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0" r:id="rId1"/>
  </p:sldMasterIdLst>
  <p:notesMasterIdLst>
    <p:notesMasterId r:id="rId52"/>
  </p:notesMasterIdLst>
  <p:sldIdLst>
    <p:sldId id="257" r:id="rId2"/>
    <p:sldId id="360" r:id="rId3"/>
    <p:sldId id="359" r:id="rId4"/>
    <p:sldId id="354" r:id="rId5"/>
    <p:sldId id="355" r:id="rId6"/>
    <p:sldId id="357" r:id="rId7"/>
    <p:sldId id="358" r:id="rId8"/>
    <p:sldId id="258" r:id="rId9"/>
    <p:sldId id="264" r:id="rId10"/>
    <p:sldId id="262" r:id="rId11"/>
    <p:sldId id="265" r:id="rId12"/>
    <p:sldId id="266" r:id="rId13"/>
    <p:sldId id="267" r:id="rId14"/>
    <p:sldId id="269" r:id="rId15"/>
    <p:sldId id="271" r:id="rId16"/>
    <p:sldId id="272" r:id="rId17"/>
    <p:sldId id="349" r:id="rId18"/>
    <p:sldId id="350" r:id="rId19"/>
    <p:sldId id="351" r:id="rId20"/>
    <p:sldId id="273" r:id="rId21"/>
    <p:sldId id="291" r:id="rId22"/>
    <p:sldId id="296" r:id="rId23"/>
    <p:sldId id="298" r:id="rId24"/>
    <p:sldId id="346" r:id="rId25"/>
    <p:sldId id="347" r:id="rId26"/>
    <p:sldId id="310" r:id="rId27"/>
    <p:sldId id="312" r:id="rId28"/>
    <p:sldId id="313" r:id="rId29"/>
    <p:sldId id="315" r:id="rId30"/>
    <p:sldId id="316" r:id="rId31"/>
    <p:sldId id="334" r:id="rId32"/>
    <p:sldId id="335" r:id="rId33"/>
    <p:sldId id="336" r:id="rId34"/>
    <p:sldId id="337" r:id="rId35"/>
    <p:sldId id="338" r:id="rId36"/>
    <p:sldId id="339" r:id="rId37"/>
    <p:sldId id="340" r:id="rId38"/>
    <p:sldId id="343" r:id="rId39"/>
    <p:sldId id="322" r:id="rId40"/>
    <p:sldId id="323" r:id="rId41"/>
    <p:sldId id="362" r:id="rId42"/>
    <p:sldId id="348" r:id="rId43"/>
    <p:sldId id="331" r:id="rId44"/>
    <p:sldId id="342" r:id="rId45"/>
    <p:sldId id="361" r:id="rId46"/>
    <p:sldId id="344" r:id="rId47"/>
    <p:sldId id="332" r:id="rId48"/>
    <p:sldId id="345" r:id="rId49"/>
    <p:sldId id="307" r:id="rId50"/>
    <p:sldId id="341"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14" autoAdjust="0"/>
    <p:restoredTop sz="94624" autoAdjust="0"/>
  </p:normalViewPr>
  <p:slideViewPr>
    <p:cSldViewPr>
      <p:cViewPr>
        <p:scale>
          <a:sx n="70" d="100"/>
          <a:sy n="70" d="100"/>
        </p:scale>
        <p:origin x="-1386" y="-78"/>
      </p:cViewPr>
      <p:guideLst>
        <p:guide orient="horz" pos="2160"/>
        <p:guide pos="2880"/>
      </p:guideLst>
    </p:cSldViewPr>
  </p:slideViewPr>
  <p:outlineViewPr>
    <p:cViewPr>
      <p:scale>
        <a:sx n="33" d="100"/>
        <a:sy n="33" d="100"/>
      </p:scale>
      <p:origin x="246" y="206070"/>
    </p:cViewPr>
  </p:outlineViewPr>
  <p:notesTextViewPr>
    <p:cViewPr>
      <p:scale>
        <a:sx n="100" d="100"/>
        <a:sy n="100" d="100"/>
      </p:scale>
      <p:origin x="0" y="0"/>
    </p:cViewPr>
  </p:notesTextViewPr>
  <p:sorterViewPr>
    <p:cViewPr>
      <p:scale>
        <a:sx n="66" d="100"/>
        <a:sy n="66" d="100"/>
      </p:scale>
      <p:origin x="0" y="2418"/>
    </p:cViewPr>
  </p:sorterViewPr>
  <p:notesViewPr>
    <p:cSldViewPr>
      <p:cViewPr varScale="1">
        <p:scale>
          <a:sx n="55" d="100"/>
          <a:sy n="55" d="100"/>
        </p:scale>
        <p:origin x="-285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_rels/data1.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image" Target="../media/image14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1AAAD9-A337-4A52-A4BB-FEDF3A7C2F7D}"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5C0FF841-B9B5-4804-9932-5856D6877C73}">
      <dgm:prSet phldrT="[Text]" custT="1"/>
      <dgm:spPr>
        <a:solidFill>
          <a:srgbClr val="FF0000"/>
        </a:solidFill>
      </dgm:spPr>
      <dgm:t>
        <a:bodyPr/>
        <a:lstStyle/>
        <a:p>
          <a:r>
            <a:rPr lang="en-US" sz="1200" b="1" dirty="0" smtClean="0"/>
            <a:t>Two Variable Method</a:t>
          </a:r>
          <a:endParaRPr lang="en-US" sz="1200" b="1" dirty="0"/>
        </a:p>
      </dgm:t>
    </dgm:pt>
    <dgm:pt modelId="{5401DC2E-CCEE-40A4-A39D-2D0708194132}" type="parTrans" cxnId="{622310D9-8614-490E-B09E-D204C7F686EE}">
      <dgm:prSet/>
      <dgm:spPr/>
      <dgm:t>
        <a:bodyPr/>
        <a:lstStyle/>
        <a:p>
          <a:endParaRPr lang="en-US"/>
        </a:p>
      </dgm:t>
    </dgm:pt>
    <dgm:pt modelId="{EE6ED9A9-CFBA-40DC-B111-4FC2C3D9565C}" type="sibTrans" cxnId="{622310D9-8614-490E-B09E-D204C7F686EE}">
      <dgm:prSet/>
      <dgm:spPr/>
      <dgm:t>
        <a:bodyPr/>
        <a:lstStyle/>
        <a:p>
          <a:endParaRPr lang="en-US"/>
        </a:p>
      </dgm:t>
    </dgm:pt>
    <dgm:pt modelId="{BE740004-0645-418D-B1D8-B54D45E3675F}">
      <dgm:prSet phldrT="[Text]" custT="1"/>
      <dgm:spPr/>
      <dgm:t>
        <a:bodyPr/>
        <a:lstStyle/>
        <a:p>
          <a:endParaRPr lang="en-US" sz="2400" b="1" dirty="0"/>
        </a:p>
      </dgm:t>
    </dgm:pt>
    <dgm:pt modelId="{77BDC276-002B-47BC-B1B6-8CAE56B845ED}" type="parTrans" cxnId="{5627D5CE-E353-4E56-A4B8-80D8C05AC4CA}">
      <dgm:prSet/>
      <dgm:spPr/>
      <dgm:t>
        <a:bodyPr/>
        <a:lstStyle/>
        <a:p>
          <a:endParaRPr lang="en-US"/>
        </a:p>
      </dgm:t>
    </dgm:pt>
    <dgm:pt modelId="{9DDE7E27-BAF4-4326-BB35-675843B34BAE}" type="sibTrans" cxnId="{5627D5CE-E353-4E56-A4B8-80D8C05AC4CA}">
      <dgm:prSet/>
      <dgm:spPr/>
      <dgm:t>
        <a:bodyPr/>
        <a:lstStyle/>
        <a:p>
          <a:endParaRPr lang="en-US"/>
        </a:p>
      </dgm:t>
    </dgm:pt>
    <dgm:pt modelId="{BFB1EE81-3365-497B-9878-06171A8446B9}">
      <dgm:prSet phldrT="[Text]" custT="1"/>
      <dgm:spPr>
        <a:solidFill>
          <a:srgbClr val="0000FF"/>
        </a:solidFill>
      </dgm:spPr>
      <dgm:t>
        <a:bodyPr/>
        <a:lstStyle/>
        <a:p>
          <a:r>
            <a:rPr lang="en-US" sz="1200" b="1" dirty="0" smtClean="0"/>
            <a:t>Multi-Variable Method</a:t>
          </a:r>
          <a:endParaRPr lang="en-US" sz="1200" b="1" dirty="0"/>
        </a:p>
      </dgm:t>
    </dgm:pt>
    <dgm:pt modelId="{7E8DE677-B6B1-4DCB-A334-0B9B0B5C9469}" type="parTrans" cxnId="{742945BE-6E68-4AC5-9465-CCD5F81683D8}">
      <dgm:prSet/>
      <dgm:spPr/>
      <dgm:t>
        <a:bodyPr/>
        <a:lstStyle/>
        <a:p>
          <a:endParaRPr lang="en-US"/>
        </a:p>
      </dgm:t>
    </dgm:pt>
    <dgm:pt modelId="{C8D1C218-E6AE-42D1-835E-4F4D530B24A3}" type="sibTrans" cxnId="{742945BE-6E68-4AC5-9465-CCD5F81683D8}">
      <dgm:prSet/>
      <dgm:spPr/>
      <dgm:t>
        <a:bodyPr/>
        <a:lstStyle/>
        <a:p>
          <a:endParaRPr lang="en-US"/>
        </a:p>
      </dgm:t>
    </dgm:pt>
    <dgm:pt modelId="{E61DDD0B-A509-496F-B7E6-4040BAD7D6DF}">
      <dgm:prSet phldrT="[Text]" custT="1"/>
      <dgm:spPr>
        <a:solidFill>
          <a:srgbClr val="00B050"/>
        </a:solidFill>
      </dgm:spPr>
      <dgm:t>
        <a:bodyPr/>
        <a:lstStyle/>
        <a:p>
          <a:r>
            <a:rPr lang="en-US" sz="1200" b="1" dirty="0" smtClean="0"/>
            <a:t>Artificial Neural Network</a:t>
          </a:r>
          <a:endParaRPr lang="en-US" sz="1200" b="1" dirty="0"/>
        </a:p>
      </dgm:t>
    </dgm:pt>
    <dgm:pt modelId="{A531DCF7-A6C3-4B65-BFED-08A8F7BBB87B}" type="parTrans" cxnId="{9C56A413-B6BF-4CA6-B0E7-A27CE13F8F79}">
      <dgm:prSet/>
      <dgm:spPr/>
      <dgm:t>
        <a:bodyPr/>
        <a:lstStyle/>
        <a:p>
          <a:endParaRPr lang="en-US"/>
        </a:p>
      </dgm:t>
    </dgm:pt>
    <dgm:pt modelId="{6121B6BD-C92B-49DF-B3F9-F62611857DF3}" type="sibTrans" cxnId="{9C56A413-B6BF-4CA6-B0E7-A27CE13F8F79}">
      <dgm:prSet/>
      <dgm:spPr/>
      <dgm:t>
        <a:bodyPr/>
        <a:lstStyle/>
        <a:p>
          <a:endParaRPr lang="en-US"/>
        </a:p>
      </dgm:t>
    </dgm:pt>
    <dgm:pt modelId="{304486BC-438B-47D9-8DCF-B070B1B04A39}">
      <dgm:prSet phldrT="[Text]"/>
      <dgm:spPr/>
      <dgm:t>
        <a:bodyPr/>
        <a:lstStyle/>
        <a:p>
          <a:r>
            <a:rPr lang="en-US" dirty="0" smtClean="0"/>
            <a:t>	</a:t>
          </a:r>
          <a:endParaRPr lang="en-US" dirty="0"/>
        </a:p>
      </dgm:t>
    </dgm:pt>
    <dgm:pt modelId="{714172D2-A7A4-4842-AE13-CCEA143559E9}" type="parTrans" cxnId="{E2FDDEF6-BAD2-4D4A-84CC-9B5CB8FC9CFE}">
      <dgm:prSet/>
      <dgm:spPr/>
      <dgm:t>
        <a:bodyPr/>
        <a:lstStyle/>
        <a:p>
          <a:endParaRPr lang="en-US"/>
        </a:p>
      </dgm:t>
    </dgm:pt>
    <dgm:pt modelId="{D901E50B-4F09-4472-9A88-348BCD46B3A5}" type="sibTrans" cxnId="{E2FDDEF6-BAD2-4D4A-84CC-9B5CB8FC9CFE}">
      <dgm:prSet/>
      <dgm:spPr/>
      <dgm:t>
        <a:bodyPr/>
        <a:lstStyle/>
        <a:p>
          <a:endParaRPr lang="en-US"/>
        </a:p>
      </dgm:t>
    </dgm:pt>
    <dgm:pt modelId="{554022B8-ED87-48B5-899D-CCD98FF4EC81}">
      <dgm:prSet phldrT="[Text]" custT="1"/>
      <dgm:spPr>
        <a:solidFill>
          <a:srgbClr val="0000FF"/>
        </a:solidFill>
      </dgm:spPr>
      <dgm:t>
        <a:bodyPr/>
        <a:lstStyle/>
        <a:p>
          <a:endParaRPr lang="en-US" sz="1200" dirty="0" smtClean="0"/>
        </a:p>
        <a:p>
          <a:endParaRPr lang="en-US" sz="1200" dirty="0" smtClean="0"/>
        </a:p>
        <a:p>
          <a:r>
            <a:rPr lang="en-US" sz="1200" dirty="0" smtClean="0"/>
            <a:t>Analytical </a:t>
          </a:r>
          <a:r>
            <a:rPr lang="en-US" sz="1200" dirty="0" err="1" smtClean="0"/>
            <a:t>Nerwork</a:t>
          </a:r>
          <a:endParaRPr lang="en-US" sz="1200" dirty="0" smtClean="0"/>
        </a:p>
        <a:p>
          <a:r>
            <a:rPr lang="en-US" sz="1200" dirty="0" smtClean="0"/>
            <a:t>Process</a:t>
          </a:r>
        </a:p>
        <a:p>
          <a:endParaRPr lang="en-US" sz="1200" dirty="0"/>
        </a:p>
      </dgm:t>
    </dgm:pt>
    <dgm:pt modelId="{47847B93-D8DB-4FC0-BC2B-6CA079572777}" type="parTrans" cxnId="{5F88E930-85D0-4E38-8D4A-5EC19F1BA566}">
      <dgm:prSet/>
      <dgm:spPr/>
      <dgm:t>
        <a:bodyPr/>
        <a:lstStyle/>
        <a:p>
          <a:endParaRPr lang="en-US"/>
        </a:p>
      </dgm:t>
    </dgm:pt>
    <dgm:pt modelId="{AE6874C8-3597-407B-94F8-6099E6830BF4}" type="sibTrans" cxnId="{5F88E930-85D0-4E38-8D4A-5EC19F1BA566}">
      <dgm:prSet/>
      <dgm:spPr/>
      <dgm:t>
        <a:bodyPr/>
        <a:lstStyle/>
        <a:p>
          <a:endParaRPr lang="en-US"/>
        </a:p>
      </dgm:t>
    </dgm:pt>
    <dgm:pt modelId="{16307092-859A-4F73-A953-07816C2EDFBA}">
      <dgm:prSet phldrT="[Text]"/>
      <dgm:spPr>
        <a:blipFill rotWithShape="1">
          <a:blip xmlns:r="http://schemas.openxmlformats.org/officeDocument/2006/relationships" r:embed="rId1"/>
          <a:stretch>
            <a:fillRect t="-21233" b="-33562"/>
          </a:stretch>
        </a:blipFill>
      </dgm:spPr>
      <dgm:t>
        <a:bodyPr/>
        <a:lstStyle/>
        <a:p>
          <a:r>
            <a:rPr lang="en-US" dirty="0">
              <a:noFill/>
            </a:rPr>
            <a:t> </a:t>
          </a:r>
        </a:p>
      </dgm:t>
    </dgm:pt>
    <dgm:pt modelId="{8529F040-B0BB-4013-894C-7E618DB94E8F}" type="parTrans" cxnId="{2C6D13BA-6A1E-4F55-A401-BC82E10A83EB}">
      <dgm:prSet/>
      <dgm:spPr/>
      <dgm:t>
        <a:bodyPr/>
        <a:lstStyle/>
        <a:p>
          <a:endParaRPr lang="en-US"/>
        </a:p>
      </dgm:t>
    </dgm:pt>
    <dgm:pt modelId="{9F85F2DB-4E03-4BDF-AC65-27A29874EC9E}" type="sibTrans" cxnId="{2C6D13BA-6A1E-4F55-A401-BC82E10A83EB}">
      <dgm:prSet/>
      <dgm:spPr/>
      <dgm:t>
        <a:bodyPr/>
        <a:lstStyle/>
        <a:p>
          <a:endParaRPr lang="en-US"/>
        </a:p>
      </dgm:t>
    </dgm:pt>
    <dgm:pt modelId="{BEBF69EC-1F61-45DC-8AE9-CC0860CC6150}" type="pres">
      <dgm:prSet presAssocID="{D41AAAD9-A337-4A52-A4BB-FEDF3A7C2F7D}" presName="linearFlow" presStyleCnt="0">
        <dgm:presLayoutVars>
          <dgm:dir/>
          <dgm:animLvl val="lvl"/>
          <dgm:resizeHandles val="exact"/>
        </dgm:presLayoutVars>
      </dgm:prSet>
      <dgm:spPr/>
      <dgm:t>
        <a:bodyPr/>
        <a:lstStyle/>
        <a:p>
          <a:endParaRPr lang="en-US"/>
        </a:p>
      </dgm:t>
    </dgm:pt>
    <dgm:pt modelId="{05B3EF7B-4A7E-4E0E-B1CF-56BE7EA1BCE1}" type="pres">
      <dgm:prSet presAssocID="{5C0FF841-B9B5-4804-9932-5856D6877C73}" presName="composite" presStyleCnt="0"/>
      <dgm:spPr/>
    </dgm:pt>
    <dgm:pt modelId="{9AFA0797-D961-42C5-A95F-FD2838B9E452}" type="pres">
      <dgm:prSet presAssocID="{5C0FF841-B9B5-4804-9932-5856D6877C73}" presName="parentText" presStyleLbl="alignNode1" presStyleIdx="0" presStyleCnt="4">
        <dgm:presLayoutVars>
          <dgm:chMax val="1"/>
          <dgm:bulletEnabled val="1"/>
        </dgm:presLayoutVars>
      </dgm:prSet>
      <dgm:spPr/>
      <dgm:t>
        <a:bodyPr/>
        <a:lstStyle/>
        <a:p>
          <a:endParaRPr lang="en-US"/>
        </a:p>
      </dgm:t>
    </dgm:pt>
    <dgm:pt modelId="{6508AB99-0079-47B4-A423-C0A74FF604C6}" type="pres">
      <dgm:prSet presAssocID="{5C0FF841-B9B5-4804-9932-5856D6877C73}" presName="descendantText" presStyleLbl="alignAcc1" presStyleIdx="0" presStyleCnt="4" custScaleY="106563">
        <dgm:presLayoutVars>
          <dgm:bulletEnabled val="1"/>
        </dgm:presLayoutVars>
      </dgm:prSet>
      <dgm:spPr/>
      <dgm:t>
        <a:bodyPr/>
        <a:lstStyle/>
        <a:p>
          <a:endParaRPr lang="en-US"/>
        </a:p>
      </dgm:t>
    </dgm:pt>
    <dgm:pt modelId="{71E9B3F2-D06B-426B-BFBC-AE8F80BC7B78}" type="pres">
      <dgm:prSet presAssocID="{EE6ED9A9-CFBA-40DC-B111-4FC2C3D9565C}" presName="sp" presStyleCnt="0"/>
      <dgm:spPr/>
    </dgm:pt>
    <dgm:pt modelId="{D47079E3-6C0F-4CB5-8CC9-E025D594E0B7}" type="pres">
      <dgm:prSet presAssocID="{BFB1EE81-3365-497B-9878-06171A8446B9}" presName="composite" presStyleCnt="0"/>
      <dgm:spPr/>
    </dgm:pt>
    <dgm:pt modelId="{393DFF43-3861-4610-90B9-F63C4114C0D0}" type="pres">
      <dgm:prSet presAssocID="{BFB1EE81-3365-497B-9878-06171A8446B9}" presName="parentText" presStyleLbl="alignNode1" presStyleIdx="1" presStyleCnt="4">
        <dgm:presLayoutVars>
          <dgm:chMax val="1"/>
          <dgm:bulletEnabled val="1"/>
        </dgm:presLayoutVars>
      </dgm:prSet>
      <dgm:spPr/>
      <dgm:t>
        <a:bodyPr/>
        <a:lstStyle/>
        <a:p>
          <a:endParaRPr lang="en-US"/>
        </a:p>
      </dgm:t>
    </dgm:pt>
    <dgm:pt modelId="{13CB43E0-AA45-4BB8-90B1-471C0B1E8A8A}" type="pres">
      <dgm:prSet presAssocID="{BFB1EE81-3365-497B-9878-06171A8446B9}" presName="descendantText" presStyleLbl="alignAcc1" presStyleIdx="1" presStyleCnt="4" custLinFactNeighborX="-295" custLinFactNeighborY="7887">
        <dgm:presLayoutVars>
          <dgm:bulletEnabled val="1"/>
        </dgm:presLayoutVars>
      </dgm:prSet>
      <dgm:spPr>
        <a:blipFill rotWithShape="1">
          <a:blip xmlns:r="http://schemas.openxmlformats.org/officeDocument/2006/relationships" r:embed="rId2"/>
          <a:stretch>
            <a:fillRect/>
          </a:stretch>
        </a:blipFill>
      </dgm:spPr>
      <dgm:t>
        <a:bodyPr/>
        <a:lstStyle/>
        <a:p>
          <a:endParaRPr lang="en-US"/>
        </a:p>
      </dgm:t>
    </dgm:pt>
    <dgm:pt modelId="{622FD86E-BFFF-4FBB-A976-A7D32191ADF2}" type="pres">
      <dgm:prSet presAssocID="{C8D1C218-E6AE-42D1-835E-4F4D530B24A3}" presName="sp" presStyleCnt="0"/>
      <dgm:spPr/>
    </dgm:pt>
    <dgm:pt modelId="{A91E2400-EE92-42F5-9007-EEC560D55D48}" type="pres">
      <dgm:prSet presAssocID="{E61DDD0B-A509-496F-B7E6-4040BAD7D6DF}" presName="composite" presStyleCnt="0"/>
      <dgm:spPr/>
    </dgm:pt>
    <dgm:pt modelId="{C539386D-B816-40C4-96FE-88D774FE7164}" type="pres">
      <dgm:prSet presAssocID="{E61DDD0B-A509-496F-B7E6-4040BAD7D6DF}" presName="parentText" presStyleLbl="alignNode1" presStyleIdx="2" presStyleCnt="4">
        <dgm:presLayoutVars>
          <dgm:chMax val="1"/>
          <dgm:bulletEnabled val="1"/>
        </dgm:presLayoutVars>
      </dgm:prSet>
      <dgm:spPr/>
      <dgm:t>
        <a:bodyPr/>
        <a:lstStyle/>
        <a:p>
          <a:endParaRPr lang="en-US"/>
        </a:p>
      </dgm:t>
    </dgm:pt>
    <dgm:pt modelId="{E09AEE8D-3F2C-476C-A2B1-BCE123D2F4E1}" type="pres">
      <dgm:prSet presAssocID="{E61DDD0B-A509-496F-B7E6-4040BAD7D6DF}" presName="descendantText" presStyleLbl="alignAcc1" presStyleIdx="2" presStyleCnt="4">
        <dgm:presLayoutVars>
          <dgm:bulletEnabled val="1"/>
        </dgm:presLayoutVars>
      </dgm:prSet>
      <dgm:spPr/>
      <dgm:t>
        <a:bodyPr/>
        <a:lstStyle/>
        <a:p>
          <a:endParaRPr lang="en-US"/>
        </a:p>
      </dgm:t>
    </dgm:pt>
    <dgm:pt modelId="{F5507568-FBDD-477E-B9E1-1D44FA89B3BA}" type="pres">
      <dgm:prSet presAssocID="{6121B6BD-C92B-49DF-B3F9-F62611857DF3}" presName="sp" presStyleCnt="0"/>
      <dgm:spPr/>
    </dgm:pt>
    <dgm:pt modelId="{76E086B4-29B5-4B45-B236-6633F2D675EE}" type="pres">
      <dgm:prSet presAssocID="{554022B8-ED87-48B5-899D-CCD98FF4EC81}" presName="composite" presStyleCnt="0"/>
      <dgm:spPr/>
    </dgm:pt>
    <dgm:pt modelId="{3E1613F6-B472-4CAA-AF6E-2B1A1B5C6CAC}" type="pres">
      <dgm:prSet presAssocID="{554022B8-ED87-48B5-899D-CCD98FF4EC81}" presName="parentText" presStyleLbl="alignNode1" presStyleIdx="3" presStyleCnt="4">
        <dgm:presLayoutVars>
          <dgm:chMax val="1"/>
          <dgm:bulletEnabled val="1"/>
        </dgm:presLayoutVars>
      </dgm:prSet>
      <dgm:spPr/>
      <dgm:t>
        <a:bodyPr/>
        <a:lstStyle/>
        <a:p>
          <a:endParaRPr lang="en-US"/>
        </a:p>
      </dgm:t>
    </dgm:pt>
    <dgm:pt modelId="{9D0F0D1B-0BB3-48C9-8AE0-2DD5EE09EA3D}" type="pres">
      <dgm:prSet presAssocID="{554022B8-ED87-48B5-899D-CCD98FF4EC81}" presName="descendantText" presStyleLbl="alignAcc1" presStyleIdx="3" presStyleCnt="4">
        <dgm:presLayoutVars>
          <dgm:bulletEnabled val="1"/>
        </dgm:presLayoutVars>
      </dgm:prSet>
      <dgm:spPr/>
      <dgm:t>
        <a:bodyPr/>
        <a:lstStyle/>
        <a:p>
          <a:endParaRPr lang="en-US"/>
        </a:p>
      </dgm:t>
    </dgm:pt>
  </dgm:ptLst>
  <dgm:cxnLst>
    <dgm:cxn modelId="{9C56A413-B6BF-4CA6-B0E7-A27CE13F8F79}" srcId="{D41AAAD9-A337-4A52-A4BB-FEDF3A7C2F7D}" destId="{E61DDD0B-A509-496F-B7E6-4040BAD7D6DF}" srcOrd="2" destOrd="0" parTransId="{A531DCF7-A6C3-4B65-BFED-08A8F7BBB87B}" sibTransId="{6121B6BD-C92B-49DF-B3F9-F62611857DF3}"/>
    <dgm:cxn modelId="{4ED67BC2-22D1-48D5-BFB3-160BBED38810}" type="presOf" srcId="{554022B8-ED87-48B5-899D-CCD98FF4EC81}" destId="{3E1613F6-B472-4CAA-AF6E-2B1A1B5C6CAC}" srcOrd="0" destOrd="0" presId="urn:microsoft.com/office/officeart/2005/8/layout/chevron2"/>
    <dgm:cxn modelId="{FE100B61-841F-4039-8EC4-CD953C35E07F}" type="presOf" srcId="{E61DDD0B-A509-496F-B7E6-4040BAD7D6DF}" destId="{C539386D-B816-40C4-96FE-88D774FE7164}" srcOrd="0" destOrd="0" presId="urn:microsoft.com/office/officeart/2005/8/layout/chevron2"/>
    <dgm:cxn modelId="{2C6D13BA-6A1E-4F55-A401-BC82E10A83EB}" srcId="{554022B8-ED87-48B5-899D-CCD98FF4EC81}" destId="{16307092-859A-4F73-A953-07816C2EDFBA}" srcOrd="0" destOrd="0" parTransId="{8529F040-B0BB-4013-894C-7E618DB94E8F}" sibTransId="{9F85F2DB-4E03-4BDF-AC65-27A29874EC9E}"/>
    <dgm:cxn modelId="{E2FDDEF6-BAD2-4D4A-84CC-9B5CB8FC9CFE}" srcId="{E61DDD0B-A509-496F-B7E6-4040BAD7D6DF}" destId="{304486BC-438B-47D9-8DCF-B070B1B04A39}" srcOrd="0" destOrd="0" parTransId="{714172D2-A7A4-4842-AE13-CCEA143559E9}" sibTransId="{D901E50B-4F09-4472-9A88-348BCD46B3A5}"/>
    <dgm:cxn modelId="{7CFA1D0A-E796-4DCD-B8B7-AE5C70AE5185}" type="presOf" srcId="{D41AAAD9-A337-4A52-A4BB-FEDF3A7C2F7D}" destId="{BEBF69EC-1F61-45DC-8AE9-CC0860CC6150}" srcOrd="0" destOrd="0" presId="urn:microsoft.com/office/officeart/2005/8/layout/chevron2"/>
    <dgm:cxn modelId="{BC85A09F-89C7-4DB9-8F9B-FC01A2D84BBF}" type="presOf" srcId="{16307092-859A-4F73-A953-07816C2EDFBA}" destId="{9D0F0D1B-0BB3-48C9-8AE0-2DD5EE09EA3D}" srcOrd="0" destOrd="0" presId="urn:microsoft.com/office/officeart/2005/8/layout/chevron2"/>
    <dgm:cxn modelId="{5627D5CE-E353-4E56-A4B8-80D8C05AC4CA}" srcId="{5C0FF841-B9B5-4804-9932-5856D6877C73}" destId="{BE740004-0645-418D-B1D8-B54D45E3675F}" srcOrd="0" destOrd="0" parTransId="{77BDC276-002B-47BC-B1B6-8CAE56B845ED}" sibTransId="{9DDE7E27-BAF4-4326-BB35-675843B34BAE}"/>
    <dgm:cxn modelId="{8D6C66B5-10DB-4802-B70F-5BB0D5C9F540}" type="presOf" srcId="{BE740004-0645-418D-B1D8-B54D45E3675F}" destId="{6508AB99-0079-47B4-A423-C0A74FF604C6}" srcOrd="0" destOrd="0" presId="urn:microsoft.com/office/officeart/2005/8/layout/chevron2"/>
    <dgm:cxn modelId="{742945BE-6E68-4AC5-9465-CCD5F81683D8}" srcId="{D41AAAD9-A337-4A52-A4BB-FEDF3A7C2F7D}" destId="{BFB1EE81-3365-497B-9878-06171A8446B9}" srcOrd="1" destOrd="0" parTransId="{7E8DE677-B6B1-4DCB-A334-0B9B0B5C9469}" sibTransId="{C8D1C218-E6AE-42D1-835E-4F4D530B24A3}"/>
    <dgm:cxn modelId="{B3F4AE88-252C-4836-B5B6-03BED44A9FAA}" type="presOf" srcId="{304486BC-438B-47D9-8DCF-B070B1B04A39}" destId="{E09AEE8D-3F2C-476C-A2B1-BCE123D2F4E1}" srcOrd="0" destOrd="0" presId="urn:microsoft.com/office/officeart/2005/8/layout/chevron2"/>
    <dgm:cxn modelId="{5F88E930-85D0-4E38-8D4A-5EC19F1BA566}" srcId="{D41AAAD9-A337-4A52-A4BB-FEDF3A7C2F7D}" destId="{554022B8-ED87-48B5-899D-CCD98FF4EC81}" srcOrd="3" destOrd="0" parTransId="{47847B93-D8DB-4FC0-BC2B-6CA079572777}" sibTransId="{AE6874C8-3597-407B-94F8-6099E6830BF4}"/>
    <dgm:cxn modelId="{928388A9-2745-4FA0-B9BA-20A96C85C4B3}" type="presOf" srcId="{BFB1EE81-3365-497B-9878-06171A8446B9}" destId="{393DFF43-3861-4610-90B9-F63C4114C0D0}" srcOrd="0" destOrd="0" presId="urn:microsoft.com/office/officeart/2005/8/layout/chevron2"/>
    <dgm:cxn modelId="{622310D9-8614-490E-B09E-D204C7F686EE}" srcId="{D41AAAD9-A337-4A52-A4BB-FEDF3A7C2F7D}" destId="{5C0FF841-B9B5-4804-9932-5856D6877C73}" srcOrd="0" destOrd="0" parTransId="{5401DC2E-CCEE-40A4-A39D-2D0708194132}" sibTransId="{EE6ED9A9-CFBA-40DC-B111-4FC2C3D9565C}"/>
    <dgm:cxn modelId="{CF519931-2F3E-4436-9730-23782B3480F9}" type="presOf" srcId="{5C0FF841-B9B5-4804-9932-5856D6877C73}" destId="{9AFA0797-D961-42C5-A95F-FD2838B9E452}" srcOrd="0" destOrd="0" presId="urn:microsoft.com/office/officeart/2005/8/layout/chevron2"/>
    <dgm:cxn modelId="{A11018EB-F07A-4B30-8539-18BB5D280AA6}" type="presParOf" srcId="{BEBF69EC-1F61-45DC-8AE9-CC0860CC6150}" destId="{05B3EF7B-4A7E-4E0E-B1CF-56BE7EA1BCE1}" srcOrd="0" destOrd="0" presId="urn:microsoft.com/office/officeart/2005/8/layout/chevron2"/>
    <dgm:cxn modelId="{3210B8FD-7416-4722-912B-363AD1F4DF09}" type="presParOf" srcId="{05B3EF7B-4A7E-4E0E-B1CF-56BE7EA1BCE1}" destId="{9AFA0797-D961-42C5-A95F-FD2838B9E452}" srcOrd="0" destOrd="0" presId="urn:microsoft.com/office/officeart/2005/8/layout/chevron2"/>
    <dgm:cxn modelId="{A50251A0-A34D-41C9-BFFC-2D160E7E73D5}" type="presParOf" srcId="{05B3EF7B-4A7E-4E0E-B1CF-56BE7EA1BCE1}" destId="{6508AB99-0079-47B4-A423-C0A74FF604C6}" srcOrd="1" destOrd="0" presId="urn:microsoft.com/office/officeart/2005/8/layout/chevron2"/>
    <dgm:cxn modelId="{6A9D3E5F-24CE-4C6D-907C-F8C7454C20F6}" type="presParOf" srcId="{BEBF69EC-1F61-45DC-8AE9-CC0860CC6150}" destId="{71E9B3F2-D06B-426B-BFBC-AE8F80BC7B78}" srcOrd="1" destOrd="0" presId="urn:microsoft.com/office/officeart/2005/8/layout/chevron2"/>
    <dgm:cxn modelId="{5C4A478D-AC4D-4C11-9E50-76C105F9CFB4}" type="presParOf" srcId="{BEBF69EC-1F61-45DC-8AE9-CC0860CC6150}" destId="{D47079E3-6C0F-4CB5-8CC9-E025D594E0B7}" srcOrd="2" destOrd="0" presId="urn:microsoft.com/office/officeart/2005/8/layout/chevron2"/>
    <dgm:cxn modelId="{E85CBF83-4477-437E-BF37-B8E32869A621}" type="presParOf" srcId="{D47079E3-6C0F-4CB5-8CC9-E025D594E0B7}" destId="{393DFF43-3861-4610-90B9-F63C4114C0D0}" srcOrd="0" destOrd="0" presId="urn:microsoft.com/office/officeart/2005/8/layout/chevron2"/>
    <dgm:cxn modelId="{21C64460-0F00-4242-828C-5EABAB7C1BCF}" type="presParOf" srcId="{D47079E3-6C0F-4CB5-8CC9-E025D594E0B7}" destId="{13CB43E0-AA45-4BB8-90B1-471C0B1E8A8A}" srcOrd="1" destOrd="0" presId="urn:microsoft.com/office/officeart/2005/8/layout/chevron2"/>
    <dgm:cxn modelId="{6D0D1C47-F1FF-45A1-BDC6-B1DEDD799C2E}" type="presParOf" srcId="{BEBF69EC-1F61-45DC-8AE9-CC0860CC6150}" destId="{622FD86E-BFFF-4FBB-A976-A7D32191ADF2}" srcOrd="3" destOrd="0" presId="urn:microsoft.com/office/officeart/2005/8/layout/chevron2"/>
    <dgm:cxn modelId="{C8CB75E0-C44C-4157-85EF-366905A2BF51}" type="presParOf" srcId="{BEBF69EC-1F61-45DC-8AE9-CC0860CC6150}" destId="{A91E2400-EE92-42F5-9007-EEC560D55D48}" srcOrd="4" destOrd="0" presId="urn:microsoft.com/office/officeart/2005/8/layout/chevron2"/>
    <dgm:cxn modelId="{C889858C-4C6B-46C8-A6C5-31A2325D41B3}" type="presParOf" srcId="{A91E2400-EE92-42F5-9007-EEC560D55D48}" destId="{C539386D-B816-40C4-96FE-88D774FE7164}" srcOrd="0" destOrd="0" presId="urn:microsoft.com/office/officeart/2005/8/layout/chevron2"/>
    <dgm:cxn modelId="{05FE1E24-F7C5-482D-BE8A-7EB07E2C655E}" type="presParOf" srcId="{A91E2400-EE92-42F5-9007-EEC560D55D48}" destId="{E09AEE8D-3F2C-476C-A2B1-BCE123D2F4E1}" srcOrd="1" destOrd="0" presId="urn:microsoft.com/office/officeart/2005/8/layout/chevron2"/>
    <dgm:cxn modelId="{22AD9BD9-1829-4E88-AC13-E2A3100156E2}" type="presParOf" srcId="{BEBF69EC-1F61-45DC-8AE9-CC0860CC6150}" destId="{F5507568-FBDD-477E-B9E1-1D44FA89B3BA}" srcOrd="5" destOrd="0" presId="urn:microsoft.com/office/officeart/2005/8/layout/chevron2"/>
    <dgm:cxn modelId="{D9B46B15-92A8-49A3-95EA-A8BCAA849E3C}" type="presParOf" srcId="{BEBF69EC-1F61-45DC-8AE9-CC0860CC6150}" destId="{76E086B4-29B5-4B45-B236-6633F2D675EE}" srcOrd="6" destOrd="0" presId="urn:microsoft.com/office/officeart/2005/8/layout/chevron2"/>
    <dgm:cxn modelId="{4A3CC219-948F-436E-9C18-6F9F17474049}" type="presParOf" srcId="{76E086B4-29B5-4B45-B236-6633F2D675EE}" destId="{3E1613F6-B472-4CAA-AF6E-2B1A1B5C6CAC}" srcOrd="0" destOrd="0" presId="urn:microsoft.com/office/officeart/2005/8/layout/chevron2"/>
    <dgm:cxn modelId="{6A210D0E-F26E-459F-AB6F-445FEE97C99B}" type="presParOf" srcId="{76E086B4-29B5-4B45-B236-6633F2D675EE}" destId="{9D0F0D1B-0BB3-48C9-8AE0-2DD5EE09EA3D}" srcOrd="1" destOrd="0" presId="urn:microsoft.com/office/officeart/2005/8/layout/chevron2"/>
  </dgm:cxnLst>
  <dgm:bg>
    <a:solidFill>
      <a:schemeClr val="accent3"/>
    </a:solidFill>
  </dgm:bg>
  <dgm:whole/>
</dgm:dataModel>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6DEA89-6299-4B1E-A7F0-7A75B6661BA3}" type="datetimeFigureOut">
              <a:rPr lang="en-US" smtClean="0"/>
              <a:pPr/>
              <a:t>11/29/2017</a:t>
            </a:fld>
            <a:endParaRPr lang="en-I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C24D4D-C59C-495A-AB22-7C5098EB9A17}" type="slidenum">
              <a:rPr lang="en-IN" smtClean="0"/>
              <a:pPr/>
              <a:t>‹#›</a:t>
            </a:fld>
            <a:endParaRPr lang="en-IN"/>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D2C24D4D-C59C-495A-AB22-7C5098EB9A17}" type="slidenum">
              <a:rPr lang="en-IN" smtClean="0"/>
              <a:pPr/>
              <a:t>2</a:t>
            </a:fld>
            <a:endParaRPr lang="en-I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D2C24D4D-C59C-495A-AB22-7C5098EB9A17}" type="slidenum">
              <a:rPr lang="en-IN" smtClean="0"/>
              <a:pPr/>
              <a:t>6</a:t>
            </a:fld>
            <a:endParaRPr lang="en-I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D2C24D4D-C59C-495A-AB22-7C5098EB9A17}" type="slidenum">
              <a:rPr lang="en-IN" smtClean="0"/>
              <a:pPr/>
              <a:t>12</a:t>
            </a:fld>
            <a:endParaRPr lang="en-I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endParaRPr lang="en-US" smtClean="0">
              <a:latin typeface="Arial" pitchFamily="34" charset="0"/>
            </a:endParaRPr>
          </a:p>
        </p:txBody>
      </p:sp>
      <p:sp>
        <p:nvSpPr>
          <p:cNvPr id="74756" name="Slide Number Placeholder 3"/>
          <p:cNvSpPr>
            <a:spLocks noGrp="1"/>
          </p:cNvSpPr>
          <p:nvPr>
            <p:ph type="sldNum" sz="quarter" idx="5"/>
          </p:nvPr>
        </p:nvSpPr>
        <p:spPr>
          <a:noFill/>
        </p:spPr>
        <p:txBody>
          <a:bodyPr/>
          <a:lstStyle/>
          <a:p>
            <a:fld id="{6E40E9FF-5EEC-4E36-ADD2-416970E9745D}" type="slidenum">
              <a:rPr lang="en-US" smtClean="0"/>
              <a:pPr/>
              <a:t>22</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pPr eaLnBrk="1" hangingPunct="1">
              <a:spcBef>
                <a:spcPct val="0"/>
              </a:spcBef>
            </a:pPr>
            <a:endParaRPr lang="en-US" smtClean="0">
              <a:latin typeface="Times" charset="0"/>
            </a:endParaRPr>
          </a:p>
        </p:txBody>
      </p:sp>
      <p:sp>
        <p:nvSpPr>
          <p:cNvPr id="76804" name="Slide Number Placeholder 3"/>
          <p:cNvSpPr>
            <a:spLocks noGrp="1"/>
          </p:cNvSpPr>
          <p:nvPr>
            <p:ph type="sldNum" sz="quarter" idx="5"/>
          </p:nvPr>
        </p:nvSpPr>
        <p:spPr>
          <a:noFill/>
        </p:spPr>
        <p:txBody>
          <a:bodyPr/>
          <a:lstStyle/>
          <a:p>
            <a:fld id="{0DD42EC1-04E7-4D38-A562-6B62F9E80E42}" type="slidenum">
              <a:rPr lang="en-US" smtClean="0"/>
              <a:pPr/>
              <a:t>23</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D2C24D4D-C59C-495A-AB22-7C5098EB9A17}" type="slidenum">
              <a:rPr lang="en-IN" smtClean="0"/>
              <a:pPr/>
              <a:t>40</a:t>
            </a:fld>
            <a:endParaRPr lang="en-I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endParaRPr lang="en-US" smtClean="0">
              <a:latin typeface="Arial" pitchFamily="34" charset="0"/>
            </a:endParaRPr>
          </a:p>
        </p:txBody>
      </p:sp>
      <p:sp>
        <p:nvSpPr>
          <p:cNvPr id="87044" name="Slide Number Placeholder 3"/>
          <p:cNvSpPr>
            <a:spLocks noGrp="1"/>
          </p:cNvSpPr>
          <p:nvPr>
            <p:ph type="sldNum" sz="quarter" idx="5"/>
          </p:nvPr>
        </p:nvSpPr>
        <p:spPr>
          <a:noFill/>
        </p:spPr>
        <p:txBody>
          <a:bodyPr/>
          <a:lstStyle/>
          <a:p>
            <a:fld id="{8527E23D-A8EE-4106-9A01-D9AE95075A0E}" type="slidenum">
              <a:rPr lang="en-US" smtClean="0"/>
              <a:pPr/>
              <a:t>42</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9144000" cy="2482850"/>
          </a:xfrm>
          <a:prstGeom prst="rect">
            <a:avLst/>
          </a:prstGeom>
        </p:spPr>
      </p:pic>
      <p:sp>
        <p:nvSpPr>
          <p:cNvPr id="2" name="Title 1"/>
          <p:cNvSpPr>
            <a:spLocks noGrp="1"/>
          </p:cNvSpPr>
          <p:nvPr>
            <p:ph type="ctrTitle"/>
          </p:nvPr>
        </p:nvSpPr>
        <p:spPr>
          <a:xfrm>
            <a:off x="1028700" y="1803405"/>
            <a:ext cx="7086600" cy="1825096"/>
          </a:xfrm>
        </p:spPr>
        <p:txBody>
          <a:bodyPr anchor="b">
            <a:normAutofit/>
          </a:bodyPr>
          <a:lstStyle>
            <a:lvl1pPr algn="l">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028700" y="3632201"/>
            <a:ext cx="70866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5932171" y="4314328"/>
            <a:ext cx="2183130" cy="374642"/>
          </a:xfrm>
        </p:spPr>
        <p:txBody>
          <a:bodyPr/>
          <a:lstStyle/>
          <a:p>
            <a:fld id="{239FCA23-31F3-4335-AD8D-223D9C57F368}" type="datetime1">
              <a:rPr lang="en-US" smtClean="0"/>
              <a:pPr/>
              <a:t>11/29/2017</a:t>
            </a:fld>
            <a:endParaRPr lang="en-IN"/>
          </a:p>
        </p:txBody>
      </p:sp>
      <p:sp>
        <p:nvSpPr>
          <p:cNvPr id="5" name="Footer Placeholder 4"/>
          <p:cNvSpPr>
            <a:spLocks noGrp="1"/>
          </p:cNvSpPr>
          <p:nvPr>
            <p:ph type="ftr" sz="quarter" idx="11"/>
          </p:nvPr>
        </p:nvSpPr>
        <p:spPr>
          <a:xfrm>
            <a:off x="1028700" y="4323846"/>
            <a:ext cx="4800600" cy="365125"/>
          </a:xfrm>
        </p:spPr>
        <p:txBody>
          <a:bodyPr/>
          <a:lstStyle/>
          <a:p>
            <a:endParaRPr lang="en-IN"/>
          </a:p>
        </p:txBody>
      </p:sp>
      <p:sp>
        <p:nvSpPr>
          <p:cNvPr id="6" name="Slide Number Placeholder 5"/>
          <p:cNvSpPr>
            <a:spLocks noGrp="1"/>
          </p:cNvSpPr>
          <p:nvPr>
            <p:ph type="sldNum" sz="quarter" idx="12"/>
          </p:nvPr>
        </p:nvSpPr>
        <p:spPr>
          <a:xfrm>
            <a:off x="6057900" y="1430867"/>
            <a:ext cx="2057400" cy="365125"/>
          </a:xfrm>
        </p:spPr>
        <p:txBody>
          <a:bodyPr/>
          <a:lstStyle/>
          <a:p>
            <a:fld id="{CE32A189-C1AD-4052-914B-8C882D08DB65}" type="slidenum">
              <a:rPr lang="en-IN" smtClean="0"/>
              <a:pPr/>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33" y="4697361"/>
            <a:ext cx="8116526" cy="819355"/>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1295" y="941440"/>
            <a:ext cx="811638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514350" y="5516716"/>
            <a:ext cx="81153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3EFC67-8DBB-4B9F-8864-E6D14809D92C}" type="datetime1">
              <a:rPr lang="en-US" smtClean="0"/>
              <a:pPr/>
              <a:t>11/29/2017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CE32A189-C1AD-4052-914B-8C882D08DB65}"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9144000" cy="2482850"/>
          </a:xfrm>
          <a:prstGeom prst="rect">
            <a:avLst/>
          </a:prstGeom>
        </p:spPr>
      </p:pic>
      <p:sp>
        <p:nvSpPr>
          <p:cNvPr id="2" name="Title 1"/>
          <p:cNvSpPr>
            <a:spLocks noGrp="1"/>
          </p:cNvSpPr>
          <p:nvPr>
            <p:ph type="title"/>
          </p:nvPr>
        </p:nvSpPr>
        <p:spPr>
          <a:xfrm>
            <a:off x="514350" y="753533"/>
            <a:ext cx="8115300" cy="2802467"/>
          </a:xfrm>
        </p:spPr>
        <p:txBody>
          <a:bodyPr anchor="ctr"/>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768350" y="3649134"/>
            <a:ext cx="7597887"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60839" y="381001"/>
            <a:ext cx="2183130" cy="365125"/>
          </a:xfrm>
        </p:spPr>
        <p:txBody>
          <a:bodyPr/>
          <a:lstStyle>
            <a:lvl1pPr algn="r">
              <a:defRPr/>
            </a:lvl1pPr>
          </a:lstStyle>
          <a:p>
            <a:fld id="{D06DCEFA-70B6-4AFA-945E-9B3B697D5F09}" type="datetime1">
              <a:rPr lang="en-US" smtClean="0"/>
              <a:pPr/>
              <a:t>11/29/2017</a:t>
            </a:fld>
            <a:endParaRPr lang="en-IN"/>
          </a:p>
        </p:txBody>
      </p:sp>
      <p:sp>
        <p:nvSpPr>
          <p:cNvPr id="6" name="Footer Placeholder 5"/>
          <p:cNvSpPr>
            <a:spLocks noGrp="1"/>
          </p:cNvSpPr>
          <p:nvPr>
            <p:ph type="ftr" sz="quarter" idx="11"/>
          </p:nvPr>
        </p:nvSpPr>
        <p:spPr>
          <a:xfrm>
            <a:off x="514350" y="379942"/>
            <a:ext cx="5243619" cy="365125"/>
          </a:xfrm>
        </p:spPr>
        <p:txBody>
          <a:bodyPr/>
          <a:lstStyle/>
          <a:p>
            <a:endParaRPr lang="en-IN"/>
          </a:p>
        </p:txBody>
      </p:sp>
      <p:sp>
        <p:nvSpPr>
          <p:cNvPr id="7" name="Slide Number Placeholder 6"/>
          <p:cNvSpPr>
            <a:spLocks noGrp="1"/>
          </p:cNvSpPr>
          <p:nvPr>
            <p:ph type="sldNum" sz="quarter" idx="12"/>
          </p:nvPr>
        </p:nvSpPr>
        <p:spPr>
          <a:xfrm>
            <a:off x="8146839" y="381001"/>
            <a:ext cx="482811" cy="365125"/>
          </a:xfrm>
        </p:spPr>
        <p:txBody>
          <a:bodyPr/>
          <a:lstStyle/>
          <a:p>
            <a:fld id="{CE32A189-C1AD-4052-914B-8C882D08DB65}" type="slidenum">
              <a:rPr lang="en-IN" smtClean="0"/>
              <a:pPr/>
              <a:t>‹#›</a:t>
            </a:fld>
            <a:endParaRPr lang="en-I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9144000" cy="2482850"/>
          </a:xfrm>
          <a:prstGeom prst="rect">
            <a:avLst/>
          </a:prstGeom>
        </p:spPr>
      </p:pic>
      <p:sp>
        <p:nvSpPr>
          <p:cNvPr id="2" name="Title 1"/>
          <p:cNvSpPr>
            <a:spLocks noGrp="1"/>
          </p:cNvSpPr>
          <p:nvPr>
            <p:ph type="title"/>
          </p:nvPr>
        </p:nvSpPr>
        <p:spPr>
          <a:xfrm>
            <a:off x="768351" y="753534"/>
            <a:ext cx="7613650" cy="2604495"/>
          </a:xfrm>
        </p:spPr>
        <p:txBody>
          <a:bodyPr anchor="ctr"/>
          <a:lstStyle>
            <a:lvl1pPr algn="l">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977899" y="3365557"/>
            <a:ext cx="7194552"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768351" y="3959863"/>
            <a:ext cx="7613650"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60839" y="381001"/>
            <a:ext cx="2183130" cy="365125"/>
          </a:xfrm>
        </p:spPr>
        <p:txBody>
          <a:bodyPr/>
          <a:lstStyle>
            <a:lvl1pPr algn="r">
              <a:defRPr/>
            </a:lvl1pPr>
          </a:lstStyle>
          <a:p>
            <a:fld id="{5AEBB37F-A0BD-4A1D-A37A-E24992D09EB2}" type="datetime1">
              <a:rPr lang="en-US" smtClean="0"/>
              <a:pPr/>
              <a:t>11/29/2017</a:t>
            </a:fld>
            <a:endParaRPr lang="en-IN"/>
          </a:p>
        </p:txBody>
      </p:sp>
      <p:sp>
        <p:nvSpPr>
          <p:cNvPr id="6" name="Footer Placeholder 5"/>
          <p:cNvSpPr>
            <a:spLocks noGrp="1"/>
          </p:cNvSpPr>
          <p:nvPr>
            <p:ph type="ftr" sz="quarter" idx="11"/>
          </p:nvPr>
        </p:nvSpPr>
        <p:spPr>
          <a:xfrm>
            <a:off x="514350" y="379942"/>
            <a:ext cx="5243619" cy="365125"/>
          </a:xfrm>
        </p:spPr>
        <p:txBody>
          <a:bodyPr/>
          <a:lstStyle/>
          <a:p>
            <a:endParaRPr lang="en-IN"/>
          </a:p>
        </p:txBody>
      </p:sp>
      <p:sp>
        <p:nvSpPr>
          <p:cNvPr id="7" name="Slide Number Placeholder 6"/>
          <p:cNvSpPr>
            <a:spLocks noGrp="1"/>
          </p:cNvSpPr>
          <p:nvPr>
            <p:ph type="sldNum" sz="quarter" idx="12"/>
          </p:nvPr>
        </p:nvSpPr>
        <p:spPr>
          <a:xfrm>
            <a:off x="8146839" y="381001"/>
            <a:ext cx="482811" cy="365125"/>
          </a:xfrm>
        </p:spPr>
        <p:txBody>
          <a:bodyPr/>
          <a:lstStyle/>
          <a:p>
            <a:fld id="{CE32A189-C1AD-4052-914B-8C882D08DB65}" type="slidenum">
              <a:rPr lang="en-IN" smtClean="0"/>
              <a:pPr/>
              <a:t>‹#›</a:t>
            </a:fld>
            <a:endParaRPr lang="en-IN"/>
          </a:p>
        </p:txBody>
      </p:sp>
      <p:sp>
        <p:nvSpPr>
          <p:cNvPr id="9" name="TextBox 8"/>
          <p:cNvSpPr txBox="1"/>
          <p:nvPr/>
        </p:nvSpPr>
        <p:spPr>
          <a:xfrm>
            <a:off x="357188" y="93345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8238173" y="270129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9144000" cy="2482850"/>
          </a:xfrm>
          <a:prstGeom prst="rect">
            <a:avLst/>
          </a:prstGeom>
        </p:spPr>
      </p:pic>
      <p:sp>
        <p:nvSpPr>
          <p:cNvPr id="2" name="Title 1"/>
          <p:cNvSpPr>
            <a:spLocks noGrp="1"/>
          </p:cNvSpPr>
          <p:nvPr>
            <p:ph type="title"/>
          </p:nvPr>
        </p:nvSpPr>
        <p:spPr>
          <a:xfrm>
            <a:off x="768371" y="1124702"/>
            <a:ext cx="7609640" cy="2511835"/>
          </a:xfrm>
        </p:spPr>
        <p:txBody>
          <a:bodyPr anchor="b"/>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768350" y="3648316"/>
            <a:ext cx="7608491"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60839" y="378884"/>
            <a:ext cx="2183130" cy="365125"/>
          </a:xfrm>
        </p:spPr>
        <p:txBody>
          <a:bodyPr/>
          <a:lstStyle>
            <a:lvl1pPr algn="r">
              <a:defRPr/>
            </a:lvl1pPr>
          </a:lstStyle>
          <a:p>
            <a:fld id="{531B4616-A3CF-4AD1-8146-85452BAD6152}" type="datetime1">
              <a:rPr lang="en-US" smtClean="0"/>
              <a:pPr/>
              <a:t>11/29/2017</a:t>
            </a:fld>
            <a:endParaRPr lang="en-IN"/>
          </a:p>
        </p:txBody>
      </p:sp>
      <p:sp>
        <p:nvSpPr>
          <p:cNvPr id="6" name="Footer Placeholder 5"/>
          <p:cNvSpPr>
            <a:spLocks noGrp="1"/>
          </p:cNvSpPr>
          <p:nvPr>
            <p:ph type="ftr" sz="quarter" idx="11"/>
          </p:nvPr>
        </p:nvSpPr>
        <p:spPr>
          <a:xfrm>
            <a:off x="514350" y="378884"/>
            <a:ext cx="5243619" cy="365125"/>
          </a:xfrm>
        </p:spPr>
        <p:txBody>
          <a:bodyPr/>
          <a:lstStyle/>
          <a:p>
            <a:endParaRPr lang="en-IN"/>
          </a:p>
        </p:txBody>
      </p:sp>
      <p:sp>
        <p:nvSpPr>
          <p:cNvPr id="7" name="Slide Number Placeholder 6"/>
          <p:cNvSpPr>
            <a:spLocks noGrp="1"/>
          </p:cNvSpPr>
          <p:nvPr>
            <p:ph type="sldNum" sz="quarter" idx="12"/>
          </p:nvPr>
        </p:nvSpPr>
        <p:spPr>
          <a:xfrm>
            <a:off x="8146839" y="381001"/>
            <a:ext cx="482811" cy="365125"/>
          </a:xfrm>
        </p:spPr>
        <p:txBody>
          <a:bodyPr/>
          <a:lstStyle/>
          <a:p>
            <a:fld id="{CE32A189-C1AD-4052-914B-8C882D08DB65}" type="slidenum">
              <a:rPr lang="en-IN" smtClean="0"/>
              <a:pPr/>
              <a:t>‹#›</a:t>
            </a:fld>
            <a:endParaRPr lang="en-I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171701" y="762000"/>
            <a:ext cx="6457949" cy="1303867"/>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514350" y="2202080"/>
            <a:ext cx="2592324"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514349" y="2904565"/>
            <a:ext cx="2592324"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276600" y="2201333"/>
            <a:ext cx="2592324"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275144" y="2904067"/>
            <a:ext cx="2592324"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6038850" y="2192866"/>
            <a:ext cx="2592324"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6038851" y="2904565"/>
            <a:ext cx="2592324"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ED88C494-07DC-4BF9-BF0A-26FB9CB883AE}" type="datetime1">
              <a:rPr lang="en-US" smtClean="0"/>
              <a:pPr/>
              <a:t>11/29/2017</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CE32A189-C1AD-4052-914B-8C882D08DB65}" type="slidenum">
              <a:rPr lang="en-IN" smtClean="0"/>
              <a:pPr/>
              <a:t>‹#›</a:t>
            </a:fld>
            <a:endParaRPr lang="en-I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171701" y="762000"/>
            <a:ext cx="6457949" cy="12954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516463" y="4191001"/>
            <a:ext cx="2588687"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516463" y="2362200"/>
            <a:ext cx="2588687"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516463" y="4873765"/>
            <a:ext cx="2588687"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280698" y="4191001"/>
            <a:ext cx="2586701"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280697" y="2362200"/>
            <a:ext cx="258670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280699" y="4873764"/>
            <a:ext cx="2586701"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6037299" y="4191001"/>
            <a:ext cx="259235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6037391" y="2362200"/>
            <a:ext cx="2585909"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6037299" y="4873762"/>
            <a:ext cx="2589334"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A614D04C-DE46-4695-A646-161810DEB642}" type="datetime1">
              <a:rPr lang="en-US" smtClean="0"/>
              <a:pPr/>
              <a:t>11/29/2017</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CE32A189-C1AD-4052-914B-8C882D08DB65}" type="slidenum">
              <a:rPr lang="en-IN" smtClean="0"/>
              <a:pPr/>
              <a:t>‹#›</a:t>
            </a:fld>
            <a:endParaRPr lang="en-I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14350" y="2194560"/>
            <a:ext cx="8115300" cy="4024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998A362-4C9F-4C82-87FA-0BF64B8B7665}" type="datetime1">
              <a:rPr lang="en-US" smtClean="0"/>
              <a:pPr/>
              <a:t>11/29/2017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E32A189-C1AD-4052-914B-8C882D08DB65}" type="slidenum">
              <a:rPr lang="en-IN" smtClean="0"/>
              <a:pPr/>
              <a:t>‹#›</a:t>
            </a:fld>
            <a:endParaRPr lang="en-I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9144000" cy="2482850"/>
          </a:xfrm>
          <a:prstGeom prst="rect">
            <a:avLst/>
          </a:prstGeom>
        </p:spPr>
      </p:pic>
      <p:sp>
        <p:nvSpPr>
          <p:cNvPr id="2" name="Vertical Title 1"/>
          <p:cNvSpPr>
            <a:spLocks noGrp="1"/>
          </p:cNvSpPr>
          <p:nvPr>
            <p:ph type="title" orient="vert"/>
          </p:nvPr>
        </p:nvSpPr>
        <p:spPr>
          <a:xfrm>
            <a:off x="7086600" y="745067"/>
            <a:ext cx="1543050" cy="3903133"/>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68350" y="745068"/>
            <a:ext cx="6153151" cy="39031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5860839" y="379942"/>
            <a:ext cx="2183130" cy="365125"/>
          </a:xfrm>
        </p:spPr>
        <p:txBody>
          <a:bodyPr/>
          <a:lstStyle>
            <a:lvl1pPr algn="r">
              <a:defRPr/>
            </a:lvl1pPr>
          </a:lstStyle>
          <a:p>
            <a:fld id="{FDE70D41-5461-499F-81AB-DADD73EFDD73}" type="datetime1">
              <a:rPr lang="en-US" smtClean="0"/>
              <a:pPr/>
              <a:t>11/29/2017</a:t>
            </a:fld>
            <a:endParaRPr lang="en-IN"/>
          </a:p>
        </p:txBody>
      </p:sp>
      <p:sp>
        <p:nvSpPr>
          <p:cNvPr id="5" name="Footer Placeholder 4"/>
          <p:cNvSpPr>
            <a:spLocks noGrp="1"/>
          </p:cNvSpPr>
          <p:nvPr>
            <p:ph type="ftr" sz="quarter" idx="11"/>
          </p:nvPr>
        </p:nvSpPr>
        <p:spPr>
          <a:xfrm>
            <a:off x="514350" y="381001"/>
            <a:ext cx="5243619" cy="365125"/>
          </a:xfrm>
        </p:spPr>
        <p:txBody>
          <a:bodyPr/>
          <a:lstStyle/>
          <a:p>
            <a:endParaRPr lang="en-IN"/>
          </a:p>
        </p:txBody>
      </p:sp>
      <p:sp>
        <p:nvSpPr>
          <p:cNvPr id="6" name="Slide Number Placeholder 5"/>
          <p:cNvSpPr>
            <a:spLocks noGrp="1"/>
          </p:cNvSpPr>
          <p:nvPr>
            <p:ph type="sldNum" sz="quarter" idx="12"/>
          </p:nvPr>
        </p:nvSpPr>
        <p:spPr>
          <a:xfrm>
            <a:off x="8146839" y="381001"/>
            <a:ext cx="482811" cy="365125"/>
          </a:xfrm>
        </p:spPr>
        <p:txBody>
          <a:bodyPr/>
          <a:lstStyle/>
          <a:p>
            <a:fld id="{CE32A189-C1AD-4052-914B-8C882D08DB65}" type="slidenum">
              <a:rPr lang="en-IN" smtClean="0"/>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9CEBD28-AED2-458A-BF1D-A6CF15FB4673}" type="datetime1">
              <a:rPr lang="en-US" smtClean="0"/>
              <a:pPr/>
              <a:t>11/29/2017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CE32A189-C1AD-4052-914B-8C882D08DB65}" type="slidenum">
              <a:rPr lang="en-IN" smtClean="0"/>
              <a:pPr/>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9144000" cy="2482850"/>
          </a:xfrm>
          <a:prstGeom prst="rect">
            <a:avLst/>
          </a:prstGeom>
        </p:spPr>
      </p:pic>
      <p:sp>
        <p:nvSpPr>
          <p:cNvPr id="2" name="Title 1"/>
          <p:cNvSpPr>
            <a:spLocks noGrp="1"/>
          </p:cNvSpPr>
          <p:nvPr>
            <p:ph type="title"/>
          </p:nvPr>
        </p:nvSpPr>
        <p:spPr>
          <a:xfrm>
            <a:off x="514351" y="753534"/>
            <a:ext cx="8115299" cy="2801935"/>
          </a:xfrm>
        </p:spPr>
        <p:txBody>
          <a:bodyPr anchor="b">
            <a:normAutofit/>
          </a:bodyPr>
          <a:lstStyle>
            <a:lvl1pPr algn="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768350" y="3641726"/>
            <a:ext cx="786765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860839" y="381001"/>
            <a:ext cx="2183130" cy="365125"/>
          </a:xfrm>
        </p:spPr>
        <p:txBody>
          <a:bodyPr/>
          <a:lstStyle>
            <a:lvl1pPr algn="r">
              <a:defRPr/>
            </a:lvl1pPr>
          </a:lstStyle>
          <a:p>
            <a:fld id="{020FE026-7B19-4C10-9ADD-08FA3EF1CFFC}" type="datetime1">
              <a:rPr lang="en-US" smtClean="0"/>
              <a:pPr/>
              <a:t>11/29/2017</a:t>
            </a:fld>
            <a:endParaRPr lang="en-IN"/>
          </a:p>
        </p:txBody>
      </p:sp>
      <p:sp>
        <p:nvSpPr>
          <p:cNvPr id="5" name="Footer Placeholder 4"/>
          <p:cNvSpPr>
            <a:spLocks noGrp="1"/>
          </p:cNvSpPr>
          <p:nvPr>
            <p:ph type="ftr" sz="quarter" idx="11"/>
          </p:nvPr>
        </p:nvSpPr>
        <p:spPr>
          <a:xfrm>
            <a:off x="514350" y="381002"/>
            <a:ext cx="5243619" cy="364065"/>
          </a:xfrm>
        </p:spPr>
        <p:txBody>
          <a:bodyPr/>
          <a:lstStyle/>
          <a:p>
            <a:endParaRPr lang="en-IN"/>
          </a:p>
        </p:txBody>
      </p:sp>
      <p:sp>
        <p:nvSpPr>
          <p:cNvPr id="6" name="Slide Number Placeholder 5"/>
          <p:cNvSpPr>
            <a:spLocks noGrp="1"/>
          </p:cNvSpPr>
          <p:nvPr>
            <p:ph type="sldNum" sz="quarter" idx="12"/>
          </p:nvPr>
        </p:nvSpPr>
        <p:spPr>
          <a:xfrm>
            <a:off x="8146839" y="381001"/>
            <a:ext cx="482811" cy="365125"/>
          </a:xfrm>
        </p:spPr>
        <p:txBody>
          <a:bodyPr/>
          <a:lstStyle/>
          <a:p>
            <a:fld id="{CE32A189-C1AD-4052-914B-8C882D08DB65}" type="slidenum">
              <a:rPr lang="en-IN" smtClean="0"/>
              <a:pPr/>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14350" y="2194560"/>
            <a:ext cx="40005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2194560"/>
            <a:ext cx="40005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45CDDB1-A986-4A9C-913A-518E0244DC9D}" type="datetime1">
              <a:rPr lang="en-US" smtClean="0"/>
              <a:pPr/>
              <a:t>11/29/2017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CE32A189-C1AD-4052-914B-8C882D08DB65}" type="slidenum">
              <a:rPr lang="en-IN" smtClean="0"/>
              <a:pPr/>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71700" y="762000"/>
            <a:ext cx="6457950" cy="129540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5807" y="2183802"/>
            <a:ext cx="3809993"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14351" y="3132667"/>
            <a:ext cx="3983831"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00600" y="2183802"/>
            <a:ext cx="382905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3132667"/>
            <a:ext cx="4000500"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5C65B12-4D70-4F4B-B3D3-2CF756353DCF}" type="datetime1">
              <a:rPr lang="en-US" smtClean="0"/>
              <a:pPr/>
              <a:t>11/29/2017</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CE32A189-C1AD-4052-914B-8C882D08DB65}" type="slidenum">
              <a:rPr lang="en-IN" smtClean="0"/>
              <a:pPr/>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009333F-7E14-4121-8410-0F7678A2D00E}" type="datetime1">
              <a:rPr lang="en-US" smtClean="0"/>
              <a:pPr/>
              <a:t>11/29/2017</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CE32A189-C1AD-4052-914B-8C882D08DB65}" type="slidenum">
              <a:rPr lang="en-IN" smtClean="0"/>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1319C2-8103-4408-846B-A23D9C5EC2DA}" type="datetime1">
              <a:rPr lang="en-US" smtClean="0"/>
              <a:pPr/>
              <a:t>11/29/2017</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CE32A189-C1AD-4052-914B-8C882D08DB65}" type="slidenum">
              <a:rPr lang="en-IN" smtClean="0"/>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1524000"/>
            <a:ext cx="3086100" cy="1600200"/>
          </a:xfrm>
        </p:spPr>
        <p:txBody>
          <a:bodyPr anchor="b"/>
          <a:lstStyle>
            <a:lvl1pPr algn="l">
              <a:defRPr sz="3200"/>
            </a:lvl1pPr>
          </a:lstStyle>
          <a:p>
            <a:r>
              <a:rPr lang="en-US" smtClean="0"/>
              <a:t>Click to edit Master title style</a:t>
            </a:r>
            <a:endParaRPr lang="en-US" dirty="0"/>
          </a:p>
        </p:txBody>
      </p:sp>
      <p:sp>
        <p:nvSpPr>
          <p:cNvPr id="3" name="Content Placeholder 2"/>
          <p:cNvSpPr>
            <a:spLocks noGrp="1"/>
          </p:cNvSpPr>
          <p:nvPr>
            <p:ph idx="1"/>
          </p:nvPr>
        </p:nvSpPr>
        <p:spPr>
          <a:xfrm>
            <a:off x="3746686" y="746760"/>
            <a:ext cx="4882964" cy="5471925"/>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14350" y="3124200"/>
            <a:ext cx="30861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10B2E32-B73B-44C2-9FCE-BF90B35EEBFF}" type="datetime1">
              <a:rPr lang="en-US" smtClean="0"/>
              <a:pPr/>
              <a:t>11/29/2017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CE32A189-C1AD-4052-914B-8C882D08DB65}" type="slidenum">
              <a:rPr lang="en-IN" smtClean="0"/>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1524000"/>
            <a:ext cx="5154930" cy="1600200"/>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895928" y="751242"/>
            <a:ext cx="273372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514350" y="3124200"/>
            <a:ext cx="515493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1D9207-7DDC-47FF-A66D-5FE3C3D882E4}" type="datetime1">
              <a:rPr lang="en-US" smtClean="0"/>
              <a:pPr/>
              <a:t>11/29/2017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CE32A189-C1AD-4052-914B-8C882D08DB65}" type="slidenum">
              <a:rPr lang="en-IN" smtClean="0"/>
              <a:pPr/>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 xmlns:a14="http://schemas.microsoft.com/office/drawing/2010/main" val="0"/>
              </a:ext>
            </a:extLst>
          </a:blip>
          <a:stretch>
            <a:fillRect/>
          </a:stretch>
        </p:blipFill>
        <p:spPr>
          <a:xfrm>
            <a:off x="0" y="0"/>
            <a:ext cx="9144000" cy="1441450"/>
          </a:xfrm>
          <a:prstGeom prst="rect">
            <a:avLst/>
          </a:prstGeom>
        </p:spPr>
      </p:pic>
      <p:sp>
        <p:nvSpPr>
          <p:cNvPr id="2" name="Title Placeholder 1"/>
          <p:cNvSpPr>
            <a:spLocks noGrp="1"/>
          </p:cNvSpPr>
          <p:nvPr>
            <p:ph type="title"/>
          </p:nvPr>
        </p:nvSpPr>
        <p:spPr>
          <a:xfrm>
            <a:off x="2171700" y="764373"/>
            <a:ext cx="6457950" cy="12930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14350" y="2194561"/>
            <a:ext cx="8115300" cy="402412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46520" y="6356351"/>
            <a:ext cx="218313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0C2ED072-659C-4D51-8F39-180F0F5D0BC1}" type="datetime1">
              <a:rPr lang="en-US" smtClean="0"/>
              <a:pPr/>
              <a:t>11/29/2017</a:t>
            </a:fld>
            <a:endParaRPr lang="en-IN"/>
          </a:p>
        </p:txBody>
      </p:sp>
      <p:sp>
        <p:nvSpPr>
          <p:cNvPr id="5" name="Footer Placeholder 4"/>
          <p:cNvSpPr>
            <a:spLocks noGrp="1"/>
          </p:cNvSpPr>
          <p:nvPr>
            <p:ph type="ftr" sz="quarter" idx="3"/>
          </p:nvPr>
        </p:nvSpPr>
        <p:spPr>
          <a:xfrm>
            <a:off x="514350" y="6355846"/>
            <a:ext cx="58293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72250" y="381001"/>
            <a:ext cx="20574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CE32A189-C1AD-4052-914B-8C882D08DB65}" type="slidenum">
              <a:rPr lang="en-IN" smtClean="0"/>
              <a:pPr/>
              <a:t>‹#›</a:t>
            </a:fld>
            <a:endParaRPr lang="en-IN"/>
          </a:p>
        </p:txBody>
      </p:sp>
    </p:spTree>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hf sldNum="0" hdr="0" ftr="0" dt="0"/>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image" Target="../media/image19.jpeg"/><Relationship Id="rId18" Type="http://schemas.openxmlformats.org/officeDocument/2006/relationships/image" Target="../media/image24.png"/><Relationship Id="rId26" Type="http://schemas.openxmlformats.org/officeDocument/2006/relationships/image" Target="../media/image32.png"/><Relationship Id="rId3" Type="http://schemas.openxmlformats.org/officeDocument/2006/relationships/image" Target="../media/image9.jpeg"/><Relationship Id="rId21" Type="http://schemas.openxmlformats.org/officeDocument/2006/relationships/image" Target="../media/image27.jpeg"/><Relationship Id="rId7" Type="http://schemas.openxmlformats.org/officeDocument/2006/relationships/image" Target="../media/image13.jpeg"/><Relationship Id="rId12" Type="http://schemas.openxmlformats.org/officeDocument/2006/relationships/image" Target="../media/image18.jpeg"/><Relationship Id="rId17" Type="http://schemas.openxmlformats.org/officeDocument/2006/relationships/image" Target="../media/image23.jpeg"/><Relationship Id="rId25" Type="http://schemas.openxmlformats.org/officeDocument/2006/relationships/image" Target="../media/image31.jpeg"/><Relationship Id="rId2" Type="http://schemas.openxmlformats.org/officeDocument/2006/relationships/image" Target="../media/image8.jpeg"/><Relationship Id="rId16" Type="http://schemas.openxmlformats.org/officeDocument/2006/relationships/image" Target="../media/image22.jpeg"/><Relationship Id="rId20" Type="http://schemas.openxmlformats.org/officeDocument/2006/relationships/image" Target="../media/image26.jpe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jpeg"/><Relationship Id="rId24" Type="http://schemas.openxmlformats.org/officeDocument/2006/relationships/image" Target="../media/image30.jpeg"/><Relationship Id="rId5" Type="http://schemas.openxmlformats.org/officeDocument/2006/relationships/image" Target="../media/image11.jpeg"/><Relationship Id="rId15" Type="http://schemas.openxmlformats.org/officeDocument/2006/relationships/image" Target="../media/image21.jpeg"/><Relationship Id="rId23" Type="http://schemas.openxmlformats.org/officeDocument/2006/relationships/image" Target="../media/image29.jpeg"/><Relationship Id="rId10" Type="http://schemas.openxmlformats.org/officeDocument/2006/relationships/image" Target="../media/image16.jpeg"/><Relationship Id="rId19" Type="http://schemas.openxmlformats.org/officeDocument/2006/relationships/image" Target="../media/image25.png"/><Relationship Id="rId4" Type="http://schemas.openxmlformats.org/officeDocument/2006/relationships/image" Target="../media/image10.jpeg"/><Relationship Id="rId9" Type="http://schemas.openxmlformats.org/officeDocument/2006/relationships/image" Target="../media/image15.jpeg"/><Relationship Id="rId14" Type="http://schemas.openxmlformats.org/officeDocument/2006/relationships/image" Target="../media/image20.jpeg"/><Relationship Id="rId22"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41.jpeg"/><Relationship Id="rId13" Type="http://schemas.openxmlformats.org/officeDocument/2006/relationships/image" Target="../media/image46.png"/><Relationship Id="rId18" Type="http://schemas.openxmlformats.org/officeDocument/2006/relationships/image" Target="../media/image51.png"/><Relationship Id="rId26" Type="http://schemas.openxmlformats.org/officeDocument/2006/relationships/image" Target="../media/image59.png"/><Relationship Id="rId39" Type="http://schemas.openxmlformats.org/officeDocument/2006/relationships/image" Target="../media/image72.png"/><Relationship Id="rId3" Type="http://schemas.openxmlformats.org/officeDocument/2006/relationships/image" Target="../media/image36.png"/><Relationship Id="rId21" Type="http://schemas.openxmlformats.org/officeDocument/2006/relationships/image" Target="../media/image54.png"/><Relationship Id="rId34" Type="http://schemas.openxmlformats.org/officeDocument/2006/relationships/image" Target="../media/image67.png"/><Relationship Id="rId42" Type="http://schemas.openxmlformats.org/officeDocument/2006/relationships/image" Target="../media/image75.png"/><Relationship Id="rId7" Type="http://schemas.openxmlformats.org/officeDocument/2006/relationships/image" Target="../media/image40.jpeg"/><Relationship Id="rId12" Type="http://schemas.openxmlformats.org/officeDocument/2006/relationships/image" Target="../media/image45.png"/><Relationship Id="rId17" Type="http://schemas.openxmlformats.org/officeDocument/2006/relationships/image" Target="../media/image50.png"/><Relationship Id="rId25" Type="http://schemas.openxmlformats.org/officeDocument/2006/relationships/image" Target="../media/image58.png"/><Relationship Id="rId33" Type="http://schemas.openxmlformats.org/officeDocument/2006/relationships/image" Target="../media/image66.png"/><Relationship Id="rId38" Type="http://schemas.openxmlformats.org/officeDocument/2006/relationships/image" Target="../media/image71.png"/><Relationship Id="rId2" Type="http://schemas.openxmlformats.org/officeDocument/2006/relationships/image" Target="../media/image35.jpeg"/><Relationship Id="rId16" Type="http://schemas.openxmlformats.org/officeDocument/2006/relationships/image" Target="../media/image49.png"/><Relationship Id="rId20" Type="http://schemas.openxmlformats.org/officeDocument/2006/relationships/image" Target="../media/image53.png"/><Relationship Id="rId29" Type="http://schemas.openxmlformats.org/officeDocument/2006/relationships/image" Target="../media/image62.png"/><Relationship Id="rId41" Type="http://schemas.openxmlformats.org/officeDocument/2006/relationships/image" Target="../media/image74.jpeg"/><Relationship Id="rId1" Type="http://schemas.openxmlformats.org/officeDocument/2006/relationships/slideLayout" Target="../slideLayouts/slideLayout2.xml"/><Relationship Id="rId6" Type="http://schemas.openxmlformats.org/officeDocument/2006/relationships/image" Target="../media/image39.jpeg"/><Relationship Id="rId11" Type="http://schemas.openxmlformats.org/officeDocument/2006/relationships/image" Target="../media/image44.png"/><Relationship Id="rId24" Type="http://schemas.openxmlformats.org/officeDocument/2006/relationships/image" Target="../media/image57.png"/><Relationship Id="rId32" Type="http://schemas.openxmlformats.org/officeDocument/2006/relationships/image" Target="../media/image65.png"/><Relationship Id="rId37" Type="http://schemas.openxmlformats.org/officeDocument/2006/relationships/image" Target="../media/image70.png"/><Relationship Id="rId40" Type="http://schemas.openxmlformats.org/officeDocument/2006/relationships/image" Target="../media/image73.png"/><Relationship Id="rId45" Type="http://schemas.openxmlformats.org/officeDocument/2006/relationships/image" Target="../media/image78.jpeg"/><Relationship Id="rId5" Type="http://schemas.openxmlformats.org/officeDocument/2006/relationships/image" Target="../media/image38.jpeg"/><Relationship Id="rId15" Type="http://schemas.openxmlformats.org/officeDocument/2006/relationships/image" Target="../media/image48.png"/><Relationship Id="rId23" Type="http://schemas.openxmlformats.org/officeDocument/2006/relationships/image" Target="../media/image56.png"/><Relationship Id="rId28" Type="http://schemas.openxmlformats.org/officeDocument/2006/relationships/image" Target="../media/image61.png"/><Relationship Id="rId36" Type="http://schemas.openxmlformats.org/officeDocument/2006/relationships/image" Target="../media/image69.png"/><Relationship Id="rId10" Type="http://schemas.openxmlformats.org/officeDocument/2006/relationships/image" Target="../media/image43.png"/><Relationship Id="rId19" Type="http://schemas.openxmlformats.org/officeDocument/2006/relationships/image" Target="../media/image52.png"/><Relationship Id="rId31" Type="http://schemas.openxmlformats.org/officeDocument/2006/relationships/image" Target="../media/image64.png"/><Relationship Id="rId44" Type="http://schemas.openxmlformats.org/officeDocument/2006/relationships/image" Target="../media/image77.png"/><Relationship Id="rId4" Type="http://schemas.openxmlformats.org/officeDocument/2006/relationships/image" Target="../media/image37.jpeg"/><Relationship Id="rId9" Type="http://schemas.openxmlformats.org/officeDocument/2006/relationships/image" Target="../media/image42.jpeg"/><Relationship Id="rId14" Type="http://schemas.openxmlformats.org/officeDocument/2006/relationships/image" Target="../media/image47.png"/><Relationship Id="rId22" Type="http://schemas.openxmlformats.org/officeDocument/2006/relationships/image" Target="../media/image55.png"/><Relationship Id="rId27" Type="http://schemas.openxmlformats.org/officeDocument/2006/relationships/image" Target="../media/image60.png"/><Relationship Id="rId30" Type="http://schemas.openxmlformats.org/officeDocument/2006/relationships/image" Target="../media/image63.png"/><Relationship Id="rId35" Type="http://schemas.openxmlformats.org/officeDocument/2006/relationships/image" Target="../media/image68.png"/><Relationship Id="rId43" Type="http://schemas.openxmlformats.org/officeDocument/2006/relationships/image" Target="../media/image76.png"/></Relationships>
</file>

<file path=ppt/slides/_rels/slide16.xml.rels><?xml version="1.0" encoding="UTF-8" standalone="yes"?>
<Relationships xmlns="http://schemas.openxmlformats.org/package/2006/relationships"><Relationship Id="rId8" Type="http://schemas.openxmlformats.org/officeDocument/2006/relationships/image" Target="../media/image85.jpeg"/><Relationship Id="rId13" Type="http://schemas.openxmlformats.org/officeDocument/2006/relationships/image" Target="../media/image90.png"/><Relationship Id="rId18" Type="http://schemas.openxmlformats.org/officeDocument/2006/relationships/image" Target="../media/image95.jpeg"/><Relationship Id="rId3" Type="http://schemas.openxmlformats.org/officeDocument/2006/relationships/image" Target="../media/image80.png"/><Relationship Id="rId7" Type="http://schemas.openxmlformats.org/officeDocument/2006/relationships/image" Target="../media/image84.jpeg"/><Relationship Id="rId12" Type="http://schemas.openxmlformats.org/officeDocument/2006/relationships/image" Target="../media/image89.png"/><Relationship Id="rId17" Type="http://schemas.openxmlformats.org/officeDocument/2006/relationships/image" Target="../media/image94.jpeg"/><Relationship Id="rId2" Type="http://schemas.openxmlformats.org/officeDocument/2006/relationships/image" Target="../media/image79.png"/><Relationship Id="rId16" Type="http://schemas.openxmlformats.org/officeDocument/2006/relationships/image" Target="../media/image93.jpeg"/><Relationship Id="rId20" Type="http://schemas.openxmlformats.org/officeDocument/2006/relationships/image" Target="../media/image97.png"/><Relationship Id="rId1" Type="http://schemas.openxmlformats.org/officeDocument/2006/relationships/slideLayout" Target="../slideLayouts/slideLayout2.xml"/><Relationship Id="rId6" Type="http://schemas.openxmlformats.org/officeDocument/2006/relationships/image" Target="../media/image83.jpeg"/><Relationship Id="rId11" Type="http://schemas.openxmlformats.org/officeDocument/2006/relationships/image" Target="../media/image88.png"/><Relationship Id="rId5" Type="http://schemas.openxmlformats.org/officeDocument/2006/relationships/image" Target="../media/image82.jpeg"/><Relationship Id="rId15" Type="http://schemas.openxmlformats.org/officeDocument/2006/relationships/image" Target="../media/image92.png"/><Relationship Id="rId10" Type="http://schemas.openxmlformats.org/officeDocument/2006/relationships/image" Target="../media/image87.png"/><Relationship Id="rId19" Type="http://schemas.openxmlformats.org/officeDocument/2006/relationships/image" Target="../media/image96.jpeg"/><Relationship Id="rId4" Type="http://schemas.openxmlformats.org/officeDocument/2006/relationships/image" Target="../media/image81.jpeg"/><Relationship Id="rId9" Type="http://schemas.openxmlformats.org/officeDocument/2006/relationships/image" Target="../media/image86.jpeg"/><Relationship Id="rId14" Type="http://schemas.openxmlformats.org/officeDocument/2006/relationships/image" Target="../media/image91.png"/></Relationships>
</file>

<file path=ppt/slides/_rels/slide17.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png"/><Relationship Id="rId1" Type="http://schemas.openxmlformats.org/officeDocument/2006/relationships/slideLayout" Target="../slideLayouts/slideLayout2.xml"/><Relationship Id="rId6" Type="http://schemas.openxmlformats.org/officeDocument/2006/relationships/image" Target="../media/image102.jpeg"/><Relationship Id="rId5" Type="http://schemas.openxmlformats.org/officeDocument/2006/relationships/image" Target="../media/image101.png"/><Relationship Id="rId4" Type="http://schemas.openxmlformats.org/officeDocument/2006/relationships/image" Target="../media/image100.png"/></Relationships>
</file>

<file path=ppt/slides/_rels/slide18.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09.jpeg"/><Relationship Id="rId3" Type="http://schemas.openxmlformats.org/officeDocument/2006/relationships/image" Target="../media/image104.jpeg"/><Relationship Id="rId7" Type="http://schemas.openxmlformats.org/officeDocument/2006/relationships/image" Target="../media/image108.jpeg"/><Relationship Id="rId12" Type="http://schemas.openxmlformats.org/officeDocument/2006/relationships/image" Target="../media/image113.jpeg"/><Relationship Id="rId2" Type="http://schemas.openxmlformats.org/officeDocument/2006/relationships/image" Target="../media/image103.png"/><Relationship Id="rId1" Type="http://schemas.openxmlformats.org/officeDocument/2006/relationships/slideLayout" Target="../slideLayouts/slideLayout2.xml"/><Relationship Id="rId6" Type="http://schemas.openxmlformats.org/officeDocument/2006/relationships/image" Target="../media/image107.jpeg"/><Relationship Id="rId11" Type="http://schemas.openxmlformats.org/officeDocument/2006/relationships/image" Target="../media/image112.png"/><Relationship Id="rId5" Type="http://schemas.openxmlformats.org/officeDocument/2006/relationships/image" Target="../media/image106.png"/><Relationship Id="rId10" Type="http://schemas.openxmlformats.org/officeDocument/2006/relationships/image" Target="../media/image111.jpeg"/><Relationship Id="rId4" Type="http://schemas.openxmlformats.org/officeDocument/2006/relationships/image" Target="../media/image105.png"/><Relationship Id="rId9" Type="http://schemas.openxmlformats.org/officeDocument/2006/relationships/image" Target="../media/image110.jpeg"/></Relationships>
</file>

<file path=ppt/slides/_rels/slide21.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hyperlink" Target="file:///D:\phd\Nullearth\EARTHnullschool.xlsx" TargetMode="Externa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131.png"/><Relationship Id="rId13" Type="http://schemas.openxmlformats.org/officeDocument/2006/relationships/image" Target="../media/image136.png"/><Relationship Id="rId3" Type="http://schemas.openxmlformats.org/officeDocument/2006/relationships/image" Target="../media/image126.png"/><Relationship Id="rId7" Type="http://schemas.openxmlformats.org/officeDocument/2006/relationships/image" Target="../media/image130.png"/><Relationship Id="rId12" Type="http://schemas.openxmlformats.org/officeDocument/2006/relationships/image" Target="../media/image135.png"/><Relationship Id="rId17" Type="http://schemas.openxmlformats.org/officeDocument/2006/relationships/image" Target="../media/image140.png"/><Relationship Id="rId2" Type="http://schemas.openxmlformats.org/officeDocument/2006/relationships/image" Target="../media/image125.png"/><Relationship Id="rId16" Type="http://schemas.openxmlformats.org/officeDocument/2006/relationships/image" Target="../media/image139.png"/><Relationship Id="rId1" Type="http://schemas.openxmlformats.org/officeDocument/2006/relationships/slideLayout" Target="../slideLayouts/slideLayout2.xml"/><Relationship Id="rId6" Type="http://schemas.openxmlformats.org/officeDocument/2006/relationships/image" Target="../media/image129.png"/><Relationship Id="rId11" Type="http://schemas.openxmlformats.org/officeDocument/2006/relationships/image" Target="../media/image134.png"/><Relationship Id="rId5" Type="http://schemas.openxmlformats.org/officeDocument/2006/relationships/image" Target="../media/image128.jpeg"/><Relationship Id="rId15" Type="http://schemas.openxmlformats.org/officeDocument/2006/relationships/image" Target="../media/image138.jpeg"/><Relationship Id="rId10" Type="http://schemas.openxmlformats.org/officeDocument/2006/relationships/image" Target="../media/image133.png"/><Relationship Id="rId4" Type="http://schemas.openxmlformats.org/officeDocument/2006/relationships/image" Target="../media/image127.png"/><Relationship Id="rId9" Type="http://schemas.openxmlformats.org/officeDocument/2006/relationships/image" Target="../media/image132.png"/><Relationship Id="rId14" Type="http://schemas.openxmlformats.org/officeDocument/2006/relationships/image" Target="../media/image137.png"/></Relationships>
</file>

<file path=ppt/slides/_rels/slide39.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8" Type="http://schemas.openxmlformats.org/officeDocument/2006/relationships/image" Target="../media/image148.emf"/><Relationship Id="rId3" Type="http://schemas.openxmlformats.org/officeDocument/2006/relationships/diagramData" Target="../diagrams/data1.xml"/><Relationship Id="rId7" Type="http://schemas.openxmlformats.org/officeDocument/2006/relationships/image" Target="../media/image147.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49.png"/></Relationships>
</file>

<file path=ppt/slides/_rels/slide43.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slideLayout" Target="../slideLayouts/slideLayout2.xml"/><Relationship Id="rId1" Type="http://schemas.openxmlformats.org/officeDocument/2006/relationships/video" Target="file:///C:\Users\MyDoc\Downloads\2017-11-20-VIDEO-00000003%20(1).avi" TargetMode="External"/></Relationships>
</file>

<file path=ppt/slides/_rels/slide45.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modis-atmos.gsfc.nasa.gov/mod04_l2/" TargetMode="External"/><Relationship Id="rId7" Type="http://schemas.openxmlformats.org/officeDocument/2006/relationships/hyperlink" Target="http://alg.umbc.edu/usaq/" TargetMode="External"/><Relationship Id="rId2" Type="http://schemas.openxmlformats.org/officeDocument/2006/relationships/hyperlink" Target="http://airquality.gsfc.nasa.gov/index.php?section=11" TargetMode="External"/><Relationship Id="rId1" Type="http://schemas.openxmlformats.org/officeDocument/2006/relationships/slideLayout" Target="../slideLayouts/slideLayout2.xml"/><Relationship Id="rId6" Type="http://schemas.openxmlformats.org/officeDocument/2006/relationships/hyperlink" Target="http://www.star.nesdis.noaa.gov/smcd/spb/aq/" TargetMode="External"/><Relationship Id="rId5" Type="http://schemas.openxmlformats.org/officeDocument/2006/relationships/hyperlink" Target="http://disc.sci.gsfc.nasa.gov/Aura/data-holdings/OMI" TargetMode="External"/><Relationship Id="rId4" Type="http://schemas.openxmlformats.org/officeDocument/2006/relationships/hyperlink" Target="http://eosweb.larc.nasa.gov/PRODOCS/misr/Quality_Summaries/L2_AS_Products.html"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1357290" y="928670"/>
            <a:ext cx="7100910" cy="1857388"/>
          </a:xfrm>
        </p:spPr>
        <p:txBody>
          <a:bodyPr>
            <a:normAutofit fontScale="90000"/>
          </a:bodyPr>
          <a:lstStyle/>
          <a:p>
            <a:pPr algn="ct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Environment Management: </a:t>
            </a:r>
            <a:br>
              <a:rPr lang="en-IN" sz="5300" b="1" dirty="0" smtClean="0">
                <a:solidFill>
                  <a:schemeClr val="bg1"/>
                </a:solidFill>
                <a:latin typeface="Chiller" pitchFamily="82" charset="0"/>
              </a:rPr>
            </a:br>
            <a:r>
              <a:rPr lang="en-IN" sz="5300" b="1" dirty="0" smtClean="0">
                <a:solidFill>
                  <a:schemeClr val="bg1"/>
                </a:solidFill>
                <a:latin typeface="Chiller" pitchFamily="82" charset="0"/>
              </a:rPr>
              <a:t>A Genesis on Atmospheric Aerosol Modelling</a:t>
            </a:r>
            <a:r>
              <a:rPr lang="en-US" b="1" dirty="0" smtClean="0">
                <a:solidFill>
                  <a:schemeClr val="bg1"/>
                </a:solidFill>
                <a:latin typeface="Helvetica" charset="0"/>
              </a:rPr>
              <a:t/>
            </a:r>
            <a:br>
              <a:rPr lang="en-US" b="1" dirty="0" smtClean="0">
                <a:solidFill>
                  <a:schemeClr val="bg1"/>
                </a:solidFill>
                <a:latin typeface="Helvetica" charset="0"/>
              </a:rPr>
            </a:br>
            <a:endParaRPr lang="en-GB" b="1" dirty="0" smtClean="0">
              <a:solidFill>
                <a:schemeClr val="bg1"/>
              </a:solidFill>
            </a:endParaRPr>
          </a:p>
        </p:txBody>
      </p:sp>
      <p:sp>
        <p:nvSpPr>
          <p:cNvPr id="4099" name="Rectangle 3"/>
          <p:cNvSpPr>
            <a:spLocks noGrp="1" noChangeArrowheads="1"/>
          </p:cNvSpPr>
          <p:nvPr>
            <p:ph type="subTitle" idx="1"/>
          </p:nvPr>
        </p:nvSpPr>
        <p:spPr>
          <a:xfrm>
            <a:off x="1357290" y="2000240"/>
            <a:ext cx="7000924" cy="3714776"/>
          </a:xfrm>
        </p:spPr>
        <p:txBody>
          <a:bodyPr>
            <a:normAutofit lnSpcReduction="10000"/>
          </a:bodyPr>
          <a:lstStyle/>
          <a:p>
            <a:endParaRPr lang="en-US" sz="1900" b="1" dirty="0" smtClean="0">
              <a:solidFill>
                <a:schemeClr val="bg1"/>
              </a:solidFill>
              <a:latin typeface="Agency FB" pitchFamily="34" charset="0"/>
              <a:cs typeface="Arabic Typesetting" pitchFamily="66" charset="-78"/>
            </a:endParaRPr>
          </a:p>
          <a:p>
            <a:r>
              <a:rPr lang="en-US" sz="1900" b="1" dirty="0" smtClean="0">
                <a:solidFill>
                  <a:schemeClr val="bg1"/>
                </a:solidFill>
                <a:latin typeface="Agency FB" pitchFamily="34" charset="0"/>
                <a:cs typeface="Arabic Typesetting" pitchFamily="66" charset="-78"/>
              </a:rPr>
              <a:t>Presented By,</a:t>
            </a:r>
          </a:p>
          <a:p>
            <a:r>
              <a:rPr lang="en-US" sz="1900" b="1" dirty="0" smtClean="0">
                <a:solidFill>
                  <a:schemeClr val="bg1"/>
                </a:solidFill>
                <a:latin typeface="Agency FB" pitchFamily="34" charset="0"/>
                <a:cs typeface="Arabic Typesetting" pitchFamily="66" charset="-78"/>
              </a:rPr>
              <a:t>JACOB JOSHUA</a:t>
            </a:r>
          </a:p>
          <a:p>
            <a:r>
              <a:rPr lang="en-US" sz="1900" b="1" dirty="0" smtClean="0">
                <a:solidFill>
                  <a:schemeClr val="bg1"/>
                </a:solidFill>
                <a:latin typeface="Agency FB" pitchFamily="34" charset="0"/>
                <a:cs typeface="Arabic Typesetting" pitchFamily="66" charset="-78"/>
              </a:rPr>
              <a:t>Reg No: 5343</a:t>
            </a:r>
          </a:p>
          <a:p>
            <a:endParaRPr lang="en-US" sz="1900" b="1" dirty="0" smtClean="0">
              <a:solidFill>
                <a:schemeClr val="bg1"/>
              </a:solidFill>
              <a:latin typeface="Agency FB" pitchFamily="34" charset="0"/>
              <a:cs typeface="Arabic Typesetting" pitchFamily="66" charset="-78"/>
            </a:endParaRPr>
          </a:p>
          <a:p>
            <a:r>
              <a:rPr lang="en-US" sz="1900" b="1" dirty="0" smtClean="0">
                <a:solidFill>
                  <a:schemeClr val="bg1"/>
                </a:solidFill>
                <a:latin typeface="Agency FB" pitchFamily="34" charset="0"/>
                <a:cs typeface="Arabic Typesetting" pitchFamily="66" charset="-78"/>
              </a:rPr>
              <a:t>Research Guide : </a:t>
            </a:r>
            <a:r>
              <a:rPr lang="en-US" sz="1900" b="1" dirty="0" err="1" smtClean="0">
                <a:solidFill>
                  <a:schemeClr val="bg1"/>
                </a:solidFill>
                <a:latin typeface="Agency FB" pitchFamily="34" charset="0"/>
                <a:cs typeface="Arabic Typesetting" pitchFamily="66" charset="-78"/>
              </a:rPr>
              <a:t>Dr.Sujatha</a:t>
            </a:r>
            <a:r>
              <a:rPr lang="en-US" sz="1900" b="1" dirty="0" smtClean="0">
                <a:solidFill>
                  <a:schemeClr val="bg1"/>
                </a:solidFill>
                <a:latin typeface="Agency FB" pitchFamily="34" charset="0"/>
                <a:cs typeface="Arabic Typesetting" pitchFamily="66" charset="-78"/>
              </a:rPr>
              <a:t> C.H</a:t>
            </a:r>
          </a:p>
          <a:p>
            <a:r>
              <a:rPr lang="en-US" sz="1900" b="1" dirty="0" smtClean="0">
                <a:solidFill>
                  <a:schemeClr val="bg1"/>
                </a:solidFill>
                <a:latin typeface="Agency FB" pitchFamily="34" charset="0"/>
                <a:cs typeface="Arabic Typesetting" pitchFamily="66" charset="-78"/>
              </a:rPr>
              <a:t>Department of Chemical Oceanography</a:t>
            </a:r>
          </a:p>
          <a:p>
            <a:r>
              <a:rPr lang="en-US" sz="1900" b="1" dirty="0" smtClean="0">
                <a:solidFill>
                  <a:schemeClr val="bg1"/>
                </a:solidFill>
                <a:latin typeface="Agency FB" pitchFamily="34" charset="0"/>
                <a:cs typeface="Arabic Typesetting" pitchFamily="66" charset="-78"/>
              </a:rPr>
              <a:t>School of Marine Sciences</a:t>
            </a:r>
          </a:p>
          <a:p>
            <a:r>
              <a:rPr lang="en-US" sz="1900" b="1" dirty="0" smtClean="0">
                <a:solidFill>
                  <a:schemeClr val="bg1"/>
                </a:solidFill>
                <a:latin typeface="Agency FB" pitchFamily="34" charset="0"/>
                <a:cs typeface="Arabic Typesetting" pitchFamily="66" charset="-78"/>
              </a:rPr>
              <a:t>CUSAT</a:t>
            </a:r>
          </a:p>
          <a:p>
            <a:r>
              <a:rPr lang="en-US" sz="1900" b="1" dirty="0" smtClean="0">
                <a:solidFill>
                  <a:schemeClr val="bg1"/>
                </a:solidFill>
                <a:latin typeface="Agency FB" pitchFamily="34" charset="0"/>
                <a:cs typeface="Arabic Typesetting" pitchFamily="66" charset="-78"/>
              </a:rPr>
              <a:t>Cochin 16</a:t>
            </a:r>
            <a:endParaRPr lang="en-GB" sz="1900" b="1" i="1" dirty="0" smtClean="0">
              <a:solidFill>
                <a:schemeClr val="bg1"/>
              </a:solidFill>
              <a:latin typeface="Agency FB" pitchFamily="34" charset="0"/>
              <a:cs typeface="Arabic Typesetting" pitchFamily="66" charset="-78"/>
            </a:endParaRPr>
          </a:p>
          <a:p>
            <a:endParaRPr lang="en-GB" sz="1800" b="1" i="1" dirty="0" smtClean="0">
              <a:solidFill>
                <a:schemeClr val="bg1"/>
              </a:solidFill>
              <a:latin typeface="Agency FB" pitchFamily="34" charset="0"/>
              <a:cs typeface="Arabic Typesetting" pitchFamily="66" charset="-78"/>
            </a:endParaRPr>
          </a:p>
        </p:txBody>
      </p:sp>
    </p:spTree>
  </p:cSld>
  <p:clrMapOvr>
    <a:masterClrMapping/>
  </p:clrMapOvr>
  <p:transition spd="med">
    <p:wheel spokes="3"/>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
          <p:cNvSpPr>
            <a:spLocks noChangeArrowheads="1"/>
          </p:cNvSpPr>
          <p:nvPr/>
        </p:nvSpPr>
        <p:spPr bwMode="auto">
          <a:xfrm>
            <a:off x="5372100" y="3962400"/>
            <a:ext cx="3294063" cy="2822575"/>
          </a:xfrm>
          <a:prstGeom prst="rect">
            <a:avLst/>
          </a:prstGeom>
          <a:blipFill dpi="0" rotWithShape="1">
            <a:blip r:embed="rId2"/>
            <a:srcRect/>
            <a:stretch>
              <a:fillRect/>
            </a:stretch>
          </a:blipFill>
          <a:ln w="9525">
            <a:noFill/>
            <a:miter lim="800000"/>
            <a:headEnd/>
            <a:tailEnd/>
          </a:ln>
        </p:spPr>
        <p:txBody>
          <a:bodyPr lIns="0" tIns="0" rIns="0" bIns="0"/>
          <a:lstStyle/>
          <a:p>
            <a:endParaRPr lang="en-US">
              <a:solidFill>
                <a:schemeClr val="bg1"/>
              </a:solidFill>
            </a:endParaRPr>
          </a:p>
        </p:txBody>
      </p:sp>
      <p:sp>
        <p:nvSpPr>
          <p:cNvPr id="3" name="object 4"/>
          <p:cNvSpPr>
            <a:spLocks/>
          </p:cNvSpPr>
          <p:nvPr/>
        </p:nvSpPr>
        <p:spPr bwMode="auto">
          <a:xfrm>
            <a:off x="5362575" y="3952875"/>
            <a:ext cx="3314700" cy="2841625"/>
          </a:xfrm>
          <a:custGeom>
            <a:avLst/>
            <a:gdLst>
              <a:gd name="T0" fmla="*/ 0 w 3314700"/>
              <a:gd name="T1" fmla="*/ 2841625 h 2842259"/>
              <a:gd name="T2" fmla="*/ 3314698 w 3314700"/>
              <a:gd name="T3" fmla="*/ 2841625 h 2842259"/>
              <a:gd name="T4" fmla="*/ 3314698 w 3314700"/>
              <a:gd name="T5" fmla="*/ 0 h 2842259"/>
              <a:gd name="T6" fmla="*/ 0 w 3314700"/>
              <a:gd name="T7" fmla="*/ 0 h 2842259"/>
              <a:gd name="T8" fmla="*/ 0 w 3314700"/>
              <a:gd name="T9" fmla="*/ 2841625 h 2842259"/>
              <a:gd name="T10" fmla="*/ 0 60000 65536"/>
              <a:gd name="T11" fmla="*/ 0 60000 65536"/>
              <a:gd name="T12" fmla="*/ 0 60000 65536"/>
              <a:gd name="T13" fmla="*/ 0 60000 65536"/>
              <a:gd name="T14" fmla="*/ 0 60000 65536"/>
              <a:gd name="T15" fmla="*/ 0 w 3314700"/>
              <a:gd name="T16" fmla="*/ 0 h 2842259"/>
              <a:gd name="T17" fmla="*/ 3314700 w 3314700"/>
              <a:gd name="T18" fmla="*/ 2842259 h 2842259"/>
            </a:gdLst>
            <a:ahLst/>
            <a:cxnLst>
              <a:cxn ang="T10">
                <a:pos x="T0" y="T1"/>
              </a:cxn>
              <a:cxn ang="T11">
                <a:pos x="T2" y="T3"/>
              </a:cxn>
              <a:cxn ang="T12">
                <a:pos x="T4" y="T5"/>
              </a:cxn>
              <a:cxn ang="T13">
                <a:pos x="T6" y="T7"/>
              </a:cxn>
              <a:cxn ang="T14">
                <a:pos x="T8" y="T9"/>
              </a:cxn>
            </a:cxnLst>
            <a:rect l="T15" t="T16" r="T17" b="T18"/>
            <a:pathLst>
              <a:path w="3314700" h="2842259">
                <a:moveTo>
                  <a:pt x="0" y="2842259"/>
                </a:moveTo>
                <a:lnTo>
                  <a:pt x="3314699" y="2842259"/>
                </a:lnTo>
                <a:lnTo>
                  <a:pt x="3314699" y="0"/>
                </a:lnTo>
                <a:lnTo>
                  <a:pt x="0" y="0"/>
                </a:lnTo>
                <a:lnTo>
                  <a:pt x="0" y="2842259"/>
                </a:lnTo>
                <a:close/>
              </a:path>
            </a:pathLst>
          </a:custGeom>
          <a:noFill/>
          <a:ln w="20320">
            <a:solidFill>
              <a:srgbClr val="000000"/>
            </a:solidFill>
            <a:round/>
            <a:headEnd/>
            <a:tailEnd/>
          </a:ln>
        </p:spPr>
        <p:txBody>
          <a:bodyPr lIns="0" tIns="0" rIns="0" bIns="0"/>
          <a:lstStyle/>
          <a:p>
            <a:endParaRPr lang="en-IN">
              <a:solidFill>
                <a:schemeClr val="bg1"/>
              </a:solidFill>
            </a:endParaRPr>
          </a:p>
        </p:txBody>
      </p:sp>
      <p:sp>
        <p:nvSpPr>
          <p:cNvPr id="4" name="object 5"/>
          <p:cNvSpPr>
            <a:spLocks noChangeArrowheads="1"/>
          </p:cNvSpPr>
          <p:nvPr/>
        </p:nvSpPr>
        <p:spPr bwMode="auto">
          <a:xfrm>
            <a:off x="5253038" y="5824538"/>
            <a:ext cx="254000" cy="344487"/>
          </a:xfrm>
          <a:prstGeom prst="rect">
            <a:avLst/>
          </a:prstGeom>
          <a:blipFill dpi="0" rotWithShape="1">
            <a:blip r:embed="rId3"/>
            <a:srcRect/>
            <a:stretch>
              <a:fillRect/>
            </a:stretch>
          </a:blipFill>
          <a:ln w="9525">
            <a:noFill/>
            <a:miter lim="800000"/>
            <a:headEnd/>
            <a:tailEnd/>
          </a:ln>
        </p:spPr>
        <p:txBody>
          <a:bodyPr lIns="0" tIns="0" rIns="0" bIns="0"/>
          <a:lstStyle/>
          <a:p>
            <a:endParaRPr lang="en-US">
              <a:solidFill>
                <a:schemeClr val="bg1"/>
              </a:solidFill>
            </a:endParaRPr>
          </a:p>
        </p:txBody>
      </p:sp>
      <p:sp>
        <p:nvSpPr>
          <p:cNvPr id="5" name="object 6"/>
          <p:cNvSpPr>
            <a:spLocks noChangeArrowheads="1"/>
          </p:cNvSpPr>
          <p:nvPr/>
        </p:nvSpPr>
        <p:spPr bwMode="auto">
          <a:xfrm>
            <a:off x="5265738" y="4978400"/>
            <a:ext cx="254000" cy="342900"/>
          </a:xfrm>
          <a:prstGeom prst="rect">
            <a:avLst/>
          </a:prstGeom>
          <a:blipFill dpi="0" rotWithShape="1">
            <a:blip r:embed="rId4"/>
            <a:srcRect/>
            <a:stretch>
              <a:fillRect/>
            </a:stretch>
          </a:blipFill>
          <a:ln w="9525">
            <a:noFill/>
            <a:miter lim="800000"/>
            <a:headEnd/>
            <a:tailEnd/>
          </a:ln>
        </p:spPr>
        <p:txBody>
          <a:bodyPr lIns="0" tIns="0" rIns="0" bIns="0"/>
          <a:lstStyle/>
          <a:p>
            <a:endParaRPr lang="en-US">
              <a:solidFill>
                <a:schemeClr val="bg1"/>
              </a:solidFill>
            </a:endParaRPr>
          </a:p>
        </p:txBody>
      </p:sp>
      <p:sp>
        <p:nvSpPr>
          <p:cNvPr id="6" name="object 7"/>
          <p:cNvSpPr>
            <a:spLocks noChangeArrowheads="1"/>
          </p:cNvSpPr>
          <p:nvPr/>
        </p:nvSpPr>
        <p:spPr bwMode="auto">
          <a:xfrm>
            <a:off x="0" y="5507038"/>
            <a:ext cx="2590800" cy="1350962"/>
          </a:xfrm>
          <a:prstGeom prst="rect">
            <a:avLst/>
          </a:prstGeom>
          <a:blipFill dpi="0" rotWithShape="1">
            <a:blip r:embed="rId5"/>
            <a:srcRect/>
            <a:stretch>
              <a:fillRect/>
            </a:stretch>
          </a:blipFill>
          <a:ln w="9525">
            <a:noFill/>
            <a:miter lim="800000"/>
            <a:headEnd/>
            <a:tailEnd/>
          </a:ln>
        </p:spPr>
        <p:txBody>
          <a:bodyPr lIns="0" tIns="0" rIns="0" bIns="0"/>
          <a:lstStyle/>
          <a:p>
            <a:endParaRPr lang="en-US">
              <a:solidFill>
                <a:schemeClr val="bg1"/>
              </a:solidFill>
            </a:endParaRPr>
          </a:p>
        </p:txBody>
      </p:sp>
      <p:sp>
        <p:nvSpPr>
          <p:cNvPr id="7" name="object 8"/>
          <p:cNvSpPr>
            <a:spLocks noChangeArrowheads="1"/>
          </p:cNvSpPr>
          <p:nvPr/>
        </p:nvSpPr>
        <p:spPr bwMode="auto">
          <a:xfrm>
            <a:off x="873125" y="4037013"/>
            <a:ext cx="1779588" cy="2247900"/>
          </a:xfrm>
          <a:prstGeom prst="rect">
            <a:avLst/>
          </a:prstGeom>
          <a:blipFill dpi="0" rotWithShape="1">
            <a:blip r:embed="rId6"/>
            <a:srcRect/>
            <a:stretch>
              <a:fillRect/>
            </a:stretch>
          </a:blipFill>
          <a:ln w="9525">
            <a:noFill/>
            <a:miter lim="800000"/>
            <a:headEnd/>
            <a:tailEnd/>
          </a:ln>
        </p:spPr>
        <p:txBody>
          <a:bodyPr lIns="0" tIns="0" rIns="0" bIns="0"/>
          <a:lstStyle/>
          <a:p>
            <a:endParaRPr lang="en-US">
              <a:solidFill>
                <a:schemeClr val="bg1"/>
              </a:solidFill>
            </a:endParaRPr>
          </a:p>
        </p:txBody>
      </p:sp>
      <p:sp>
        <p:nvSpPr>
          <p:cNvPr id="8" name="object 9"/>
          <p:cNvSpPr>
            <a:spLocks noChangeArrowheads="1"/>
          </p:cNvSpPr>
          <p:nvPr/>
        </p:nvSpPr>
        <p:spPr bwMode="auto">
          <a:xfrm>
            <a:off x="4181475" y="4889500"/>
            <a:ext cx="1098550" cy="511175"/>
          </a:xfrm>
          <a:prstGeom prst="rect">
            <a:avLst/>
          </a:prstGeom>
          <a:blipFill dpi="0" rotWithShape="1">
            <a:blip r:embed="rId7"/>
            <a:srcRect/>
            <a:stretch>
              <a:fillRect/>
            </a:stretch>
          </a:blipFill>
          <a:ln w="9525">
            <a:noFill/>
            <a:miter lim="800000"/>
            <a:headEnd/>
            <a:tailEnd/>
          </a:ln>
        </p:spPr>
        <p:txBody>
          <a:bodyPr lIns="0" tIns="0" rIns="0" bIns="0"/>
          <a:lstStyle/>
          <a:p>
            <a:endParaRPr lang="en-US">
              <a:solidFill>
                <a:schemeClr val="bg1"/>
              </a:solidFill>
            </a:endParaRPr>
          </a:p>
        </p:txBody>
      </p:sp>
      <p:sp>
        <p:nvSpPr>
          <p:cNvPr id="9" name="object 10"/>
          <p:cNvSpPr txBox="1"/>
          <p:nvPr/>
        </p:nvSpPr>
        <p:spPr>
          <a:xfrm>
            <a:off x="1552575" y="2959100"/>
            <a:ext cx="3349625" cy="276999"/>
          </a:xfrm>
          <a:prstGeom prst="rect">
            <a:avLst/>
          </a:prstGeom>
        </p:spPr>
        <p:txBody>
          <a:bodyPr lIns="0" tIns="0" rIns="0" bIns="0">
            <a:spAutoFit/>
          </a:bodyPr>
          <a:lstStyle/>
          <a:p>
            <a:pPr algn="r" fontAlgn="auto">
              <a:spcBef>
                <a:spcPts val="0"/>
              </a:spcBef>
              <a:spcAft>
                <a:spcPts val="0"/>
              </a:spcAft>
              <a:defRPr/>
            </a:pPr>
            <a:r>
              <a:rPr b="1" dirty="0">
                <a:solidFill>
                  <a:schemeClr val="bg1"/>
                </a:solidFill>
                <a:latin typeface="Arial"/>
                <a:cs typeface="Arial"/>
              </a:rPr>
              <a:t>PM</a:t>
            </a:r>
            <a:r>
              <a:rPr b="1" spc="50" dirty="0">
                <a:solidFill>
                  <a:schemeClr val="bg1"/>
                </a:solidFill>
                <a:latin typeface="Times New Roman"/>
                <a:cs typeface="Times New Roman"/>
              </a:rPr>
              <a:t> </a:t>
            </a:r>
            <a:r>
              <a:rPr b="1" spc="-5" dirty="0">
                <a:solidFill>
                  <a:schemeClr val="bg1"/>
                </a:solidFill>
                <a:latin typeface="Arial"/>
                <a:cs typeface="Arial"/>
              </a:rPr>
              <a:t>2</a:t>
            </a:r>
            <a:endParaRPr>
              <a:solidFill>
                <a:schemeClr val="bg1"/>
              </a:solidFill>
              <a:latin typeface="Arial"/>
              <a:cs typeface="Arial"/>
            </a:endParaRPr>
          </a:p>
        </p:txBody>
      </p:sp>
      <p:sp>
        <p:nvSpPr>
          <p:cNvPr id="10" name="object 11"/>
          <p:cNvSpPr>
            <a:spLocks noChangeArrowheads="1"/>
          </p:cNvSpPr>
          <p:nvPr/>
        </p:nvSpPr>
        <p:spPr bwMode="auto">
          <a:xfrm>
            <a:off x="4168775" y="5775325"/>
            <a:ext cx="1106488" cy="460375"/>
          </a:xfrm>
          <a:prstGeom prst="rect">
            <a:avLst/>
          </a:prstGeom>
          <a:blipFill dpi="0" rotWithShape="1">
            <a:blip r:embed="rId8"/>
            <a:srcRect/>
            <a:stretch>
              <a:fillRect/>
            </a:stretch>
          </a:blipFill>
          <a:ln w="9525">
            <a:noFill/>
            <a:miter lim="800000"/>
            <a:headEnd/>
            <a:tailEnd/>
          </a:ln>
        </p:spPr>
        <p:txBody>
          <a:bodyPr lIns="0" tIns="0" rIns="0" bIns="0"/>
          <a:lstStyle/>
          <a:p>
            <a:endParaRPr lang="en-US">
              <a:solidFill>
                <a:schemeClr val="bg1"/>
              </a:solidFill>
            </a:endParaRPr>
          </a:p>
        </p:txBody>
      </p:sp>
      <p:sp>
        <p:nvSpPr>
          <p:cNvPr id="11" name="object 12"/>
          <p:cNvSpPr>
            <a:spLocks noChangeArrowheads="1"/>
          </p:cNvSpPr>
          <p:nvPr/>
        </p:nvSpPr>
        <p:spPr bwMode="auto">
          <a:xfrm>
            <a:off x="2905125" y="4384675"/>
            <a:ext cx="476250" cy="966788"/>
          </a:xfrm>
          <a:prstGeom prst="rect">
            <a:avLst/>
          </a:prstGeom>
          <a:blipFill dpi="0" rotWithShape="1">
            <a:blip r:embed="rId9"/>
            <a:srcRect/>
            <a:stretch>
              <a:fillRect/>
            </a:stretch>
          </a:blipFill>
          <a:ln w="9525">
            <a:noFill/>
            <a:miter lim="800000"/>
            <a:headEnd/>
            <a:tailEnd/>
          </a:ln>
        </p:spPr>
        <p:txBody>
          <a:bodyPr lIns="0" tIns="0" rIns="0" bIns="0"/>
          <a:lstStyle/>
          <a:p>
            <a:endParaRPr lang="en-US">
              <a:solidFill>
                <a:schemeClr val="bg1"/>
              </a:solidFill>
            </a:endParaRPr>
          </a:p>
        </p:txBody>
      </p:sp>
      <p:sp>
        <p:nvSpPr>
          <p:cNvPr id="12" name="object 13"/>
          <p:cNvSpPr>
            <a:spLocks noChangeArrowheads="1"/>
          </p:cNvSpPr>
          <p:nvPr/>
        </p:nvSpPr>
        <p:spPr bwMode="auto">
          <a:xfrm>
            <a:off x="3525838" y="5062538"/>
            <a:ext cx="812800" cy="541337"/>
          </a:xfrm>
          <a:prstGeom prst="rect">
            <a:avLst/>
          </a:prstGeom>
          <a:blipFill dpi="0" rotWithShape="1">
            <a:blip r:embed="rId10"/>
            <a:srcRect/>
            <a:stretch>
              <a:fillRect/>
            </a:stretch>
          </a:blipFill>
          <a:ln w="9525">
            <a:noFill/>
            <a:miter lim="800000"/>
            <a:headEnd/>
            <a:tailEnd/>
          </a:ln>
        </p:spPr>
        <p:txBody>
          <a:bodyPr lIns="0" tIns="0" rIns="0" bIns="0"/>
          <a:lstStyle/>
          <a:p>
            <a:endParaRPr lang="en-US">
              <a:solidFill>
                <a:schemeClr val="bg1"/>
              </a:solidFill>
            </a:endParaRPr>
          </a:p>
        </p:txBody>
      </p:sp>
      <p:sp>
        <p:nvSpPr>
          <p:cNvPr id="13" name="object 14"/>
          <p:cNvSpPr>
            <a:spLocks noChangeArrowheads="1"/>
          </p:cNvSpPr>
          <p:nvPr/>
        </p:nvSpPr>
        <p:spPr bwMode="auto">
          <a:xfrm>
            <a:off x="3475038" y="5375275"/>
            <a:ext cx="914400" cy="695325"/>
          </a:xfrm>
          <a:prstGeom prst="rect">
            <a:avLst/>
          </a:prstGeom>
          <a:blipFill dpi="0" rotWithShape="1">
            <a:blip r:embed="rId11"/>
            <a:srcRect/>
            <a:stretch>
              <a:fillRect/>
            </a:stretch>
          </a:blipFill>
          <a:ln w="9525">
            <a:noFill/>
            <a:miter lim="800000"/>
            <a:headEnd/>
            <a:tailEnd/>
          </a:ln>
        </p:spPr>
        <p:txBody>
          <a:bodyPr lIns="0" tIns="0" rIns="0" bIns="0"/>
          <a:lstStyle/>
          <a:p>
            <a:endParaRPr lang="en-US">
              <a:solidFill>
                <a:schemeClr val="bg1"/>
              </a:solidFill>
            </a:endParaRPr>
          </a:p>
        </p:txBody>
      </p:sp>
      <p:sp>
        <p:nvSpPr>
          <p:cNvPr id="14" name="object 15"/>
          <p:cNvSpPr>
            <a:spLocks noChangeArrowheads="1"/>
          </p:cNvSpPr>
          <p:nvPr/>
        </p:nvSpPr>
        <p:spPr bwMode="auto">
          <a:xfrm>
            <a:off x="5275263" y="2743200"/>
            <a:ext cx="1676400" cy="1152525"/>
          </a:xfrm>
          <a:prstGeom prst="rect">
            <a:avLst/>
          </a:prstGeom>
          <a:blipFill dpi="0" rotWithShape="1">
            <a:blip r:embed="rId12"/>
            <a:srcRect/>
            <a:stretch>
              <a:fillRect/>
            </a:stretch>
          </a:blipFill>
          <a:ln w="9525">
            <a:noFill/>
            <a:miter lim="800000"/>
            <a:headEnd/>
            <a:tailEnd/>
          </a:ln>
        </p:spPr>
        <p:txBody>
          <a:bodyPr lIns="0" tIns="0" rIns="0" bIns="0"/>
          <a:lstStyle/>
          <a:p>
            <a:endParaRPr lang="en-US">
              <a:solidFill>
                <a:schemeClr val="bg1"/>
              </a:solidFill>
            </a:endParaRPr>
          </a:p>
        </p:txBody>
      </p:sp>
      <p:sp>
        <p:nvSpPr>
          <p:cNvPr id="15" name="object 16"/>
          <p:cNvSpPr>
            <a:spLocks/>
          </p:cNvSpPr>
          <p:nvPr/>
        </p:nvSpPr>
        <p:spPr bwMode="auto">
          <a:xfrm>
            <a:off x="5265738" y="2733675"/>
            <a:ext cx="1697037" cy="1173163"/>
          </a:xfrm>
          <a:custGeom>
            <a:avLst/>
            <a:gdLst>
              <a:gd name="T0" fmla="*/ 0 w 1696720"/>
              <a:gd name="T1" fmla="*/ 1173163 h 1173479"/>
              <a:gd name="T2" fmla="*/ 1697041 w 1696720"/>
              <a:gd name="T3" fmla="*/ 1173163 h 1173479"/>
              <a:gd name="T4" fmla="*/ 1697041 w 1696720"/>
              <a:gd name="T5" fmla="*/ 0 h 1173479"/>
              <a:gd name="T6" fmla="*/ 0 w 1696720"/>
              <a:gd name="T7" fmla="*/ 0 h 1173479"/>
              <a:gd name="T8" fmla="*/ 0 w 1696720"/>
              <a:gd name="T9" fmla="*/ 1173163 h 1173479"/>
              <a:gd name="T10" fmla="*/ 0 60000 65536"/>
              <a:gd name="T11" fmla="*/ 0 60000 65536"/>
              <a:gd name="T12" fmla="*/ 0 60000 65536"/>
              <a:gd name="T13" fmla="*/ 0 60000 65536"/>
              <a:gd name="T14" fmla="*/ 0 60000 65536"/>
              <a:gd name="T15" fmla="*/ 0 w 1696720"/>
              <a:gd name="T16" fmla="*/ 0 h 1173479"/>
              <a:gd name="T17" fmla="*/ 1696720 w 1696720"/>
              <a:gd name="T18" fmla="*/ 1173479 h 1173479"/>
            </a:gdLst>
            <a:ahLst/>
            <a:cxnLst>
              <a:cxn ang="T10">
                <a:pos x="T0" y="T1"/>
              </a:cxn>
              <a:cxn ang="T11">
                <a:pos x="T2" y="T3"/>
              </a:cxn>
              <a:cxn ang="T12">
                <a:pos x="T4" y="T5"/>
              </a:cxn>
              <a:cxn ang="T13">
                <a:pos x="T6" y="T7"/>
              </a:cxn>
              <a:cxn ang="T14">
                <a:pos x="T8" y="T9"/>
              </a:cxn>
            </a:cxnLst>
            <a:rect l="T15" t="T16" r="T17" b="T18"/>
            <a:pathLst>
              <a:path w="1696720" h="1173479">
                <a:moveTo>
                  <a:pt x="0" y="1173479"/>
                </a:moveTo>
                <a:lnTo>
                  <a:pt x="1696724" y="1173479"/>
                </a:lnTo>
                <a:lnTo>
                  <a:pt x="1696724" y="0"/>
                </a:lnTo>
                <a:lnTo>
                  <a:pt x="0" y="0"/>
                </a:lnTo>
                <a:lnTo>
                  <a:pt x="0" y="1173479"/>
                </a:lnTo>
                <a:close/>
              </a:path>
            </a:pathLst>
          </a:custGeom>
          <a:noFill/>
          <a:ln w="20320">
            <a:solidFill>
              <a:srgbClr val="000000"/>
            </a:solidFill>
            <a:round/>
            <a:headEnd/>
            <a:tailEnd/>
          </a:ln>
        </p:spPr>
        <p:txBody>
          <a:bodyPr lIns="0" tIns="0" rIns="0" bIns="0"/>
          <a:lstStyle/>
          <a:p>
            <a:endParaRPr lang="en-IN">
              <a:solidFill>
                <a:schemeClr val="bg1"/>
              </a:solidFill>
            </a:endParaRPr>
          </a:p>
        </p:txBody>
      </p:sp>
      <p:sp>
        <p:nvSpPr>
          <p:cNvPr id="16" name="object 17"/>
          <p:cNvSpPr>
            <a:spLocks noChangeArrowheads="1"/>
          </p:cNvSpPr>
          <p:nvPr/>
        </p:nvSpPr>
        <p:spPr bwMode="auto">
          <a:xfrm>
            <a:off x="6967538" y="2740025"/>
            <a:ext cx="1673225" cy="1150938"/>
          </a:xfrm>
          <a:prstGeom prst="rect">
            <a:avLst/>
          </a:prstGeom>
          <a:blipFill dpi="0" rotWithShape="1">
            <a:blip r:embed="rId13"/>
            <a:srcRect/>
            <a:stretch>
              <a:fillRect/>
            </a:stretch>
          </a:blipFill>
          <a:ln w="9525">
            <a:noFill/>
            <a:miter lim="800000"/>
            <a:headEnd/>
            <a:tailEnd/>
          </a:ln>
        </p:spPr>
        <p:txBody>
          <a:bodyPr lIns="0" tIns="0" rIns="0" bIns="0"/>
          <a:lstStyle/>
          <a:p>
            <a:endParaRPr lang="en-US">
              <a:solidFill>
                <a:schemeClr val="bg1"/>
              </a:solidFill>
            </a:endParaRPr>
          </a:p>
        </p:txBody>
      </p:sp>
      <p:sp>
        <p:nvSpPr>
          <p:cNvPr id="17" name="object 18"/>
          <p:cNvSpPr>
            <a:spLocks/>
          </p:cNvSpPr>
          <p:nvPr/>
        </p:nvSpPr>
        <p:spPr bwMode="auto">
          <a:xfrm>
            <a:off x="6956425" y="2730500"/>
            <a:ext cx="1695450" cy="1171575"/>
          </a:xfrm>
          <a:custGeom>
            <a:avLst/>
            <a:gdLst>
              <a:gd name="T0" fmla="*/ 0 w 1694179"/>
              <a:gd name="T1" fmla="*/ 1171580 h 1170939"/>
              <a:gd name="T2" fmla="*/ 1695446 w 1694179"/>
              <a:gd name="T3" fmla="*/ 1171580 h 1170939"/>
              <a:gd name="T4" fmla="*/ 1695446 w 1694179"/>
              <a:gd name="T5" fmla="*/ 0 h 1170939"/>
              <a:gd name="T6" fmla="*/ 0 w 1694179"/>
              <a:gd name="T7" fmla="*/ 0 h 1170939"/>
              <a:gd name="T8" fmla="*/ 0 w 1694179"/>
              <a:gd name="T9" fmla="*/ 1171580 h 1170939"/>
              <a:gd name="T10" fmla="*/ 0 60000 65536"/>
              <a:gd name="T11" fmla="*/ 0 60000 65536"/>
              <a:gd name="T12" fmla="*/ 0 60000 65536"/>
              <a:gd name="T13" fmla="*/ 0 60000 65536"/>
              <a:gd name="T14" fmla="*/ 0 60000 65536"/>
              <a:gd name="T15" fmla="*/ 0 w 1694179"/>
              <a:gd name="T16" fmla="*/ 0 h 1170939"/>
              <a:gd name="T17" fmla="*/ 1694179 w 1694179"/>
              <a:gd name="T18" fmla="*/ 1170939 h 1170939"/>
            </a:gdLst>
            <a:ahLst/>
            <a:cxnLst>
              <a:cxn ang="T10">
                <a:pos x="T0" y="T1"/>
              </a:cxn>
              <a:cxn ang="T11">
                <a:pos x="T2" y="T3"/>
              </a:cxn>
              <a:cxn ang="T12">
                <a:pos x="T4" y="T5"/>
              </a:cxn>
              <a:cxn ang="T13">
                <a:pos x="T6" y="T7"/>
              </a:cxn>
              <a:cxn ang="T14">
                <a:pos x="T8" y="T9"/>
              </a:cxn>
            </a:cxnLst>
            <a:rect l="T15" t="T16" r="T17" b="T18"/>
            <a:pathLst>
              <a:path w="1694179" h="1170939">
                <a:moveTo>
                  <a:pt x="0" y="1170944"/>
                </a:moveTo>
                <a:lnTo>
                  <a:pt x="1694175" y="1170944"/>
                </a:lnTo>
                <a:lnTo>
                  <a:pt x="1694175" y="0"/>
                </a:lnTo>
                <a:lnTo>
                  <a:pt x="0" y="0"/>
                </a:lnTo>
                <a:lnTo>
                  <a:pt x="0" y="1170944"/>
                </a:lnTo>
                <a:close/>
              </a:path>
            </a:pathLst>
          </a:custGeom>
          <a:noFill/>
          <a:ln w="20320">
            <a:solidFill>
              <a:srgbClr val="000000"/>
            </a:solidFill>
            <a:round/>
            <a:headEnd/>
            <a:tailEnd/>
          </a:ln>
        </p:spPr>
        <p:txBody>
          <a:bodyPr lIns="0" tIns="0" rIns="0" bIns="0"/>
          <a:lstStyle/>
          <a:p>
            <a:endParaRPr lang="en-IN">
              <a:solidFill>
                <a:schemeClr val="bg1"/>
              </a:solidFill>
            </a:endParaRPr>
          </a:p>
        </p:txBody>
      </p:sp>
      <p:sp>
        <p:nvSpPr>
          <p:cNvPr id="18" name="object 19"/>
          <p:cNvSpPr>
            <a:spLocks noChangeArrowheads="1"/>
          </p:cNvSpPr>
          <p:nvPr/>
        </p:nvSpPr>
        <p:spPr bwMode="auto">
          <a:xfrm>
            <a:off x="6929438" y="1227138"/>
            <a:ext cx="1736725" cy="1150937"/>
          </a:xfrm>
          <a:prstGeom prst="rect">
            <a:avLst/>
          </a:prstGeom>
          <a:blipFill dpi="0" rotWithShape="1">
            <a:blip r:embed="rId14"/>
            <a:srcRect/>
            <a:stretch>
              <a:fillRect/>
            </a:stretch>
          </a:blipFill>
          <a:ln w="9525">
            <a:noFill/>
            <a:miter lim="800000"/>
            <a:headEnd/>
            <a:tailEnd/>
          </a:ln>
        </p:spPr>
        <p:txBody>
          <a:bodyPr lIns="0" tIns="0" rIns="0" bIns="0"/>
          <a:lstStyle/>
          <a:p>
            <a:endParaRPr lang="en-US">
              <a:solidFill>
                <a:schemeClr val="bg1"/>
              </a:solidFill>
            </a:endParaRPr>
          </a:p>
        </p:txBody>
      </p:sp>
      <p:sp>
        <p:nvSpPr>
          <p:cNvPr id="19" name="object 20"/>
          <p:cNvSpPr>
            <a:spLocks/>
          </p:cNvSpPr>
          <p:nvPr/>
        </p:nvSpPr>
        <p:spPr bwMode="auto">
          <a:xfrm>
            <a:off x="6918325" y="1216025"/>
            <a:ext cx="1758950" cy="1171575"/>
          </a:xfrm>
          <a:custGeom>
            <a:avLst/>
            <a:gdLst>
              <a:gd name="T0" fmla="*/ 0 w 1757679"/>
              <a:gd name="T1" fmla="*/ 1171567 h 1170939"/>
              <a:gd name="T2" fmla="*/ 1758955 w 1757679"/>
              <a:gd name="T3" fmla="*/ 1171567 h 1170939"/>
              <a:gd name="T4" fmla="*/ 1758955 w 1757679"/>
              <a:gd name="T5" fmla="*/ 0 h 1170939"/>
              <a:gd name="T6" fmla="*/ 0 w 1757679"/>
              <a:gd name="T7" fmla="*/ 0 h 1170939"/>
              <a:gd name="T8" fmla="*/ 0 w 1757679"/>
              <a:gd name="T9" fmla="*/ 1171567 h 1170939"/>
              <a:gd name="T10" fmla="*/ 0 60000 65536"/>
              <a:gd name="T11" fmla="*/ 0 60000 65536"/>
              <a:gd name="T12" fmla="*/ 0 60000 65536"/>
              <a:gd name="T13" fmla="*/ 0 60000 65536"/>
              <a:gd name="T14" fmla="*/ 0 60000 65536"/>
              <a:gd name="T15" fmla="*/ 0 w 1757679"/>
              <a:gd name="T16" fmla="*/ 0 h 1170939"/>
              <a:gd name="T17" fmla="*/ 1757679 w 1757679"/>
              <a:gd name="T18" fmla="*/ 1170939 h 1170939"/>
            </a:gdLst>
            <a:ahLst/>
            <a:cxnLst>
              <a:cxn ang="T10">
                <a:pos x="T0" y="T1"/>
              </a:cxn>
              <a:cxn ang="T11">
                <a:pos x="T2" y="T3"/>
              </a:cxn>
              <a:cxn ang="T12">
                <a:pos x="T4" y="T5"/>
              </a:cxn>
              <a:cxn ang="T13">
                <a:pos x="T6" y="T7"/>
              </a:cxn>
              <a:cxn ang="T14">
                <a:pos x="T8" y="T9"/>
              </a:cxn>
            </a:cxnLst>
            <a:rect l="T15" t="T16" r="T17" b="T18"/>
            <a:pathLst>
              <a:path w="1757679" h="1170939">
                <a:moveTo>
                  <a:pt x="0" y="1170931"/>
                </a:moveTo>
                <a:lnTo>
                  <a:pt x="1757684" y="1170931"/>
                </a:lnTo>
                <a:lnTo>
                  <a:pt x="1757684" y="0"/>
                </a:lnTo>
                <a:lnTo>
                  <a:pt x="0" y="0"/>
                </a:lnTo>
                <a:lnTo>
                  <a:pt x="0" y="1170931"/>
                </a:lnTo>
                <a:close/>
              </a:path>
            </a:pathLst>
          </a:custGeom>
          <a:noFill/>
          <a:ln w="20320">
            <a:solidFill>
              <a:srgbClr val="000000"/>
            </a:solidFill>
            <a:round/>
            <a:headEnd/>
            <a:tailEnd/>
          </a:ln>
        </p:spPr>
        <p:txBody>
          <a:bodyPr lIns="0" tIns="0" rIns="0" bIns="0"/>
          <a:lstStyle/>
          <a:p>
            <a:endParaRPr lang="en-IN">
              <a:solidFill>
                <a:schemeClr val="bg1"/>
              </a:solidFill>
            </a:endParaRPr>
          </a:p>
        </p:txBody>
      </p:sp>
      <p:sp>
        <p:nvSpPr>
          <p:cNvPr id="20" name="object 21"/>
          <p:cNvSpPr>
            <a:spLocks noChangeArrowheads="1"/>
          </p:cNvSpPr>
          <p:nvPr/>
        </p:nvSpPr>
        <p:spPr bwMode="auto">
          <a:xfrm>
            <a:off x="5118100" y="398463"/>
            <a:ext cx="1795463" cy="1155700"/>
          </a:xfrm>
          <a:prstGeom prst="rect">
            <a:avLst/>
          </a:prstGeom>
          <a:blipFill dpi="0" rotWithShape="1">
            <a:blip r:embed="rId15"/>
            <a:srcRect/>
            <a:stretch>
              <a:fillRect/>
            </a:stretch>
          </a:blipFill>
          <a:ln w="9525">
            <a:noFill/>
            <a:miter lim="800000"/>
            <a:headEnd/>
            <a:tailEnd/>
          </a:ln>
        </p:spPr>
        <p:txBody>
          <a:bodyPr lIns="0" tIns="0" rIns="0" bIns="0"/>
          <a:lstStyle/>
          <a:p>
            <a:endParaRPr lang="en-US">
              <a:solidFill>
                <a:schemeClr val="bg1"/>
              </a:solidFill>
            </a:endParaRPr>
          </a:p>
        </p:txBody>
      </p:sp>
      <p:sp>
        <p:nvSpPr>
          <p:cNvPr id="21" name="object 22"/>
          <p:cNvSpPr>
            <a:spLocks/>
          </p:cNvSpPr>
          <p:nvPr/>
        </p:nvSpPr>
        <p:spPr bwMode="auto">
          <a:xfrm>
            <a:off x="5108575" y="388938"/>
            <a:ext cx="1816100" cy="1176337"/>
          </a:xfrm>
          <a:custGeom>
            <a:avLst/>
            <a:gdLst>
              <a:gd name="T0" fmla="*/ 0 w 1816100"/>
              <a:gd name="T1" fmla="*/ 1176332 h 1176020"/>
              <a:gd name="T2" fmla="*/ 1816108 w 1816100"/>
              <a:gd name="T3" fmla="*/ 1176332 h 1176020"/>
              <a:gd name="T4" fmla="*/ 1816108 w 1816100"/>
              <a:gd name="T5" fmla="*/ 0 h 1176020"/>
              <a:gd name="T6" fmla="*/ 0 w 1816100"/>
              <a:gd name="T7" fmla="*/ 0 h 1176020"/>
              <a:gd name="T8" fmla="*/ 0 w 1816100"/>
              <a:gd name="T9" fmla="*/ 1176332 h 1176020"/>
              <a:gd name="T10" fmla="*/ 0 60000 65536"/>
              <a:gd name="T11" fmla="*/ 0 60000 65536"/>
              <a:gd name="T12" fmla="*/ 0 60000 65536"/>
              <a:gd name="T13" fmla="*/ 0 60000 65536"/>
              <a:gd name="T14" fmla="*/ 0 60000 65536"/>
              <a:gd name="T15" fmla="*/ 0 w 1816100"/>
              <a:gd name="T16" fmla="*/ 0 h 1176020"/>
              <a:gd name="T17" fmla="*/ 1816100 w 1816100"/>
              <a:gd name="T18" fmla="*/ 1176020 h 1176020"/>
            </a:gdLst>
            <a:ahLst/>
            <a:cxnLst>
              <a:cxn ang="T10">
                <a:pos x="T0" y="T1"/>
              </a:cxn>
              <a:cxn ang="T11">
                <a:pos x="T2" y="T3"/>
              </a:cxn>
              <a:cxn ang="T12">
                <a:pos x="T4" y="T5"/>
              </a:cxn>
              <a:cxn ang="T13">
                <a:pos x="T6" y="T7"/>
              </a:cxn>
              <a:cxn ang="T14">
                <a:pos x="T8" y="T9"/>
              </a:cxn>
            </a:cxnLst>
            <a:rect l="T15" t="T16" r="T17" b="T18"/>
            <a:pathLst>
              <a:path w="1816100" h="1176020">
                <a:moveTo>
                  <a:pt x="0" y="1176015"/>
                </a:moveTo>
                <a:lnTo>
                  <a:pt x="1816108" y="1176015"/>
                </a:lnTo>
                <a:lnTo>
                  <a:pt x="1816108" y="0"/>
                </a:lnTo>
                <a:lnTo>
                  <a:pt x="0" y="0"/>
                </a:lnTo>
                <a:lnTo>
                  <a:pt x="0" y="1176015"/>
                </a:lnTo>
                <a:close/>
              </a:path>
            </a:pathLst>
          </a:custGeom>
          <a:noFill/>
          <a:ln w="20320">
            <a:solidFill>
              <a:srgbClr val="000000"/>
            </a:solidFill>
            <a:round/>
            <a:headEnd/>
            <a:tailEnd/>
          </a:ln>
        </p:spPr>
        <p:txBody>
          <a:bodyPr lIns="0" tIns="0" rIns="0" bIns="0"/>
          <a:lstStyle/>
          <a:p>
            <a:endParaRPr lang="en-IN">
              <a:solidFill>
                <a:schemeClr val="bg1"/>
              </a:solidFill>
            </a:endParaRPr>
          </a:p>
        </p:txBody>
      </p:sp>
      <p:sp>
        <p:nvSpPr>
          <p:cNvPr id="22" name="object 23"/>
          <p:cNvSpPr>
            <a:spLocks noChangeArrowheads="1"/>
          </p:cNvSpPr>
          <p:nvPr/>
        </p:nvSpPr>
        <p:spPr bwMode="auto">
          <a:xfrm>
            <a:off x="6929438" y="63500"/>
            <a:ext cx="1736725" cy="1150938"/>
          </a:xfrm>
          <a:prstGeom prst="rect">
            <a:avLst/>
          </a:prstGeom>
          <a:blipFill dpi="0" rotWithShape="1">
            <a:blip r:embed="rId16"/>
            <a:srcRect/>
            <a:stretch>
              <a:fillRect/>
            </a:stretch>
          </a:blipFill>
          <a:ln w="9525">
            <a:noFill/>
            <a:miter lim="800000"/>
            <a:headEnd/>
            <a:tailEnd/>
          </a:ln>
        </p:spPr>
        <p:txBody>
          <a:bodyPr lIns="0" tIns="0" rIns="0" bIns="0"/>
          <a:lstStyle/>
          <a:p>
            <a:endParaRPr lang="en-US">
              <a:solidFill>
                <a:schemeClr val="bg1"/>
              </a:solidFill>
            </a:endParaRPr>
          </a:p>
        </p:txBody>
      </p:sp>
      <p:sp>
        <p:nvSpPr>
          <p:cNvPr id="23" name="object 24"/>
          <p:cNvSpPr>
            <a:spLocks/>
          </p:cNvSpPr>
          <p:nvPr/>
        </p:nvSpPr>
        <p:spPr bwMode="auto">
          <a:xfrm>
            <a:off x="6918325" y="53975"/>
            <a:ext cx="1758950" cy="1169988"/>
          </a:xfrm>
          <a:custGeom>
            <a:avLst/>
            <a:gdLst>
              <a:gd name="T0" fmla="*/ 0 w 1757679"/>
              <a:gd name="T1" fmla="*/ 1169992 h 1170940"/>
              <a:gd name="T2" fmla="*/ 1758955 w 1757679"/>
              <a:gd name="T3" fmla="*/ 1169992 h 1170940"/>
              <a:gd name="T4" fmla="*/ 1758955 w 1757679"/>
              <a:gd name="T5" fmla="*/ 0 h 1170940"/>
              <a:gd name="T6" fmla="*/ 0 w 1757679"/>
              <a:gd name="T7" fmla="*/ 0 h 1170940"/>
              <a:gd name="T8" fmla="*/ 0 w 1757679"/>
              <a:gd name="T9" fmla="*/ 1169992 h 1170940"/>
              <a:gd name="T10" fmla="*/ 0 60000 65536"/>
              <a:gd name="T11" fmla="*/ 0 60000 65536"/>
              <a:gd name="T12" fmla="*/ 0 60000 65536"/>
              <a:gd name="T13" fmla="*/ 0 60000 65536"/>
              <a:gd name="T14" fmla="*/ 0 60000 65536"/>
              <a:gd name="T15" fmla="*/ 0 w 1757679"/>
              <a:gd name="T16" fmla="*/ 0 h 1170940"/>
              <a:gd name="T17" fmla="*/ 1757679 w 1757679"/>
              <a:gd name="T18" fmla="*/ 1170940 h 1170940"/>
            </a:gdLst>
            <a:ahLst/>
            <a:cxnLst>
              <a:cxn ang="T10">
                <a:pos x="T0" y="T1"/>
              </a:cxn>
              <a:cxn ang="T11">
                <a:pos x="T2" y="T3"/>
              </a:cxn>
              <a:cxn ang="T12">
                <a:pos x="T4" y="T5"/>
              </a:cxn>
              <a:cxn ang="T13">
                <a:pos x="T6" y="T7"/>
              </a:cxn>
              <a:cxn ang="T14">
                <a:pos x="T8" y="T9"/>
              </a:cxn>
            </a:cxnLst>
            <a:rect l="T15" t="T16" r="T17" b="T18"/>
            <a:pathLst>
              <a:path w="1757679" h="1170940">
                <a:moveTo>
                  <a:pt x="0" y="1170944"/>
                </a:moveTo>
                <a:lnTo>
                  <a:pt x="1757684" y="1170944"/>
                </a:lnTo>
                <a:lnTo>
                  <a:pt x="1757684" y="0"/>
                </a:lnTo>
                <a:lnTo>
                  <a:pt x="0" y="0"/>
                </a:lnTo>
                <a:lnTo>
                  <a:pt x="0" y="1170944"/>
                </a:lnTo>
                <a:close/>
              </a:path>
            </a:pathLst>
          </a:custGeom>
          <a:noFill/>
          <a:ln w="20320">
            <a:solidFill>
              <a:srgbClr val="000000"/>
            </a:solidFill>
            <a:round/>
            <a:headEnd/>
            <a:tailEnd/>
          </a:ln>
        </p:spPr>
        <p:txBody>
          <a:bodyPr lIns="0" tIns="0" rIns="0" bIns="0"/>
          <a:lstStyle/>
          <a:p>
            <a:endParaRPr lang="en-IN">
              <a:solidFill>
                <a:schemeClr val="bg1"/>
              </a:solidFill>
            </a:endParaRPr>
          </a:p>
        </p:txBody>
      </p:sp>
      <p:sp>
        <p:nvSpPr>
          <p:cNvPr id="24" name="object 25"/>
          <p:cNvSpPr>
            <a:spLocks noChangeArrowheads="1"/>
          </p:cNvSpPr>
          <p:nvPr/>
        </p:nvSpPr>
        <p:spPr bwMode="auto">
          <a:xfrm>
            <a:off x="203200" y="627063"/>
            <a:ext cx="3213100" cy="1654175"/>
          </a:xfrm>
          <a:prstGeom prst="rect">
            <a:avLst/>
          </a:prstGeom>
          <a:blipFill dpi="0" rotWithShape="1">
            <a:blip r:embed="rId17"/>
            <a:srcRect/>
            <a:stretch>
              <a:fillRect/>
            </a:stretch>
          </a:blipFill>
          <a:ln w="9525">
            <a:noFill/>
            <a:miter lim="800000"/>
            <a:headEnd/>
            <a:tailEnd/>
          </a:ln>
        </p:spPr>
        <p:txBody>
          <a:bodyPr lIns="0" tIns="0" rIns="0" bIns="0"/>
          <a:lstStyle/>
          <a:p>
            <a:endParaRPr lang="en-US">
              <a:solidFill>
                <a:schemeClr val="bg1"/>
              </a:solidFill>
            </a:endParaRPr>
          </a:p>
        </p:txBody>
      </p:sp>
      <p:sp>
        <p:nvSpPr>
          <p:cNvPr id="25" name="object 26"/>
          <p:cNvSpPr>
            <a:spLocks noChangeArrowheads="1"/>
          </p:cNvSpPr>
          <p:nvPr/>
        </p:nvSpPr>
        <p:spPr bwMode="auto">
          <a:xfrm>
            <a:off x="5948363" y="2473325"/>
            <a:ext cx="1895475" cy="425450"/>
          </a:xfrm>
          <a:prstGeom prst="rect">
            <a:avLst/>
          </a:prstGeom>
          <a:blipFill dpi="0" rotWithShape="1">
            <a:blip r:embed="rId18"/>
            <a:srcRect/>
            <a:stretch>
              <a:fillRect/>
            </a:stretch>
          </a:blipFill>
          <a:ln w="9525">
            <a:noFill/>
            <a:miter lim="800000"/>
            <a:headEnd/>
            <a:tailEnd/>
          </a:ln>
        </p:spPr>
        <p:txBody>
          <a:bodyPr lIns="0" tIns="0" rIns="0" bIns="0"/>
          <a:lstStyle/>
          <a:p>
            <a:pPr algn="r"/>
            <a:r>
              <a:rPr lang="en-US" b="1" dirty="0" smtClean="0">
                <a:solidFill>
                  <a:schemeClr val="bg1"/>
                </a:solidFill>
                <a:latin typeface="Arial" pitchFamily="34" charset="0"/>
              </a:rPr>
              <a:t>Anthropogenic</a:t>
            </a:r>
            <a:endParaRPr lang="en-US" dirty="0">
              <a:solidFill>
                <a:schemeClr val="bg1"/>
              </a:solidFill>
              <a:latin typeface="Arial" pitchFamily="34" charset="0"/>
            </a:endParaRPr>
          </a:p>
        </p:txBody>
      </p:sp>
      <p:sp>
        <p:nvSpPr>
          <p:cNvPr id="26" name="object 27"/>
          <p:cNvSpPr>
            <a:spLocks noChangeArrowheads="1"/>
          </p:cNvSpPr>
          <p:nvPr/>
        </p:nvSpPr>
        <p:spPr bwMode="auto">
          <a:xfrm>
            <a:off x="5984875" y="1330325"/>
            <a:ext cx="1406525" cy="346075"/>
          </a:xfrm>
          <a:prstGeom prst="rect">
            <a:avLst/>
          </a:prstGeom>
          <a:blipFill dpi="0" rotWithShape="1">
            <a:blip r:embed="rId19"/>
            <a:srcRect/>
            <a:stretch>
              <a:fillRect/>
            </a:stretch>
          </a:blipFill>
          <a:ln w="9525">
            <a:noFill/>
            <a:miter lim="800000"/>
            <a:headEnd/>
            <a:tailEnd/>
          </a:ln>
        </p:spPr>
        <p:txBody>
          <a:bodyPr lIns="0" tIns="0" rIns="0" bIns="0"/>
          <a:lstStyle/>
          <a:p>
            <a:endParaRPr lang="en-US">
              <a:solidFill>
                <a:schemeClr val="bg1"/>
              </a:solidFill>
            </a:endParaRPr>
          </a:p>
        </p:txBody>
      </p:sp>
      <p:sp>
        <p:nvSpPr>
          <p:cNvPr id="27" name="object 28"/>
          <p:cNvSpPr>
            <a:spLocks noChangeArrowheads="1"/>
          </p:cNvSpPr>
          <p:nvPr/>
        </p:nvSpPr>
        <p:spPr bwMode="auto">
          <a:xfrm>
            <a:off x="4648200" y="1343025"/>
            <a:ext cx="1470025" cy="811213"/>
          </a:xfrm>
          <a:prstGeom prst="rect">
            <a:avLst/>
          </a:prstGeom>
          <a:blipFill dpi="0" rotWithShape="1">
            <a:blip r:embed="rId20"/>
            <a:srcRect/>
            <a:stretch>
              <a:fillRect/>
            </a:stretch>
          </a:blipFill>
          <a:ln w="9525">
            <a:noFill/>
            <a:miter lim="800000"/>
            <a:headEnd/>
            <a:tailEnd/>
          </a:ln>
        </p:spPr>
        <p:txBody>
          <a:bodyPr lIns="0" tIns="0" rIns="0" bIns="0"/>
          <a:lstStyle/>
          <a:p>
            <a:endParaRPr lang="en-US">
              <a:solidFill>
                <a:schemeClr val="bg1"/>
              </a:solidFill>
            </a:endParaRPr>
          </a:p>
        </p:txBody>
      </p:sp>
      <p:sp>
        <p:nvSpPr>
          <p:cNvPr id="28" name="object 29"/>
          <p:cNvSpPr>
            <a:spLocks noChangeArrowheads="1"/>
          </p:cNvSpPr>
          <p:nvPr/>
        </p:nvSpPr>
        <p:spPr bwMode="auto">
          <a:xfrm>
            <a:off x="4665663" y="1808163"/>
            <a:ext cx="1414462" cy="904875"/>
          </a:xfrm>
          <a:prstGeom prst="rect">
            <a:avLst/>
          </a:prstGeom>
          <a:blipFill dpi="0" rotWithShape="1">
            <a:blip r:embed="rId21"/>
            <a:srcRect/>
            <a:stretch>
              <a:fillRect/>
            </a:stretch>
          </a:blipFill>
          <a:ln w="9525">
            <a:noFill/>
            <a:miter lim="800000"/>
            <a:headEnd/>
            <a:tailEnd/>
          </a:ln>
        </p:spPr>
        <p:txBody>
          <a:bodyPr lIns="0" tIns="0" rIns="0" bIns="0"/>
          <a:lstStyle/>
          <a:p>
            <a:endParaRPr lang="en-US">
              <a:solidFill>
                <a:schemeClr val="bg1"/>
              </a:solidFill>
            </a:endParaRPr>
          </a:p>
        </p:txBody>
      </p:sp>
      <p:sp>
        <p:nvSpPr>
          <p:cNvPr id="29" name="object 30"/>
          <p:cNvSpPr>
            <a:spLocks noChangeArrowheads="1"/>
          </p:cNvSpPr>
          <p:nvPr/>
        </p:nvSpPr>
        <p:spPr bwMode="auto">
          <a:xfrm>
            <a:off x="3543300" y="1806575"/>
            <a:ext cx="1354138" cy="347663"/>
          </a:xfrm>
          <a:prstGeom prst="rect">
            <a:avLst/>
          </a:prstGeom>
          <a:blipFill dpi="0" rotWithShape="1">
            <a:blip r:embed="rId22"/>
            <a:srcRect/>
            <a:stretch>
              <a:fillRect/>
            </a:stretch>
          </a:blipFill>
          <a:ln w="9525">
            <a:noFill/>
            <a:miter lim="800000"/>
            <a:headEnd/>
            <a:tailEnd/>
          </a:ln>
        </p:spPr>
        <p:txBody>
          <a:bodyPr lIns="0" tIns="0" rIns="0" bIns="0"/>
          <a:lstStyle/>
          <a:p>
            <a:endParaRPr lang="en-US">
              <a:solidFill>
                <a:schemeClr val="bg1"/>
              </a:solidFill>
            </a:endParaRPr>
          </a:p>
        </p:txBody>
      </p:sp>
      <p:sp>
        <p:nvSpPr>
          <p:cNvPr id="30" name="object 31"/>
          <p:cNvSpPr>
            <a:spLocks noChangeArrowheads="1"/>
          </p:cNvSpPr>
          <p:nvPr/>
        </p:nvSpPr>
        <p:spPr bwMode="auto">
          <a:xfrm>
            <a:off x="3381375" y="2032000"/>
            <a:ext cx="774700" cy="1171575"/>
          </a:xfrm>
          <a:prstGeom prst="rect">
            <a:avLst/>
          </a:prstGeom>
          <a:blipFill dpi="0" rotWithShape="1">
            <a:blip r:embed="rId23"/>
            <a:srcRect/>
            <a:stretch>
              <a:fillRect/>
            </a:stretch>
          </a:blipFill>
          <a:ln w="9525">
            <a:noFill/>
            <a:miter lim="800000"/>
            <a:headEnd/>
            <a:tailEnd/>
          </a:ln>
        </p:spPr>
        <p:txBody>
          <a:bodyPr lIns="0" tIns="0" rIns="0" bIns="0"/>
          <a:lstStyle/>
          <a:p>
            <a:endParaRPr lang="en-US">
              <a:solidFill>
                <a:schemeClr val="bg1"/>
              </a:solidFill>
            </a:endParaRPr>
          </a:p>
        </p:txBody>
      </p:sp>
      <p:sp>
        <p:nvSpPr>
          <p:cNvPr id="31" name="object 32"/>
          <p:cNvSpPr>
            <a:spLocks noChangeArrowheads="1"/>
          </p:cNvSpPr>
          <p:nvPr/>
        </p:nvSpPr>
        <p:spPr bwMode="auto">
          <a:xfrm>
            <a:off x="1976438" y="2095500"/>
            <a:ext cx="766762" cy="1066800"/>
          </a:xfrm>
          <a:prstGeom prst="rect">
            <a:avLst/>
          </a:prstGeom>
          <a:blipFill dpi="0" rotWithShape="1">
            <a:blip r:embed="rId24"/>
            <a:srcRect/>
            <a:stretch>
              <a:fillRect/>
            </a:stretch>
          </a:blipFill>
          <a:ln w="9525">
            <a:noFill/>
            <a:miter lim="800000"/>
            <a:headEnd/>
            <a:tailEnd/>
          </a:ln>
        </p:spPr>
        <p:txBody>
          <a:bodyPr lIns="0" tIns="0" rIns="0" bIns="0"/>
          <a:lstStyle/>
          <a:p>
            <a:endParaRPr lang="en-US">
              <a:solidFill>
                <a:schemeClr val="bg1"/>
              </a:solidFill>
            </a:endParaRPr>
          </a:p>
        </p:txBody>
      </p:sp>
      <p:sp>
        <p:nvSpPr>
          <p:cNvPr id="32" name="object 33"/>
          <p:cNvSpPr>
            <a:spLocks noChangeArrowheads="1"/>
          </p:cNvSpPr>
          <p:nvPr/>
        </p:nvSpPr>
        <p:spPr bwMode="auto">
          <a:xfrm>
            <a:off x="1928794" y="2959100"/>
            <a:ext cx="2428892" cy="2041536"/>
          </a:xfrm>
          <a:prstGeom prst="rect">
            <a:avLst/>
          </a:prstGeom>
          <a:blipFill dpi="0" rotWithShape="1">
            <a:blip r:embed="rId25" cstate="print"/>
            <a:srcRect/>
            <a:stretch>
              <a:fillRect/>
            </a:stretch>
          </a:blipFill>
          <a:ln w="9525">
            <a:noFill/>
            <a:miter lim="800000"/>
            <a:headEnd/>
            <a:tailEnd/>
          </a:ln>
        </p:spPr>
        <p:txBody>
          <a:bodyPr lIns="0" tIns="0" rIns="0" bIns="0"/>
          <a:lstStyle/>
          <a:p>
            <a:endParaRPr lang="en-US">
              <a:solidFill>
                <a:schemeClr val="bg1"/>
              </a:solidFill>
            </a:endParaRPr>
          </a:p>
        </p:txBody>
      </p:sp>
      <p:sp>
        <p:nvSpPr>
          <p:cNvPr id="33" name="object 34"/>
          <p:cNvSpPr>
            <a:spLocks noChangeArrowheads="1"/>
          </p:cNvSpPr>
          <p:nvPr/>
        </p:nvSpPr>
        <p:spPr bwMode="auto">
          <a:xfrm>
            <a:off x="2755900" y="5321300"/>
            <a:ext cx="930275" cy="428625"/>
          </a:xfrm>
          <a:prstGeom prst="rect">
            <a:avLst/>
          </a:prstGeom>
          <a:blipFill dpi="0" rotWithShape="1">
            <a:blip r:embed="rId26"/>
            <a:srcRect/>
            <a:stretch>
              <a:fillRect/>
            </a:stretch>
          </a:blipFill>
          <a:ln w="9525">
            <a:noFill/>
            <a:miter lim="800000"/>
            <a:headEnd/>
            <a:tailEnd/>
          </a:ln>
        </p:spPr>
        <p:txBody>
          <a:bodyPr lIns="0" tIns="0" rIns="0" bIns="0"/>
          <a:lstStyle/>
          <a:p>
            <a:endParaRPr lang="en-US">
              <a:solidFill>
                <a:schemeClr val="bg1"/>
              </a:solidFill>
            </a:endParaRPr>
          </a:p>
        </p:txBody>
      </p:sp>
      <p:sp>
        <p:nvSpPr>
          <p:cNvPr id="34" name="object 35"/>
          <p:cNvSpPr txBox="1">
            <a:spLocks noChangeArrowheads="1"/>
          </p:cNvSpPr>
          <p:nvPr/>
        </p:nvSpPr>
        <p:spPr bwMode="auto">
          <a:xfrm>
            <a:off x="2882900" y="5033963"/>
            <a:ext cx="2222500" cy="1143903"/>
          </a:xfrm>
          <a:prstGeom prst="rect">
            <a:avLst/>
          </a:prstGeom>
          <a:noFill/>
          <a:ln w="9525">
            <a:noFill/>
            <a:miter lim="800000"/>
            <a:headEnd/>
            <a:tailEnd/>
          </a:ln>
        </p:spPr>
        <p:txBody>
          <a:bodyPr lIns="0" tIns="0" rIns="0" bIns="0">
            <a:spAutoFit/>
          </a:bodyPr>
          <a:lstStyle/>
          <a:p>
            <a:pPr algn="r"/>
            <a:r>
              <a:rPr lang="en-US" b="1" dirty="0" smtClean="0">
                <a:solidFill>
                  <a:schemeClr val="bg1"/>
                </a:solidFill>
                <a:latin typeface="Arial" pitchFamily="34" charset="0"/>
              </a:rPr>
              <a:t>2.5</a:t>
            </a:r>
            <a:endParaRPr lang="en-US" dirty="0">
              <a:solidFill>
                <a:schemeClr val="bg1"/>
              </a:solidFill>
              <a:latin typeface="Arial" pitchFamily="34" charset="0"/>
            </a:endParaRPr>
          </a:p>
          <a:p>
            <a:pPr>
              <a:spcBef>
                <a:spcPts val="788"/>
              </a:spcBef>
            </a:pPr>
            <a:r>
              <a:rPr lang="en-US" sz="2000" b="1" dirty="0">
                <a:solidFill>
                  <a:schemeClr val="bg1"/>
                </a:solidFill>
                <a:latin typeface="Arial" pitchFamily="34" charset="0"/>
              </a:rPr>
              <a:t>Sizes</a:t>
            </a:r>
            <a:endParaRPr lang="en-US" sz="2000" dirty="0">
              <a:solidFill>
                <a:schemeClr val="bg1"/>
              </a:solidFill>
              <a:latin typeface="Arial" pitchFamily="34" charset="0"/>
            </a:endParaRPr>
          </a:p>
          <a:p>
            <a:pPr algn="r">
              <a:spcBef>
                <a:spcPts val="1438"/>
              </a:spcBef>
            </a:pPr>
            <a:r>
              <a:rPr lang="en-US" b="1" dirty="0">
                <a:solidFill>
                  <a:schemeClr val="bg1"/>
                </a:solidFill>
                <a:latin typeface="Arial" pitchFamily="34" charset="0"/>
              </a:rPr>
              <a:t>PM</a:t>
            </a:r>
            <a:r>
              <a:rPr lang="en-US" b="1" dirty="0">
                <a:solidFill>
                  <a:schemeClr val="bg1"/>
                </a:solidFill>
                <a:latin typeface="Times New Roman" pitchFamily="18" charset="0"/>
                <a:cs typeface="Times New Roman" pitchFamily="18" charset="0"/>
              </a:rPr>
              <a:t> </a:t>
            </a:r>
            <a:r>
              <a:rPr lang="en-US" b="1" dirty="0">
                <a:solidFill>
                  <a:schemeClr val="bg1"/>
                </a:solidFill>
                <a:latin typeface="Arial" pitchFamily="34" charset="0"/>
              </a:rPr>
              <a:t>10</a:t>
            </a:r>
            <a:endParaRPr lang="en-US" dirty="0">
              <a:solidFill>
                <a:schemeClr val="bg1"/>
              </a:solidFill>
              <a:latin typeface="Arial" pitchFamily="34" charset="0"/>
            </a:endParaRPr>
          </a:p>
        </p:txBody>
      </p:sp>
      <p:sp>
        <p:nvSpPr>
          <p:cNvPr id="35" name="object 36"/>
          <p:cNvSpPr txBox="1">
            <a:spLocks noChangeArrowheads="1"/>
          </p:cNvSpPr>
          <p:nvPr/>
        </p:nvSpPr>
        <p:spPr bwMode="auto">
          <a:xfrm>
            <a:off x="373063" y="793750"/>
            <a:ext cx="2874962" cy="1384995"/>
          </a:xfrm>
          <a:prstGeom prst="rect">
            <a:avLst/>
          </a:prstGeom>
          <a:noFill/>
          <a:ln w="9525">
            <a:noFill/>
            <a:miter lim="800000"/>
            <a:headEnd/>
            <a:tailEnd/>
          </a:ln>
        </p:spPr>
        <p:txBody>
          <a:bodyPr lIns="0" tIns="0" rIns="0" bIns="0">
            <a:spAutoFit/>
          </a:bodyPr>
          <a:lstStyle/>
          <a:p>
            <a:pPr marL="12700" algn="just"/>
            <a:r>
              <a:rPr lang="en-US" b="1" dirty="0">
                <a:solidFill>
                  <a:schemeClr val="bg1"/>
                </a:solidFill>
                <a:latin typeface="Arial" pitchFamily="34" charset="0"/>
              </a:rPr>
              <a:t>Atmospheric</a:t>
            </a:r>
            <a:r>
              <a:rPr lang="en-US" b="1" dirty="0">
                <a:solidFill>
                  <a:schemeClr val="bg1"/>
                </a:solidFill>
                <a:latin typeface="Times New Roman" pitchFamily="18" charset="0"/>
                <a:cs typeface="Times New Roman" pitchFamily="18" charset="0"/>
              </a:rPr>
              <a:t>  </a:t>
            </a:r>
            <a:r>
              <a:rPr lang="en-US" b="1" dirty="0">
                <a:solidFill>
                  <a:schemeClr val="bg1"/>
                </a:solidFill>
                <a:latin typeface="Arial" pitchFamily="34" charset="0"/>
              </a:rPr>
              <a:t>aerosol</a:t>
            </a:r>
            <a:r>
              <a:rPr lang="en-US" b="1" dirty="0">
                <a:solidFill>
                  <a:schemeClr val="bg1"/>
                </a:solidFill>
                <a:latin typeface="Times New Roman" pitchFamily="18" charset="0"/>
                <a:cs typeface="Times New Roman" pitchFamily="18" charset="0"/>
              </a:rPr>
              <a:t>  </a:t>
            </a:r>
            <a:r>
              <a:rPr lang="en-US" dirty="0">
                <a:solidFill>
                  <a:schemeClr val="bg1"/>
                </a:solidFill>
                <a:latin typeface="Arial" pitchFamily="34" charset="0"/>
              </a:rPr>
              <a:t>is</a:t>
            </a:r>
            <a:r>
              <a:rPr lang="en-US" dirty="0">
                <a:solidFill>
                  <a:schemeClr val="bg1"/>
                </a:solidFill>
                <a:latin typeface="Times New Roman" pitchFamily="18" charset="0"/>
                <a:cs typeface="Times New Roman" pitchFamily="18" charset="0"/>
              </a:rPr>
              <a:t>  </a:t>
            </a:r>
            <a:r>
              <a:rPr lang="en-US" dirty="0">
                <a:solidFill>
                  <a:schemeClr val="bg1"/>
                </a:solidFill>
                <a:latin typeface="Arial" pitchFamily="34" charset="0"/>
              </a:rPr>
              <a:t>a</a:t>
            </a:r>
            <a:r>
              <a:rPr lang="en-US" dirty="0">
                <a:solidFill>
                  <a:schemeClr val="bg1"/>
                </a:solidFill>
                <a:latin typeface="Times New Roman" pitchFamily="18" charset="0"/>
                <a:cs typeface="Times New Roman" pitchFamily="18" charset="0"/>
              </a:rPr>
              <a:t> </a:t>
            </a:r>
            <a:r>
              <a:rPr lang="en-US" b="1" dirty="0">
                <a:solidFill>
                  <a:schemeClr val="bg1"/>
                </a:solidFill>
                <a:latin typeface="Arial" pitchFamily="34" charset="0"/>
              </a:rPr>
              <a:t>suspension</a:t>
            </a:r>
            <a:r>
              <a:rPr lang="en-US" b="1" dirty="0">
                <a:solidFill>
                  <a:schemeClr val="bg1"/>
                </a:solidFill>
                <a:latin typeface="Times New Roman" pitchFamily="18" charset="0"/>
                <a:cs typeface="Times New Roman" pitchFamily="18" charset="0"/>
              </a:rPr>
              <a:t>  </a:t>
            </a:r>
            <a:r>
              <a:rPr lang="en-US" dirty="0">
                <a:solidFill>
                  <a:schemeClr val="bg1"/>
                </a:solidFill>
                <a:latin typeface="Arial" pitchFamily="34" charset="0"/>
              </a:rPr>
              <a:t>of</a:t>
            </a:r>
            <a:r>
              <a:rPr lang="en-US" dirty="0">
                <a:solidFill>
                  <a:schemeClr val="bg1"/>
                </a:solidFill>
                <a:latin typeface="Times New Roman" pitchFamily="18" charset="0"/>
                <a:cs typeface="Times New Roman" pitchFamily="18" charset="0"/>
              </a:rPr>
              <a:t>  </a:t>
            </a:r>
            <a:r>
              <a:rPr lang="en-US" b="1" dirty="0">
                <a:solidFill>
                  <a:schemeClr val="bg1"/>
                </a:solidFill>
                <a:latin typeface="Arial" pitchFamily="34" charset="0"/>
              </a:rPr>
              <a:t>liquid</a:t>
            </a:r>
            <a:r>
              <a:rPr lang="en-US" b="1" dirty="0">
                <a:solidFill>
                  <a:schemeClr val="bg1"/>
                </a:solidFill>
                <a:latin typeface="Times New Roman" pitchFamily="18" charset="0"/>
                <a:cs typeface="Times New Roman" pitchFamily="18" charset="0"/>
              </a:rPr>
              <a:t>  </a:t>
            </a:r>
            <a:r>
              <a:rPr lang="en-US" dirty="0">
                <a:solidFill>
                  <a:schemeClr val="bg1"/>
                </a:solidFill>
                <a:latin typeface="Arial" pitchFamily="34" charset="0"/>
              </a:rPr>
              <a:t>and</a:t>
            </a:r>
            <a:r>
              <a:rPr lang="en-US" dirty="0">
                <a:solidFill>
                  <a:schemeClr val="bg1"/>
                </a:solidFill>
                <a:latin typeface="Times New Roman" pitchFamily="18" charset="0"/>
                <a:cs typeface="Times New Roman" pitchFamily="18" charset="0"/>
              </a:rPr>
              <a:t> </a:t>
            </a:r>
            <a:r>
              <a:rPr lang="en-US" b="1" dirty="0">
                <a:solidFill>
                  <a:schemeClr val="bg1"/>
                </a:solidFill>
                <a:latin typeface="Arial" pitchFamily="34" charset="0"/>
              </a:rPr>
              <a:t>solid</a:t>
            </a:r>
            <a:r>
              <a:rPr lang="en-US" b="1" dirty="0">
                <a:solidFill>
                  <a:schemeClr val="bg1"/>
                </a:solidFill>
                <a:latin typeface="Times New Roman" pitchFamily="18" charset="0"/>
                <a:cs typeface="Times New Roman" pitchFamily="18" charset="0"/>
              </a:rPr>
              <a:t>  </a:t>
            </a:r>
            <a:r>
              <a:rPr lang="en-US" b="1" dirty="0">
                <a:solidFill>
                  <a:schemeClr val="bg1"/>
                </a:solidFill>
                <a:latin typeface="Arial" pitchFamily="34" charset="0"/>
              </a:rPr>
              <a:t>particles</a:t>
            </a:r>
            <a:r>
              <a:rPr lang="en-US" dirty="0">
                <a:solidFill>
                  <a:schemeClr val="bg1"/>
                </a:solidFill>
                <a:latin typeface="Arial" pitchFamily="34" charset="0"/>
              </a:rPr>
              <a:t>,</a:t>
            </a:r>
            <a:r>
              <a:rPr lang="en-US" dirty="0">
                <a:solidFill>
                  <a:schemeClr val="bg1"/>
                </a:solidFill>
                <a:latin typeface="Times New Roman" pitchFamily="18" charset="0"/>
                <a:cs typeface="Times New Roman" pitchFamily="18" charset="0"/>
              </a:rPr>
              <a:t>  </a:t>
            </a:r>
            <a:r>
              <a:rPr lang="en-US" dirty="0">
                <a:solidFill>
                  <a:schemeClr val="bg1"/>
                </a:solidFill>
                <a:latin typeface="Arial" pitchFamily="34" charset="0"/>
              </a:rPr>
              <a:t>with</a:t>
            </a:r>
            <a:r>
              <a:rPr lang="en-US" dirty="0">
                <a:solidFill>
                  <a:schemeClr val="bg1"/>
                </a:solidFill>
                <a:latin typeface="Times New Roman" pitchFamily="18" charset="0"/>
                <a:cs typeface="Times New Roman" pitchFamily="18" charset="0"/>
              </a:rPr>
              <a:t>  </a:t>
            </a:r>
            <a:r>
              <a:rPr lang="en-US" b="1" dirty="0">
                <a:solidFill>
                  <a:schemeClr val="bg1"/>
                </a:solidFill>
                <a:latin typeface="Arial" pitchFamily="34" charset="0"/>
              </a:rPr>
              <a:t>radii</a:t>
            </a:r>
            <a:r>
              <a:rPr lang="en-US" b="1" dirty="0">
                <a:solidFill>
                  <a:schemeClr val="bg1"/>
                </a:solidFill>
                <a:latin typeface="Times New Roman" pitchFamily="18" charset="0"/>
                <a:cs typeface="Times New Roman" pitchFamily="18" charset="0"/>
              </a:rPr>
              <a:t> </a:t>
            </a:r>
            <a:r>
              <a:rPr lang="en-US" dirty="0">
                <a:solidFill>
                  <a:schemeClr val="bg1"/>
                </a:solidFill>
                <a:latin typeface="Arial" pitchFamily="34" charset="0"/>
              </a:rPr>
              <a:t>varying</a:t>
            </a:r>
            <a:r>
              <a:rPr lang="en-US" dirty="0">
                <a:solidFill>
                  <a:schemeClr val="bg1"/>
                </a:solidFill>
                <a:latin typeface="Times New Roman" pitchFamily="18" charset="0"/>
                <a:cs typeface="Times New Roman" pitchFamily="18" charset="0"/>
              </a:rPr>
              <a:t>  </a:t>
            </a:r>
            <a:r>
              <a:rPr lang="en-US" dirty="0">
                <a:solidFill>
                  <a:schemeClr val="bg1"/>
                </a:solidFill>
                <a:latin typeface="Arial" pitchFamily="34" charset="0"/>
              </a:rPr>
              <a:t>from</a:t>
            </a:r>
            <a:r>
              <a:rPr lang="en-US" dirty="0">
                <a:solidFill>
                  <a:schemeClr val="bg1"/>
                </a:solidFill>
                <a:latin typeface="Times New Roman" pitchFamily="18" charset="0"/>
                <a:cs typeface="Times New Roman" pitchFamily="18" charset="0"/>
              </a:rPr>
              <a:t>  </a:t>
            </a:r>
            <a:r>
              <a:rPr lang="en-US" dirty="0">
                <a:solidFill>
                  <a:schemeClr val="bg1"/>
                </a:solidFill>
                <a:latin typeface="Arial" pitchFamily="34" charset="0"/>
              </a:rPr>
              <a:t>a</a:t>
            </a:r>
            <a:r>
              <a:rPr lang="en-US" dirty="0">
                <a:solidFill>
                  <a:schemeClr val="bg1"/>
                </a:solidFill>
                <a:latin typeface="Times New Roman" pitchFamily="18" charset="0"/>
                <a:cs typeface="Times New Roman" pitchFamily="18" charset="0"/>
              </a:rPr>
              <a:t>  </a:t>
            </a:r>
            <a:r>
              <a:rPr lang="en-US" b="1" dirty="0">
                <a:solidFill>
                  <a:schemeClr val="bg1"/>
                </a:solidFill>
                <a:latin typeface="Arial" pitchFamily="34" charset="0"/>
              </a:rPr>
              <a:t>few</a:t>
            </a:r>
            <a:r>
              <a:rPr lang="en-US" b="1" dirty="0">
                <a:solidFill>
                  <a:schemeClr val="bg1"/>
                </a:solidFill>
                <a:latin typeface="Times New Roman" pitchFamily="18" charset="0"/>
                <a:cs typeface="Times New Roman" pitchFamily="18" charset="0"/>
              </a:rPr>
              <a:t>  </a:t>
            </a:r>
            <a:r>
              <a:rPr lang="en-US" b="1" dirty="0">
                <a:solidFill>
                  <a:schemeClr val="bg1"/>
                </a:solidFill>
                <a:latin typeface="Arial" pitchFamily="34" charset="0"/>
              </a:rPr>
              <a:t>nm</a:t>
            </a:r>
            <a:r>
              <a:rPr lang="en-US" b="1" dirty="0">
                <a:solidFill>
                  <a:schemeClr val="bg1"/>
                </a:solidFill>
                <a:latin typeface="Times New Roman" pitchFamily="18" charset="0"/>
                <a:cs typeface="Times New Roman" pitchFamily="18" charset="0"/>
              </a:rPr>
              <a:t>  </a:t>
            </a:r>
            <a:r>
              <a:rPr lang="en-US" dirty="0">
                <a:solidFill>
                  <a:schemeClr val="bg1"/>
                </a:solidFill>
                <a:latin typeface="Arial" pitchFamily="34" charset="0"/>
              </a:rPr>
              <a:t>to</a:t>
            </a:r>
            <a:r>
              <a:rPr lang="en-US" dirty="0">
                <a:solidFill>
                  <a:schemeClr val="bg1"/>
                </a:solidFill>
                <a:latin typeface="Times New Roman" pitchFamily="18" charset="0"/>
                <a:cs typeface="Times New Roman" pitchFamily="18" charset="0"/>
              </a:rPr>
              <a:t> </a:t>
            </a:r>
            <a:r>
              <a:rPr lang="en-US" dirty="0">
                <a:solidFill>
                  <a:schemeClr val="bg1"/>
                </a:solidFill>
                <a:latin typeface="Arial" pitchFamily="34" charset="0"/>
              </a:rPr>
              <a:t>l</a:t>
            </a:r>
            <a:r>
              <a:rPr lang="en-US" b="1" dirty="0">
                <a:solidFill>
                  <a:schemeClr val="bg1"/>
                </a:solidFill>
                <a:latin typeface="Arial" pitchFamily="34" charset="0"/>
              </a:rPr>
              <a:t>arger</a:t>
            </a:r>
            <a:r>
              <a:rPr lang="en-US" b="1" dirty="0">
                <a:solidFill>
                  <a:schemeClr val="bg1"/>
                </a:solidFill>
                <a:latin typeface="Times New Roman" pitchFamily="18" charset="0"/>
                <a:cs typeface="Times New Roman" pitchFamily="18" charset="0"/>
              </a:rPr>
              <a:t> </a:t>
            </a:r>
            <a:r>
              <a:rPr lang="en-US" dirty="0">
                <a:solidFill>
                  <a:schemeClr val="bg1"/>
                </a:solidFill>
                <a:latin typeface="Arial" pitchFamily="34" charset="0"/>
              </a:rPr>
              <a:t>than</a:t>
            </a:r>
            <a:r>
              <a:rPr lang="en-US" dirty="0">
                <a:solidFill>
                  <a:schemeClr val="bg1"/>
                </a:solidFill>
                <a:latin typeface="Times New Roman" pitchFamily="18" charset="0"/>
                <a:cs typeface="Times New Roman" pitchFamily="18" charset="0"/>
              </a:rPr>
              <a:t> </a:t>
            </a:r>
            <a:r>
              <a:rPr lang="en-US" b="1" dirty="0">
                <a:solidFill>
                  <a:schemeClr val="bg1"/>
                </a:solidFill>
                <a:latin typeface="Arial" pitchFamily="34" charset="0"/>
              </a:rPr>
              <a:t>100</a:t>
            </a:r>
            <a:r>
              <a:rPr lang="en-US" b="1" dirty="0">
                <a:solidFill>
                  <a:schemeClr val="bg1"/>
                </a:solidFill>
                <a:latin typeface="Times New Roman" pitchFamily="18" charset="0"/>
                <a:cs typeface="Times New Roman" pitchFamily="18" charset="0"/>
              </a:rPr>
              <a:t> </a:t>
            </a:r>
            <a:r>
              <a:rPr lang="en-US" b="1" dirty="0">
                <a:solidFill>
                  <a:schemeClr val="bg1"/>
                </a:solidFill>
                <a:latin typeface="Arial" pitchFamily="34" charset="0"/>
              </a:rPr>
              <a:t>µm</a:t>
            </a:r>
            <a:r>
              <a:rPr lang="en-US" dirty="0">
                <a:solidFill>
                  <a:schemeClr val="bg1"/>
                </a:solidFill>
                <a:latin typeface="Arial" pitchFamily="34" charset="0"/>
              </a:rPr>
              <a:t>,</a:t>
            </a:r>
            <a:r>
              <a:rPr lang="en-US" dirty="0">
                <a:solidFill>
                  <a:schemeClr val="bg1"/>
                </a:solidFill>
                <a:latin typeface="Times New Roman" pitchFamily="18" charset="0"/>
                <a:cs typeface="Times New Roman" pitchFamily="18" charset="0"/>
              </a:rPr>
              <a:t> </a:t>
            </a:r>
            <a:r>
              <a:rPr lang="en-US" dirty="0">
                <a:solidFill>
                  <a:schemeClr val="bg1"/>
                </a:solidFill>
                <a:latin typeface="Arial" pitchFamily="34" charset="0"/>
              </a:rPr>
              <a:t>in</a:t>
            </a:r>
            <a:r>
              <a:rPr lang="en-US" dirty="0">
                <a:solidFill>
                  <a:schemeClr val="bg1"/>
                </a:solidFill>
                <a:latin typeface="Times New Roman" pitchFamily="18" charset="0"/>
                <a:cs typeface="Times New Roman" pitchFamily="18" charset="0"/>
              </a:rPr>
              <a:t> </a:t>
            </a:r>
            <a:r>
              <a:rPr lang="en-US" dirty="0">
                <a:solidFill>
                  <a:schemeClr val="bg1"/>
                </a:solidFill>
                <a:latin typeface="Arial" pitchFamily="34" charset="0"/>
              </a:rPr>
              <a:t>air</a:t>
            </a:r>
            <a:r>
              <a:rPr lang="en-US" b="1" dirty="0">
                <a:solidFill>
                  <a:schemeClr val="bg1"/>
                </a:solidFill>
                <a:latin typeface="Arial" pitchFamily="34" charset="0"/>
              </a:rPr>
              <a:t>.</a:t>
            </a:r>
            <a:endParaRPr lang="en-US" dirty="0">
              <a:solidFill>
                <a:schemeClr val="bg1"/>
              </a:solidFill>
              <a:latin typeface="Arial" pitchFamily="34" charset="0"/>
            </a:endParaRPr>
          </a:p>
        </p:txBody>
      </p:sp>
      <p:sp>
        <p:nvSpPr>
          <p:cNvPr id="36" name="object 37"/>
          <p:cNvSpPr txBox="1">
            <a:spLocks noChangeArrowheads="1"/>
          </p:cNvSpPr>
          <p:nvPr/>
        </p:nvSpPr>
        <p:spPr bwMode="auto">
          <a:xfrm>
            <a:off x="1295400" y="2608263"/>
            <a:ext cx="3886200" cy="1182375"/>
          </a:xfrm>
          <a:prstGeom prst="rect">
            <a:avLst/>
          </a:prstGeom>
          <a:noFill/>
          <a:ln w="9525">
            <a:noFill/>
            <a:miter lim="800000"/>
            <a:headEnd/>
            <a:tailEnd/>
          </a:ln>
        </p:spPr>
        <p:txBody>
          <a:bodyPr lIns="0" tIns="0" rIns="0" bIns="0">
            <a:spAutoFit/>
          </a:bodyPr>
          <a:lstStyle/>
          <a:p>
            <a:endParaRPr lang="en-US" dirty="0">
              <a:solidFill>
                <a:schemeClr val="bg1"/>
              </a:solidFill>
              <a:latin typeface="Times New Roman" pitchFamily="18" charset="0"/>
              <a:cs typeface="Times New Roman" pitchFamily="18" charset="0"/>
            </a:endParaRPr>
          </a:p>
          <a:p>
            <a:pPr>
              <a:spcBef>
                <a:spcPts val="50"/>
              </a:spcBef>
            </a:pPr>
            <a:endParaRPr lang="en-US" dirty="0">
              <a:solidFill>
                <a:schemeClr val="bg1"/>
              </a:solidFill>
              <a:latin typeface="Times New Roman" pitchFamily="18" charset="0"/>
              <a:cs typeface="Times New Roman" pitchFamily="18" charset="0"/>
            </a:endParaRPr>
          </a:p>
          <a:p>
            <a:pPr algn="ctr"/>
            <a:r>
              <a:rPr lang="en-US" sz="2000" dirty="0">
                <a:solidFill>
                  <a:schemeClr val="bg1"/>
                </a:solidFill>
                <a:latin typeface="Arial Black" pitchFamily="34" charset="0"/>
              </a:rPr>
              <a:t>WHAT</a:t>
            </a:r>
            <a:r>
              <a:rPr lang="en-US" sz="2000" dirty="0">
                <a:solidFill>
                  <a:schemeClr val="bg1"/>
                </a:solidFill>
                <a:latin typeface="Times New Roman" pitchFamily="18" charset="0"/>
                <a:cs typeface="Times New Roman" pitchFamily="18" charset="0"/>
              </a:rPr>
              <a:t> </a:t>
            </a:r>
            <a:r>
              <a:rPr lang="en-US" sz="2000" dirty="0">
                <a:solidFill>
                  <a:schemeClr val="bg1"/>
                </a:solidFill>
                <a:latin typeface="Arial Black" pitchFamily="34" charset="0"/>
              </a:rPr>
              <a:t>IS</a:t>
            </a:r>
          </a:p>
          <a:p>
            <a:pPr algn="ctr"/>
            <a:r>
              <a:rPr lang="en-US" sz="2000" dirty="0">
                <a:solidFill>
                  <a:schemeClr val="bg1"/>
                </a:solidFill>
                <a:latin typeface="Arial Black" pitchFamily="34" charset="0"/>
              </a:rPr>
              <a:t>AEROSOL?</a:t>
            </a:r>
          </a:p>
        </p:txBody>
      </p:sp>
      <p:sp>
        <p:nvSpPr>
          <p:cNvPr id="37" name="object 38"/>
          <p:cNvSpPr txBox="1"/>
          <p:nvPr/>
        </p:nvSpPr>
        <p:spPr>
          <a:xfrm>
            <a:off x="6283325" y="1393825"/>
            <a:ext cx="814388" cy="276999"/>
          </a:xfrm>
          <a:prstGeom prst="rect">
            <a:avLst/>
          </a:prstGeom>
        </p:spPr>
        <p:txBody>
          <a:bodyPr lIns="0" tIns="0" rIns="0" bIns="0">
            <a:spAutoFit/>
          </a:bodyPr>
          <a:lstStyle/>
          <a:p>
            <a:pPr marL="12700" fontAlgn="auto">
              <a:spcBef>
                <a:spcPts val="0"/>
              </a:spcBef>
              <a:spcAft>
                <a:spcPts val="0"/>
              </a:spcAft>
              <a:defRPr/>
            </a:pPr>
            <a:r>
              <a:rPr b="1" spc="-5" dirty="0">
                <a:solidFill>
                  <a:schemeClr val="bg1"/>
                </a:solidFill>
                <a:latin typeface="Arial"/>
                <a:cs typeface="Arial"/>
              </a:rPr>
              <a:t>Na</a:t>
            </a:r>
            <a:r>
              <a:rPr b="1" spc="5" dirty="0">
                <a:solidFill>
                  <a:schemeClr val="bg1"/>
                </a:solidFill>
                <a:latin typeface="Arial"/>
                <a:cs typeface="Arial"/>
              </a:rPr>
              <a:t>t</a:t>
            </a:r>
            <a:r>
              <a:rPr b="1" dirty="0">
                <a:solidFill>
                  <a:schemeClr val="bg1"/>
                </a:solidFill>
                <a:latin typeface="Arial"/>
                <a:cs typeface="Arial"/>
              </a:rPr>
              <a:t>ura</a:t>
            </a:r>
            <a:r>
              <a:rPr b="1" spc="-5" dirty="0">
                <a:solidFill>
                  <a:schemeClr val="bg1"/>
                </a:solidFill>
                <a:latin typeface="Arial"/>
                <a:cs typeface="Arial"/>
              </a:rPr>
              <a:t>l</a:t>
            </a:r>
            <a:endParaRPr>
              <a:solidFill>
                <a:schemeClr val="bg1"/>
              </a:solidFill>
              <a:latin typeface="Arial"/>
              <a:cs typeface="Arial"/>
            </a:endParaRPr>
          </a:p>
        </p:txBody>
      </p:sp>
      <p:sp>
        <p:nvSpPr>
          <p:cNvPr id="38" name="object 39"/>
          <p:cNvSpPr txBox="1"/>
          <p:nvPr/>
        </p:nvSpPr>
        <p:spPr>
          <a:xfrm>
            <a:off x="3705225" y="1855788"/>
            <a:ext cx="1030288" cy="307777"/>
          </a:xfrm>
          <a:prstGeom prst="rect">
            <a:avLst/>
          </a:prstGeom>
        </p:spPr>
        <p:txBody>
          <a:bodyPr lIns="0" tIns="0" rIns="0" bIns="0">
            <a:spAutoFit/>
          </a:bodyPr>
          <a:lstStyle/>
          <a:p>
            <a:pPr marL="12700" fontAlgn="auto">
              <a:spcBef>
                <a:spcPts val="0"/>
              </a:spcBef>
              <a:spcAft>
                <a:spcPts val="0"/>
              </a:spcAft>
              <a:defRPr/>
            </a:pPr>
            <a:r>
              <a:rPr sz="2000" b="1" dirty="0">
                <a:solidFill>
                  <a:schemeClr val="bg1"/>
                </a:solidFill>
                <a:latin typeface="Arial"/>
                <a:cs typeface="Arial"/>
              </a:rPr>
              <a:t>Sourc</a:t>
            </a:r>
            <a:r>
              <a:rPr sz="2000" b="1" spc="5" dirty="0">
                <a:solidFill>
                  <a:schemeClr val="bg1"/>
                </a:solidFill>
                <a:latin typeface="Arial"/>
                <a:cs typeface="Arial"/>
              </a:rPr>
              <a:t>e</a:t>
            </a:r>
            <a:r>
              <a:rPr sz="2000" b="1" dirty="0">
                <a:solidFill>
                  <a:schemeClr val="bg1"/>
                </a:solidFill>
                <a:latin typeface="Arial"/>
                <a:cs typeface="Arial"/>
              </a:rPr>
              <a:t>s</a:t>
            </a:r>
            <a:endParaRPr sz="2000">
              <a:solidFill>
                <a:schemeClr val="bg1"/>
              </a:solidFill>
              <a:latin typeface="Arial"/>
              <a:cs typeface="Arial"/>
            </a:endParaRPr>
          </a:p>
        </p:txBody>
      </p:sp>
    </p:spTree>
  </p:cSld>
  <p:clrMapOvr>
    <a:masterClrMapping/>
  </p:clrMapOvr>
  <p:transition spd="med">
    <p:wheel spokes="3"/>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smtClean="0"/>
              <a:t>Sources  - Natural</a:t>
            </a:r>
          </a:p>
        </p:txBody>
      </p:sp>
      <p:sp>
        <p:nvSpPr>
          <p:cNvPr id="7171" name="Rectangle 3"/>
          <p:cNvSpPr>
            <a:spLocks noGrp="1" noChangeArrowheads="1"/>
          </p:cNvSpPr>
          <p:nvPr>
            <p:ph type="body" sz="half" idx="1"/>
          </p:nvPr>
        </p:nvSpPr>
        <p:spPr/>
        <p:txBody>
          <a:bodyPr/>
          <a:lstStyle/>
          <a:p>
            <a:r>
              <a:rPr lang="en-GB" smtClean="0"/>
              <a:t>sea salt</a:t>
            </a:r>
          </a:p>
          <a:p>
            <a:r>
              <a:rPr lang="en-GB" smtClean="0">
                <a:solidFill>
                  <a:schemeClr val="accent2"/>
                </a:solidFill>
              </a:rPr>
              <a:t>volcanic aerosols</a:t>
            </a:r>
            <a:endParaRPr lang="en-GB" smtClean="0"/>
          </a:p>
          <a:p>
            <a:r>
              <a:rPr lang="en-GB" smtClean="0"/>
              <a:t>mineral dust</a:t>
            </a:r>
          </a:p>
          <a:p>
            <a:r>
              <a:rPr lang="en-GB" smtClean="0"/>
              <a:t>Biomass burning</a:t>
            </a:r>
          </a:p>
        </p:txBody>
      </p:sp>
      <p:pic>
        <p:nvPicPr>
          <p:cNvPr id="7173" name="Picture 9" descr="C:\Documents and Settings\Administrator\My Documents\My Pictures\pinatubo3.gif"/>
          <p:cNvPicPr>
            <a:picLocks noChangeAspect="1" noChangeArrowheads="1"/>
          </p:cNvPicPr>
          <p:nvPr/>
        </p:nvPicPr>
        <p:blipFill>
          <a:blip r:embed="rId2"/>
          <a:srcRect/>
          <a:stretch>
            <a:fillRect/>
          </a:stretch>
        </p:blipFill>
        <p:spPr bwMode="auto">
          <a:xfrm>
            <a:off x="4572000" y="1676400"/>
            <a:ext cx="3962400" cy="4572000"/>
          </a:xfrm>
          <a:prstGeom prst="rect">
            <a:avLst/>
          </a:prstGeom>
          <a:noFill/>
          <a:ln w="9525">
            <a:noFill/>
            <a:miter lim="800000"/>
            <a:headEnd/>
            <a:tailEnd/>
          </a:ln>
        </p:spPr>
      </p:pic>
    </p:spTree>
  </p:cSld>
  <p:clrMapOvr>
    <a:masterClrMapping/>
  </p:clrMapOvr>
  <p:transition spd="med">
    <p:wheel spokes="3"/>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GB" smtClean="0"/>
              <a:t>Sources  - Man-made</a:t>
            </a:r>
          </a:p>
        </p:txBody>
      </p:sp>
      <p:sp>
        <p:nvSpPr>
          <p:cNvPr id="8195" name="Rectangle 3"/>
          <p:cNvSpPr>
            <a:spLocks noGrp="1" noChangeArrowheads="1"/>
          </p:cNvSpPr>
          <p:nvPr>
            <p:ph type="body" sz="half" idx="1"/>
          </p:nvPr>
        </p:nvSpPr>
        <p:spPr/>
        <p:txBody>
          <a:bodyPr/>
          <a:lstStyle/>
          <a:p>
            <a:r>
              <a:rPr lang="en-GB" smtClean="0"/>
              <a:t>Fossil fuel burning (produces several different types)</a:t>
            </a:r>
          </a:p>
          <a:p>
            <a:r>
              <a:rPr lang="en-GB" smtClean="0">
                <a:solidFill>
                  <a:schemeClr val="accent2"/>
                </a:solidFill>
              </a:rPr>
              <a:t>Biomass burning</a:t>
            </a:r>
            <a:endParaRPr lang="en-GB" smtClean="0"/>
          </a:p>
          <a:p>
            <a:r>
              <a:rPr lang="en-GB" smtClean="0"/>
              <a:t>Mineral dust</a:t>
            </a:r>
          </a:p>
        </p:txBody>
      </p:sp>
      <p:sp>
        <p:nvSpPr>
          <p:cNvPr id="8196" name="Rectangle 4"/>
          <p:cNvSpPr>
            <a:spLocks noGrp="1" noChangeArrowheads="1"/>
          </p:cNvSpPr>
          <p:nvPr>
            <p:ph type="body" sz="half" idx="2"/>
          </p:nvPr>
        </p:nvSpPr>
        <p:spPr/>
        <p:txBody>
          <a:bodyPr/>
          <a:lstStyle/>
          <a:p>
            <a:endParaRPr lang="en-US" smtClean="0"/>
          </a:p>
        </p:txBody>
      </p:sp>
      <p:pic>
        <p:nvPicPr>
          <p:cNvPr id="8197" name="Picture 5" descr="C:\Documents and Settings\Administrator\My Documents\My Pictures\a790_biomass_burning4.jpg"/>
          <p:cNvPicPr>
            <a:picLocks noChangeAspect="1" noChangeArrowheads="1"/>
          </p:cNvPicPr>
          <p:nvPr/>
        </p:nvPicPr>
        <p:blipFill>
          <a:blip r:embed="rId3"/>
          <a:srcRect/>
          <a:stretch>
            <a:fillRect/>
          </a:stretch>
        </p:blipFill>
        <p:spPr bwMode="auto">
          <a:xfrm>
            <a:off x="4572000" y="1981200"/>
            <a:ext cx="3962400" cy="4267200"/>
          </a:xfrm>
          <a:prstGeom prst="rect">
            <a:avLst/>
          </a:prstGeom>
          <a:noFill/>
          <a:ln w="9525">
            <a:noFill/>
            <a:miter lim="800000"/>
            <a:headEnd/>
            <a:tailEnd/>
          </a:ln>
        </p:spPr>
      </p:pic>
    </p:spTree>
  </p:cSld>
  <p:clrMapOvr>
    <a:masterClrMapping/>
  </p:clrMapOvr>
  <p:transition spd="med">
    <p:wheel spokes="3"/>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Importance: Direct solar effect</a:t>
            </a:r>
          </a:p>
        </p:txBody>
      </p:sp>
      <p:sp>
        <p:nvSpPr>
          <p:cNvPr id="9219" name="Rectangle 3"/>
          <p:cNvSpPr>
            <a:spLocks noGrp="1" noChangeArrowheads="1"/>
          </p:cNvSpPr>
          <p:nvPr>
            <p:ph type="body" idx="1"/>
          </p:nvPr>
        </p:nvSpPr>
        <p:spPr>
          <a:xfrm>
            <a:off x="685800" y="2000240"/>
            <a:ext cx="7772400" cy="4095760"/>
          </a:xfrm>
        </p:spPr>
        <p:txBody>
          <a:bodyPr/>
          <a:lstStyle/>
          <a:p>
            <a:r>
              <a:rPr lang="en-GB" dirty="0" smtClean="0"/>
              <a:t>Aerosols scatter and absorb solar radiation</a:t>
            </a:r>
          </a:p>
        </p:txBody>
      </p:sp>
      <p:sp>
        <p:nvSpPr>
          <p:cNvPr id="25605" name="Rectangle 5" descr="Large confetti"/>
          <p:cNvSpPr>
            <a:spLocks noChangeArrowheads="1"/>
          </p:cNvSpPr>
          <p:nvPr/>
        </p:nvSpPr>
        <p:spPr bwMode="auto">
          <a:xfrm>
            <a:off x="3124200" y="4114800"/>
            <a:ext cx="2362200" cy="569913"/>
          </a:xfrm>
          <a:prstGeom prst="rect">
            <a:avLst/>
          </a:prstGeom>
          <a:pattFill prst="lgConfetti">
            <a:fgClr>
              <a:srgbClr val="33CCCC"/>
            </a:fgClr>
            <a:bgClr>
              <a:srgbClr val="FFFFFF"/>
            </a:bgClr>
          </a:pattFill>
          <a:ln w="12700">
            <a:noFill/>
            <a:miter lim="800000"/>
            <a:headEnd/>
            <a:tailEnd/>
          </a:ln>
        </p:spPr>
        <p:txBody>
          <a:bodyPr wrap="none" anchor="ctr"/>
          <a:lstStyle/>
          <a:p>
            <a:endParaRPr lang="en-IN"/>
          </a:p>
        </p:txBody>
      </p:sp>
      <p:sp>
        <p:nvSpPr>
          <p:cNvPr id="25606" name="Line 6"/>
          <p:cNvSpPr>
            <a:spLocks noChangeShapeType="1"/>
          </p:cNvSpPr>
          <p:nvPr/>
        </p:nvSpPr>
        <p:spPr bwMode="auto">
          <a:xfrm>
            <a:off x="685800" y="5943600"/>
            <a:ext cx="7848600" cy="0"/>
          </a:xfrm>
          <a:prstGeom prst="line">
            <a:avLst/>
          </a:prstGeom>
          <a:noFill/>
          <a:ln w="38100">
            <a:solidFill>
              <a:schemeClr val="folHlink"/>
            </a:solidFill>
            <a:round/>
            <a:headEnd/>
            <a:tailEnd/>
          </a:ln>
        </p:spPr>
        <p:txBody>
          <a:bodyPr wrap="none" anchor="ctr"/>
          <a:lstStyle/>
          <a:p>
            <a:endParaRPr lang="en-IN"/>
          </a:p>
        </p:txBody>
      </p:sp>
      <p:sp>
        <p:nvSpPr>
          <p:cNvPr id="25622" name="Rectangle 22" descr="Large confetti"/>
          <p:cNvSpPr>
            <a:spLocks noChangeArrowheads="1"/>
          </p:cNvSpPr>
          <p:nvPr/>
        </p:nvSpPr>
        <p:spPr bwMode="auto">
          <a:xfrm>
            <a:off x="5867400" y="4114800"/>
            <a:ext cx="2362200" cy="569913"/>
          </a:xfrm>
          <a:prstGeom prst="rect">
            <a:avLst/>
          </a:prstGeom>
          <a:pattFill prst="lgConfetti">
            <a:fgClr>
              <a:srgbClr val="000000"/>
            </a:fgClr>
            <a:bgClr>
              <a:srgbClr val="FFFFFF"/>
            </a:bgClr>
          </a:pattFill>
          <a:ln w="12700">
            <a:noFill/>
            <a:miter lim="800000"/>
            <a:headEnd/>
            <a:tailEnd/>
          </a:ln>
        </p:spPr>
        <p:txBody>
          <a:bodyPr wrap="none" anchor="ctr"/>
          <a:lstStyle/>
          <a:p>
            <a:endParaRPr lang="en-IN"/>
          </a:p>
        </p:txBody>
      </p:sp>
      <p:grpSp>
        <p:nvGrpSpPr>
          <p:cNvPr id="2" name="Group 58"/>
          <p:cNvGrpSpPr>
            <a:grpSpLocks/>
          </p:cNvGrpSpPr>
          <p:nvPr/>
        </p:nvGrpSpPr>
        <p:grpSpPr bwMode="auto">
          <a:xfrm>
            <a:off x="609600" y="2667000"/>
            <a:ext cx="1600200" cy="3276600"/>
            <a:chOff x="384" y="1680"/>
            <a:chExt cx="1008" cy="2064"/>
          </a:xfrm>
        </p:grpSpPr>
        <p:grpSp>
          <p:nvGrpSpPr>
            <p:cNvPr id="3" name="Group 10"/>
            <p:cNvGrpSpPr>
              <a:grpSpLocks/>
            </p:cNvGrpSpPr>
            <p:nvPr/>
          </p:nvGrpSpPr>
          <p:grpSpPr bwMode="auto">
            <a:xfrm>
              <a:off x="384" y="1680"/>
              <a:ext cx="588" cy="598"/>
              <a:chOff x="821" y="1408"/>
              <a:chExt cx="588" cy="652"/>
            </a:xfrm>
          </p:grpSpPr>
          <p:sp>
            <p:nvSpPr>
              <p:cNvPr id="9258" name="Oval 11"/>
              <p:cNvSpPr>
                <a:spLocks noChangeArrowheads="1"/>
              </p:cNvSpPr>
              <p:nvPr/>
            </p:nvSpPr>
            <p:spPr bwMode="auto">
              <a:xfrm>
                <a:off x="941" y="1542"/>
                <a:ext cx="348" cy="381"/>
              </a:xfrm>
              <a:prstGeom prst="ellipse">
                <a:avLst/>
              </a:prstGeom>
              <a:solidFill>
                <a:srgbClr val="FFFF00"/>
              </a:solidFill>
              <a:ln w="12700">
                <a:noFill/>
                <a:round/>
                <a:headEnd/>
                <a:tailEnd/>
              </a:ln>
            </p:spPr>
            <p:txBody>
              <a:bodyPr wrap="none" anchor="ctr"/>
              <a:lstStyle/>
              <a:p>
                <a:endParaRPr lang="en-IN"/>
              </a:p>
            </p:txBody>
          </p:sp>
          <p:sp>
            <p:nvSpPr>
              <p:cNvPr id="9259" name="Rectangle 12"/>
              <p:cNvSpPr>
                <a:spLocks noChangeArrowheads="1"/>
              </p:cNvSpPr>
              <p:nvPr/>
            </p:nvSpPr>
            <p:spPr bwMode="auto">
              <a:xfrm>
                <a:off x="821" y="1708"/>
                <a:ext cx="96" cy="52"/>
              </a:xfrm>
              <a:prstGeom prst="rect">
                <a:avLst/>
              </a:prstGeom>
              <a:solidFill>
                <a:srgbClr val="FFFF00"/>
              </a:solidFill>
              <a:ln w="12700">
                <a:noFill/>
                <a:miter lim="800000"/>
                <a:headEnd/>
                <a:tailEnd/>
              </a:ln>
            </p:spPr>
            <p:txBody>
              <a:bodyPr wrap="none" anchor="ctr"/>
              <a:lstStyle/>
              <a:p>
                <a:endParaRPr lang="en-IN"/>
              </a:p>
            </p:txBody>
          </p:sp>
          <p:sp>
            <p:nvSpPr>
              <p:cNvPr id="9260" name="Rectangle 13"/>
              <p:cNvSpPr>
                <a:spLocks noChangeArrowheads="1"/>
              </p:cNvSpPr>
              <p:nvPr/>
            </p:nvSpPr>
            <p:spPr bwMode="auto">
              <a:xfrm>
                <a:off x="1313" y="1708"/>
                <a:ext cx="96" cy="52"/>
              </a:xfrm>
              <a:prstGeom prst="rect">
                <a:avLst/>
              </a:prstGeom>
              <a:solidFill>
                <a:srgbClr val="FFFF00"/>
              </a:solidFill>
              <a:ln w="12700">
                <a:noFill/>
                <a:miter lim="800000"/>
                <a:headEnd/>
                <a:tailEnd/>
              </a:ln>
            </p:spPr>
            <p:txBody>
              <a:bodyPr wrap="none" anchor="ctr"/>
              <a:lstStyle/>
              <a:p>
                <a:endParaRPr lang="en-IN"/>
              </a:p>
            </p:txBody>
          </p:sp>
          <p:sp>
            <p:nvSpPr>
              <p:cNvPr id="9261" name="Rectangle 14"/>
              <p:cNvSpPr>
                <a:spLocks noChangeArrowheads="1"/>
              </p:cNvSpPr>
              <p:nvPr/>
            </p:nvSpPr>
            <p:spPr bwMode="auto">
              <a:xfrm rot="-5400000">
                <a:off x="1061" y="1437"/>
                <a:ext cx="105" cy="47"/>
              </a:xfrm>
              <a:prstGeom prst="rect">
                <a:avLst/>
              </a:prstGeom>
              <a:solidFill>
                <a:srgbClr val="FFFF00"/>
              </a:solidFill>
              <a:ln w="12700">
                <a:noFill/>
                <a:miter lim="800000"/>
                <a:headEnd/>
                <a:tailEnd/>
              </a:ln>
            </p:spPr>
            <p:txBody>
              <a:bodyPr wrap="none" anchor="ctr"/>
              <a:lstStyle/>
              <a:p>
                <a:endParaRPr lang="en-IN"/>
              </a:p>
            </p:txBody>
          </p:sp>
          <p:grpSp>
            <p:nvGrpSpPr>
              <p:cNvPr id="4" name="Group 15"/>
              <p:cNvGrpSpPr>
                <a:grpSpLocks/>
              </p:cNvGrpSpPr>
              <p:nvPr/>
            </p:nvGrpSpPr>
            <p:grpSpPr bwMode="auto">
              <a:xfrm rot="-2700000">
                <a:off x="821" y="1708"/>
                <a:ext cx="588" cy="52"/>
                <a:chOff x="972" y="2260"/>
                <a:chExt cx="588" cy="47"/>
              </a:xfrm>
            </p:grpSpPr>
            <p:sp>
              <p:nvSpPr>
                <p:cNvPr id="9266" name="Rectangle 16"/>
                <p:cNvSpPr>
                  <a:spLocks noChangeArrowheads="1"/>
                </p:cNvSpPr>
                <p:nvPr/>
              </p:nvSpPr>
              <p:spPr bwMode="auto">
                <a:xfrm>
                  <a:off x="972" y="2260"/>
                  <a:ext cx="96" cy="47"/>
                </a:xfrm>
                <a:prstGeom prst="rect">
                  <a:avLst/>
                </a:prstGeom>
                <a:solidFill>
                  <a:srgbClr val="FFFF00"/>
                </a:solidFill>
                <a:ln w="12700">
                  <a:noFill/>
                  <a:miter lim="800000"/>
                  <a:headEnd/>
                  <a:tailEnd/>
                </a:ln>
              </p:spPr>
              <p:txBody>
                <a:bodyPr wrap="none" anchor="ctr"/>
                <a:lstStyle/>
                <a:p>
                  <a:endParaRPr lang="en-IN"/>
                </a:p>
              </p:txBody>
            </p:sp>
            <p:sp>
              <p:nvSpPr>
                <p:cNvPr id="9267" name="Rectangle 17"/>
                <p:cNvSpPr>
                  <a:spLocks noChangeArrowheads="1"/>
                </p:cNvSpPr>
                <p:nvPr/>
              </p:nvSpPr>
              <p:spPr bwMode="auto">
                <a:xfrm>
                  <a:off x="1464" y="2260"/>
                  <a:ext cx="96" cy="47"/>
                </a:xfrm>
                <a:prstGeom prst="rect">
                  <a:avLst/>
                </a:prstGeom>
                <a:solidFill>
                  <a:srgbClr val="FFFF00"/>
                </a:solidFill>
                <a:ln w="12700">
                  <a:noFill/>
                  <a:miter lim="800000"/>
                  <a:headEnd/>
                  <a:tailEnd/>
                </a:ln>
              </p:spPr>
              <p:txBody>
                <a:bodyPr wrap="none" anchor="ctr"/>
                <a:lstStyle/>
                <a:p>
                  <a:endParaRPr lang="en-IN"/>
                </a:p>
              </p:txBody>
            </p:sp>
          </p:grpSp>
          <p:grpSp>
            <p:nvGrpSpPr>
              <p:cNvPr id="5" name="Group 18"/>
              <p:cNvGrpSpPr>
                <a:grpSpLocks/>
              </p:cNvGrpSpPr>
              <p:nvPr/>
            </p:nvGrpSpPr>
            <p:grpSpPr bwMode="auto">
              <a:xfrm rot="-8100000">
                <a:off x="790" y="1715"/>
                <a:ext cx="642" cy="47"/>
                <a:chOff x="972" y="2260"/>
                <a:chExt cx="588" cy="47"/>
              </a:xfrm>
            </p:grpSpPr>
            <p:sp>
              <p:nvSpPr>
                <p:cNvPr id="9264" name="Rectangle 19"/>
                <p:cNvSpPr>
                  <a:spLocks noChangeArrowheads="1"/>
                </p:cNvSpPr>
                <p:nvPr/>
              </p:nvSpPr>
              <p:spPr bwMode="auto">
                <a:xfrm>
                  <a:off x="972" y="2260"/>
                  <a:ext cx="96" cy="47"/>
                </a:xfrm>
                <a:prstGeom prst="rect">
                  <a:avLst/>
                </a:prstGeom>
                <a:solidFill>
                  <a:srgbClr val="FFFF00"/>
                </a:solidFill>
                <a:ln w="12700">
                  <a:noFill/>
                  <a:miter lim="800000"/>
                  <a:headEnd/>
                  <a:tailEnd/>
                </a:ln>
              </p:spPr>
              <p:txBody>
                <a:bodyPr wrap="none" anchor="ctr"/>
                <a:lstStyle/>
                <a:p>
                  <a:endParaRPr lang="en-IN"/>
                </a:p>
              </p:txBody>
            </p:sp>
            <p:sp>
              <p:nvSpPr>
                <p:cNvPr id="9265" name="Rectangle 20"/>
                <p:cNvSpPr>
                  <a:spLocks noChangeArrowheads="1"/>
                </p:cNvSpPr>
                <p:nvPr/>
              </p:nvSpPr>
              <p:spPr bwMode="auto">
                <a:xfrm>
                  <a:off x="1464" y="2260"/>
                  <a:ext cx="96" cy="47"/>
                </a:xfrm>
                <a:prstGeom prst="rect">
                  <a:avLst/>
                </a:prstGeom>
                <a:solidFill>
                  <a:srgbClr val="FFFF00"/>
                </a:solidFill>
                <a:ln w="12700">
                  <a:noFill/>
                  <a:miter lim="800000"/>
                  <a:headEnd/>
                  <a:tailEnd/>
                </a:ln>
              </p:spPr>
              <p:txBody>
                <a:bodyPr wrap="none" anchor="ctr"/>
                <a:lstStyle/>
                <a:p>
                  <a:endParaRPr lang="en-IN"/>
                </a:p>
              </p:txBody>
            </p:sp>
          </p:grpSp>
        </p:grpSp>
        <p:sp>
          <p:nvSpPr>
            <p:cNvPr id="9256" name="Line 25"/>
            <p:cNvSpPr>
              <a:spLocks noChangeShapeType="1"/>
            </p:cNvSpPr>
            <p:nvPr/>
          </p:nvSpPr>
          <p:spPr bwMode="auto">
            <a:xfrm flipV="1">
              <a:off x="1056" y="2688"/>
              <a:ext cx="336" cy="1056"/>
            </a:xfrm>
            <a:prstGeom prst="line">
              <a:avLst/>
            </a:prstGeom>
            <a:noFill/>
            <a:ln w="57150">
              <a:solidFill>
                <a:srgbClr val="FFFF00"/>
              </a:solidFill>
              <a:round/>
              <a:headEnd/>
              <a:tailEnd type="triangle" w="med" len="med"/>
            </a:ln>
          </p:spPr>
          <p:txBody>
            <a:bodyPr wrap="none" anchor="ctr"/>
            <a:lstStyle/>
            <a:p>
              <a:endParaRPr lang="en-IN"/>
            </a:p>
          </p:txBody>
        </p:sp>
        <p:sp>
          <p:nvSpPr>
            <p:cNvPr id="9257" name="Line 50"/>
            <p:cNvSpPr>
              <a:spLocks noChangeShapeType="1"/>
            </p:cNvSpPr>
            <p:nvPr/>
          </p:nvSpPr>
          <p:spPr bwMode="auto">
            <a:xfrm>
              <a:off x="672" y="2160"/>
              <a:ext cx="336" cy="1584"/>
            </a:xfrm>
            <a:prstGeom prst="line">
              <a:avLst/>
            </a:prstGeom>
            <a:noFill/>
            <a:ln w="76200">
              <a:solidFill>
                <a:srgbClr val="FFFF00"/>
              </a:solidFill>
              <a:round/>
              <a:headEnd/>
              <a:tailEnd type="triangle" w="med" len="med"/>
            </a:ln>
          </p:spPr>
          <p:txBody>
            <a:bodyPr wrap="none" anchor="ctr"/>
            <a:lstStyle/>
            <a:p>
              <a:endParaRPr lang="en-IN"/>
            </a:p>
          </p:txBody>
        </p:sp>
      </p:grpSp>
      <p:grpSp>
        <p:nvGrpSpPr>
          <p:cNvPr id="6" name="Group 59"/>
          <p:cNvGrpSpPr>
            <a:grpSpLocks/>
          </p:cNvGrpSpPr>
          <p:nvPr/>
        </p:nvGrpSpPr>
        <p:grpSpPr bwMode="auto">
          <a:xfrm>
            <a:off x="3048000" y="2667000"/>
            <a:ext cx="1524000" cy="1752600"/>
            <a:chOff x="1920" y="1680"/>
            <a:chExt cx="960" cy="1104"/>
          </a:xfrm>
        </p:grpSpPr>
        <p:grpSp>
          <p:nvGrpSpPr>
            <p:cNvPr id="7" name="Group 26"/>
            <p:cNvGrpSpPr>
              <a:grpSpLocks/>
            </p:cNvGrpSpPr>
            <p:nvPr/>
          </p:nvGrpSpPr>
          <p:grpSpPr bwMode="auto">
            <a:xfrm>
              <a:off x="1920" y="1680"/>
              <a:ext cx="588" cy="598"/>
              <a:chOff x="821" y="1408"/>
              <a:chExt cx="588" cy="652"/>
            </a:xfrm>
          </p:grpSpPr>
          <p:sp>
            <p:nvSpPr>
              <p:cNvPr id="9245" name="Oval 27"/>
              <p:cNvSpPr>
                <a:spLocks noChangeArrowheads="1"/>
              </p:cNvSpPr>
              <p:nvPr/>
            </p:nvSpPr>
            <p:spPr bwMode="auto">
              <a:xfrm>
                <a:off x="941" y="1542"/>
                <a:ext cx="348" cy="381"/>
              </a:xfrm>
              <a:prstGeom prst="ellipse">
                <a:avLst/>
              </a:prstGeom>
              <a:solidFill>
                <a:srgbClr val="FFFF00"/>
              </a:solidFill>
              <a:ln w="12700">
                <a:noFill/>
                <a:round/>
                <a:headEnd/>
                <a:tailEnd/>
              </a:ln>
            </p:spPr>
            <p:txBody>
              <a:bodyPr wrap="none" anchor="ctr"/>
              <a:lstStyle/>
              <a:p>
                <a:endParaRPr lang="en-IN"/>
              </a:p>
            </p:txBody>
          </p:sp>
          <p:sp>
            <p:nvSpPr>
              <p:cNvPr id="9246" name="Rectangle 28"/>
              <p:cNvSpPr>
                <a:spLocks noChangeArrowheads="1"/>
              </p:cNvSpPr>
              <p:nvPr/>
            </p:nvSpPr>
            <p:spPr bwMode="auto">
              <a:xfrm>
                <a:off x="821" y="1708"/>
                <a:ext cx="96" cy="52"/>
              </a:xfrm>
              <a:prstGeom prst="rect">
                <a:avLst/>
              </a:prstGeom>
              <a:solidFill>
                <a:srgbClr val="FFFF00"/>
              </a:solidFill>
              <a:ln w="12700">
                <a:noFill/>
                <a:miter lim="800000"/>
                <a:headEnd/>
                <a:tailEnd/>
              </a:ln>
            </p:spPr>
            <p:txBody>
              <a:bodyPr wrap="none" anchor="ctr"/>
              <a:lstStyle/>
              <a:p>
                <a:endParaRPr lang="en-IN"/>
              </a:p>
            </p:txBody>
          </p:sp>
          <p:sp>
            <p:nvSpPr>
              <p:cNvPr id="9247" name="Rectangle 29"/>
              <p:cNvSpPr>
                <a:spLocks noChangeArrowheads="1"/>
              </p:cNvSpPr>
              <p:nvPr/>
            </p:nvSpPr>
            <p:spPr bwMode="auto">
              <a:xfrm>
                <a:off x="1313" y="1708"/>
                <a:ext cx="96" cy="52"/>
              </a:xfrm>
              <a:prstGeom prst="rect">
                <a:avLst/>
              </a:prstGeom>
              <a:solidFill>
                <a:srgbClr val="FFFF00"/>
              </a:solidFill>
              <a:ln w="12700">
                <a:noFill/>
                <a:miter lim="800000"/>
                <a:headEnd/>
                <a:tailEnd/>
              </a:ln>
            </p:spPr>
            <p:txBody>
              <a:bodyPr wrap="none" anchor="ctr"/>
              <a:lstStyle/>
              <a:p>
                <a:endParaRPr lang="en-IN"/>
              </a:p>
            </p:txBody>
          </p:sp>
          <p:sp>
            <p:nvSpPr>
              <p:cNvPr id="9248" name="Rectangle 30"/>
              <p:cNvSpPr>
                <a:spLocks noChangeArrowheads="1"/>
              </p:cNvSpPr>
              <p:nvPr/>
            </p:nvSpPr>
            <p:spPr bwMode="auto">
              <a:xfrm rot="-5400000">
                <a:off x="1061" y="1437"/>
                <a:ext cx="105" cy="47"/>
              </a:xfrm>
              <a:prstGeom prst="rect">
                <a:avLst/>
              </a:prstGeom>
              <a:solidFill>
                <a:srgbClr val="FFFF00"/>
              </a:solidFill>
              <a:ln w="12700">
                <a:noFill/>
                <a:miter lim="800000"/>
                <a:headEnd/>
                <a:tailEnd/>
              </a:ln>
            </p:spPr>
            <p:txBody>
              <a:bodyPr wrap="none" anchor="ctr"/>
              <a:lstStyle/>
              <a:p>
                <a:endParaRPr lang="en-IN"/>
              </a:p>
            </p:txBody>
          </p:sp>
          <p:grpSp>
            <p:nvGrpSpPr>
              <p:cNvPr id="8" name="Group 31"/>
              <p:cNvGrpSpPr>
                <a:grpSpLocks/>
              </p:cNvGrpSpPr>
              <p:nvPr/>
            </p:nvGrpSpPr>
            <p:grpSpPr bwMode="auto">
              <a:xfrm rot="-2700000">
                <a:off x="821" y="1708"/>
                <a:ext cx="588" cy="52"/>
                <a:chOff x="972" y="2260"/>
                <a:chExt cx="588" cy="47"/>
              </a:xfrm>
            </p:grpSpPr>
            <p:sp>
              <p:nvSpPr>
                <p:cNvPr id="9253" name="Rectangle 32"/>
                <p:cNvSpPr>
                  <a:spLocks noChangeArrowheads="1"/>
                </p:cNvSpPr>
                <p:nvPr/>
              </p:nvSpPr>
              <p:spPr bwMode="auto">
                <a:xfrm>
                  <a:off x="972" y="2260"/>
                  <a:ext cx="96" cy="47"/>
                </a:xfrm>
                <a:prstGeom prst="rect">
                  <a:avLst/>
                </a:prstGeom>
                <a:solidFill>
                  <a:srgbClr val="FFFF00"/>
                </a:solidFill>
                <a:ln w="12700">
                  <a:noFill/>
                  <a:miter lim="800000"/>
                  <a:headEnd/>
                  <a:tailEnd/>
                </a:ln>
              </p:spPr>
              <p:txBody>
                <a:bodyPr wrap="none" anchor="ctr"/>
                <a:lstStyle/>
                <a:p>
                  <a:endParaRPr lang="en-IN"/>
                </a:p>
              </p:txBody>
            </p:sp>
            <p:sp>
              <p:nvSpPr>
                <p:cNvPr id="9254" name="Rectangle 33"/>
                <p:cNvSpPr>
                  <a:spLocks noChangeArrowheads="1"/>
                </p:cNvSpPr>
                <p:nvPr/>
              </p:nvSpPr>
              <p:spPr bwMode="auto">
                <a:xfrm>
                  <a:off x="1464" y="2260"/>
                  <a:ext cx="96" cy="47"/>
                </a:xfrm>
                <a:prstGeom prst="rect">
                  <a:avLst/>
                </a:prstGeom>
                <a:solidFill>
                  <a:srgbClr val="FFFF00"/>
                </a:solidFill>
                <a:ln w="12700">
                  <a:noFill/>
                  <a:miter lim="800000"/>
                  <a:headEnd/>
                  <a:tailEnd/>
                </a:ln>
              </p:spPr>
              <p:txBody>
                <a:bodyPr wrap="none" anchor="ctr"/>
                <a:lstStyle/>
                <a:p>
                  <a:endParaRPr lang="en-IN"/>
                </a:p>
              </p:txBody>
            </p:sp>
          </p:grpSp>
          <p:grpSp>
            <p:nvGrpSpPr>
              <p:cNvPr id="9" name="Group 34"/>
              <p:cNvGrpSpPr>
                <a:grpSpLocks/>
              </p:cNvGrpSpPr>
              <p:nvPr/>
            </p:nvGrpSpPr>
            <p:grpSpPr bwMode="auto">
              <a:xfrm rot="-8100000">
                <a:off x="790" y="1715"/>
                <a:ext cx="642" cy="47"/>
                <a:chOff x="972" y="2260"/>
                <a:chExt cx="588" cy="47"/>
              </a:xfrm>
            </p:grpSpPr>
            <p:sp>
              <p:nvSpPr>
                <p:cNvPr id="9251" name="Rectangle 35"/>
                <p:cNvSpPr>
                  <a:spLocks noChangeArrowheads="1"/>
                </p:cNvSpPr>
                <p:nvPr/>
              </p:nvSpPr>
              <p:spPr bwMode="auto">
                <a:xfrm>
                  <a:off x="972" y="2260"/>
                  <a:ext cx="96" cy="47"/>
                </a:xfrm>
                <a:prstGeom prst="rect">
                  <a:avLst/>
                </a:prstGeom>
                <a:solidFill>
                  <a:srgbClr val="FFFF00"/>
                </a:solidFill>
                <a:ln w="12700">
                  <a:noFill/>
                  <a:miter lim="800000"/>
                  <a:headEnd/>
                  <a:tailEnd/>
                </a:ln>
              </p:spPr>
              <p:txBody>
                <a:bodyPr wrap="none" anchor="ctr"/>
                <a:lstStyle/>
                <a:p>
                  <a:endParaRPr lang="en-IN"/>
                </a:p>
              </p:txBody>
            </p:sp>
            <p:sp>
              <p:nvSpPr>
                <p:cNvPr id="9252" name="Rectangle 36"/>
                <p:cNvSpPr>
                  <a:spLocks noChangeArrowheads="1"/>
                </p:cNvSpPr>
                <p:nvPr/>
              </p:nvSpPr>
              <p:spPr bwMode="auto">
                <a:xfrm>
                  <a:off x="1464" y="2260"/>
                  <a:ext cx="96" cy="47"/>
                </a:xfrm>
                <a:prstGeom prst="rect">
                  <a:avLst/>
                </a:prstGeom>
                <a:solidFill>
                  <a:srgbClr val="FFFF00"/>
                </a:solidFill>
                <a:ln w="12700">
                  <a:noFill/>
                  <a:miter lim="800000"/>
                  <a:headEnd/>
                  <a:tailEnd/>
                </a:ln>
              </p:spPr>
              <p:txBody>
                <a:bodyPr wrap="none" anchor="ctr"/>
                <a:lstStyle/>
                <a:p>
                  <a:endParaRPr lang="en-IN"/>
                </a:p>
              </p:txBody>
            </p:sp>
          </p:grpSp>
        </p:grpSp>
        <p:sp>
          <p:nvSpPr>
            <p:cNvPr id="9243" name="Line 51"/>
            <p:cNvSpPr>
              <a:spLocks noChangeShapeType="1"/>
            </p:cNvSpPr>
            <p:nvPr/>
          </p:nvSpPr>
          <p:spPr bwMode="auto">
            <a:xfrm>
              <a:off x="2208" y="2160"/>
              <a:ext cx="336" cy="624"/>
            </a:xfrm>
            <a:prstGeom prst="line">
              <a:avLst/>
            </a:prstGeom>
            <a:noFill/>
            <a:ln w="76200">
              <a:solidFill>
                <a:srgbClr val="FFFF00"/>
              </a:solidFill>
              <a:round/>
              <a:headEnd/>
              <a:tailEnd type="triangle" w="med" len="med"/>
            </a:ln>
          </p:spPr>
          <p:txBody>
            <a:bodyPr wrap="none" anchor="ctr"/>
            <a:lstStyle/>
            <a:p>
              <a:endParaRPr lang="en-IN"/>
            </a:p>
          </p:txBody>
        </p:sp>
        <p:sp>
          <p:nvSpPr>
            <p:cNvPr id="9244" name="Line 52"/>
            <p:cNvSpPr>
              <a:spLocks noChangeShapeType="1"/>
            </p:cNvSpPr>
            <p:nvPr/>
          </p:nvSpPr>
          <p:spPr bwMode="auto">
            <a:xfrm flipV="1">
              <a:off x="2688" y="2112"/>
              <a:ext cx="192" cy="624"/>
            </a:xfrm>
            <a:prstGeom prst="line">
              <a:avLst/>
            </a:prstGeom>
            <a:noFill/>
            <a:ln w="76200">
              <a:solidFill>
                <a:srgbClr val="FFFF00"/>
              </a:solidFill>
              <a:round/>
              <a:headEnd/>
              <a:tailEnd type="triangle" w="med" len="med"/>
            </a:ln>
          </p:spPr>
          <p:txBody>
            <a:bodyPr wrap="none" anchor="ctr"/>
            <a:lstStyle/>
            <a:p>
              <a:endParaRPr lang="en-IN"/>
            </a:p>
          </p:txBody>
        </p:sp>
      </p:grpSp>
      <p:grpSp>
        <p:nvGrpSpPr>
          <p:cNvPr id="10" name="Group 60"/>
          <p:cNvGrpSpPr>
            <a:grpSpLocks/>
          </p:cNvGrpSpPr>
          <p:nvPr/>
        </p:nvGrpSpPr>
        <p:grpSpPr bwMode="auto">
          <a:xfrm>
            <a:off x="6019800" y="2590800"/>
            <a:ext cx="990600" cy="1828800"/>
            <a:chOff x="3792" y="1632"/>
            <a:chExt cx="624" cy="1152"/>
          </a:xfrm>
        </p:grpSpPr>
        <p:grpSp>
          <p:nvGrpSpPr>
            <p:cNvPr id="11" name="Group 37"/>
            <p:cNvGrpSpPr>
              <a:grpSpLocks/>
            </p:cNvGrpSpPr>
            <p:nvPr/>
          </p:nvGrpSpPr>
          <p:grpSpPr bwMode="auto">
            <a:xfrm>
              <a:off x="3792" y="1632"/>
              <a:ext cx="588" cy="598"/>
              <a:chOff x="821" y="1408"/>
              <a:chExt cx="588" cy="652"/>
            </a:xfrm>
          </p:grpSpPr>
          <p:sp>
            <p:nvSpPr>
              <p:cNvPr id="9232" name="Oval 38"/>
              <p:cNvSpPr>
                <a:spLocks noChangeArrowheads="1"/>
              </p:cNvSpPr>
              <p:nvPr/>
            </p:nvSpPr>
            <p:spPr bwMode="auto">
              <a:xfrm>
                <a:off x="941" y="1542"/>
                <a:ext cx="348" cy="381"/>
              </a:xfrm>
              <a:prstGeom prst="ellipse">
                <a:avLst/>
              </a:prstGeom>
              <a:solidFill>
                <a:srgbClr val="FFFF00"/>
              </a:solidFill>
              <a:ln w="12700">
                <a:noFill/>
                <a:round/>
                <a:headEnd/>
                <a:tailEnd/>
              </a:ln>
            </p:spPr>
            <p:txBody>
              <a:bodyPr wrap="none" anchor="ctr"/>
              <a:lstStyle/>
              <a:p>
                <a:endParaRPr lang="en-IN"/>
              </a:p>
            </p:txBody>
          </p:sp>
          <p:sp>
            <p:nvSpPr>
              <p:cNvPr id="9233" name="Rectangle 39"/>
              <p:cNvSpPr>
                <a:spLocks noChangeArrowheads="1"/>
              </p:cNvSpPr>
              <p:nvPr/>
            </p:nvSpPr>
            <p:spPr bwMode="auto">
              <a:xfrm>
                <a:off x="821" y="1708"/>
                <a:ext cx="96" cy="52"/>
              </a:xfrm>
              <a:prstGeom prst="rect">
                <a:avLst/>
              </a:prstGeom>
              <a:solidFill>
                <a:srgbClr val="FFFF00"/>
              </a:solidFill>
              <a:ln w="12700">
                <a:noFill/>
                <a:miter lim="800000"/>
                <a:headEnd/>
                <a:tailEnd/>
              </a:ln>
            </p:spPr>
            <p:txBody>
              <a:bodyPr wrap="none" anchor="ctr"/>
              <a:lstStyle/>
              <a:p>
                <a:endParaRPr lang="en-IN"/>
              </a:p>
            </p:txBody>
          </p:sp>
          <p:sp>
            <p:nvSpPr>
              <p:cNvPr id="9234" name="Rectangle 40"/>
              <p:cNvSpPr>
                <a:spLocks noChangeArrowheads="1"/>
              </p:cNvSpPr>
              <p:nvPr/>
            </p:nvSpPr>
            <p:spPr bwMode="auto">
              <a:xfrm>
                <a:off x="1313" y="1708"/>
                <a:ext cx="96" cy="52"/>
              </a:xfrm>
              <a:prstGeom prst="rect">
                <a:avLst/>
              </a:prstGeom>
              <a:solidFill>
                <a:srgbClr val="FFFF00"/>
              </a:solidFill>
              <a:ln w="12700">
                <a:noFill/>
                <a:miter lim="800000"/>
                <a:headEnd/>
                <a:tailEnd/>
              </a:ln>
            </p:spPr>
            <p:txBody>
              <a:bodyPr wrap="none" anchor="ctr"/>
              <a:lstStyle/>
              <a:p>
                <a:endParaRPr lang="en-IN"/>
              </a:p>
            </p:txBody>
          </p:sp>
          <p:sp>
            <p:nvSpPr>
              <p:cNvPr id="9235" name="Rectangle 41"/>
              <p:cNvSpPr>
                <a:spLocks noChangeArrowheads="1"/>
              </p:cNvSpPr>
              <p:nvPr/>
            </p:nvSpPr>
            <p:spPr bwMode="auto">
              <a:xfrm rot="-5400000">
                <a:off x="1061" y="1437"/>
                <a:ext cx="105" cy="47"/>
              </a:xfrm>
              <a:prstGeom prst="rect">
                <a:avLst/>
              </a:prstGeom>
              <a:solidFill>
                <a:srgbClr val="FFFF00"/>
              </a:solidFill>
              <a:ln w="12700">
                <a:noFill/>
                <a:miter lim="800000"/>
                <a:headEnd/>
                <a:tailEnd/>
              </a:ln>
            </p:spPr>
            <p:txBody>
              <a:bodyPr wrap="none" anchor="ctr"/>
              <a:lstStyle/>
              <a:p>
                <a:endParaRPr lang="en-IN"/>
              </a:p>
            </p:txBody>
          </p:sp>
          <p:grpSp>
            <p:nvGrpSpPr>
              <p:cNvPr id="12" name="Group 42"/>
              <p:cNvGrpSpPr>
                <a:grpSpLocks/>
              </p:cNvGrpSpPr>
              <p:nvPr/>
            </p:nvGrpSpPr>
            <p:grpSpPr bwMode="auto">
              <a:xfrm rot="-2700000">
                <a:off x="821" y="1708"/>
                <a:ext cx="588" cy="52"/>
                <a:chOff x="972" y="2260"/>
                <a:chExt cx="588" cy="47"/>
              </a:xfrm>
            </p:grpSpPr>
            <p:sp>
              <p:nvSpPr>
                <p:cNvPr id="9240" name="Rectangle 43"/>
                <p:cNvSpPr>
                  <a:spLocks noChangeArrowheads="1"/>
                </p:cNvSpPr>
                <p:nvPr/>
              </p:nvSpPr>
              <p:spPr bwMode="auto">
                <a:xfrm>
                  <a:off x="972" y="2260"/>
                  <a:ext cx="96" cy="47"/>
                </a:xfrm>
                <a:prstGeom prst="rect">
                  <a:avLst/>
                </a:prstGeom>
                <a:solidFill>
                  <a:srgbClr val="FFFF00"/>
                </a:solidFill>
                <a:ln w="12700">
                  <a:noFill/>
                  <a:miter lim="800000"/>
                  <a:headEnd/>
                  <a:tailEnd/>
                </a:ln>
              </p:spPr>
              <p:txBody>
                <a:bodyPr wrap="none" anchor="ctr"/>
                <a:lstStyle/>
                <a:p>
                  <a:endParaRPr lang="en-IN"/>
                </a:p>
              </p:txBody>
            </p:sp>
            <p:sp>
              <p:nvSpPr>
                <p:cNvPr id="9241" name="Rectangle 44"/>
                <p:cNvSpPr>
                  <a:spLocks noChangeArrowheads="1"/>
                </p:cNvSpPr>
                <p:nvPr/>
              </p:nvSpPr>
              <p:spPr bwMode="auto">
                <a:xfrm>
                  <a:off x="1464" y="2260"/>
                  <a:ext cx="96" cy="47"/>
                </a:xfrm>
                <a:prstGeom prst="rect">
                  <a:avLst/>
                </a:prstGeom>
                <a:solidFill>
                  <a:srgbClr val="FFFF00"/>
                </a:solidFill>
                <a:ln w="12700">
                  <a:noFill/>
                  <a:miter lim="800000"/>
                  <a:headEnd/>
                  <a:tailEnd/>
                </a:ln>
              </p:spPr>
              <p:txBody>
                <a:bodyPr wrap="none" anchor="ctr"/>
                <a:lstStyle/>
                <a:p>
                  <a:endParaRPr lang="en-IN"/>
                </a:p>
              </p:txBody>
            </p:sp>
          </p:grpSp>
          <p:grpSp>
            <p:nvGrpSpPr>
              <p:cNvPr id="13" name="Group 45"/>
              <p:cNvGrpSpPr>
                <a:grpSpLocks/>
              </p:cNvGrpSpPr>
              <p:nvPr/>
            </p:nvGrpSpPr>
            <p:grpSpPr bwMode="auto">
              <a:xfrm rot="-8100000">
                <a:off x="790" y="1715"/>
                <a:ext cx="642" cy="47"/>
                <a:chOff x="972" y="2260"/>
                <a:chExt cx="588" cy="47"/>
              </a:xfrm>
            </p:grpSpPr>
            <p:sp>
              <p:nvSpPr>
                <p:cNvPr id="9238" name="Rectangle 46"/>
                <p:cNvSpPr>
                  <a:spLocks noChangeArrowheads="1"/>
                </p:cNvSpPr>
                <p:nvPr/>
              </p:nvSpPr>
              <p:spPr bwMode="auto">
                <a:xfrm>
                  <a:off x="972" y="2260"/>
                  <a:ext cx="96" cy="47"/>
                </a:xfrm>
                <a:prstGeom prst="rect">
                  <a:avLst/>
                </a:prstGeom>
                <a:solidFill>
                  <a:srgbClr val="FFFF00"/>
                </a:solidFill>
                <a:ln w="12700">
                  <a:noFill/>
                  <a:miter lim="800000"/>
                  <a:headEnd/>
                  <a:tailEnd/>
                </a:ln>
              </p:spPr>
              <p:txBody>
                <a:bodyPr wrap="none" anchor="ctr"/>
                <a:lstStyle/>
                <a:p>
                  <a:endParaRPr lang="en-IN"/>
                </a:p>
              </p:txBody>
            </p:sp>
            <p:sp>
              <p:nvSpPr>
                <p:cNvPr id="9239" name="Rectangle 47"/>
                <p:cNvSpPr>
                  <a:spLocks noChangeArrowheads="1"/>
                </p:cNvSpPr>
                <p:nvPr/>
              </p:nvSpPr>
              <p:spPr bwMode="auto">
                <a:xfrm>
                  <a:off x="1464" y="2260"/>
                  <a:ext cx="96" cy="47"/>
                </a:xfrm>
                <a:prstGeom prst="rect">
                  <a:avLst/>
                </a:prstGeom>
                <a:solidFill>
                  <a:srgbClr val="FFFF00"/>
                </a:solidFill>
                <a:ln w="12700">
                  <a:noFill/>
                  <a:miter lim="800000"/>
                  <a:headEnd/>
                  <a:tailEnd/>
                </a:ln>
              </p:spPr>
              <p:txBody>
                <a:bodyPr wrap="none" anchor="ctr"/>
                <a:lstStyle/>
                <a:p>
                  <a:endParaRPr lang="en-IN"/>
                </a:p>
              </p:txBody>
            </p:sp>
          </p:grpSp>
        </p:grpSp>
        <p:sp>
          <p:nvSpPr>
            <p:cNvPr id="9231" name="Line 53"/>
            <p:cNvSpPr>
              <a:spLocks noChangeShapeType="1"/>
            </p:cNvSpPr>
            <p:nvPr/>
          </p:nvSpPr>
          <p:spPr bwMode="auto">
            <a:xfrm>
              <a:off x="4080" y="2112"/>
              <a:ext cx="336" cy="672"/>
            </a:xfrm>
            <a:prstGeom prst="line">
              <a:avLst/>
            </a:prstGeom>
            <a:noFill/>
            <a:ln w="76200">
              <a:solidFill>
                <a:srgbClr val="FFFF00"/>
              </a:solidFill>
              <a:round/>
              <a:headEnd/>
              <a:tailEnd type="triangle" w="med" len="med"/>
            </a:ln>
          </p:spPr>
          <p:txBody>
            <a:bodyPr wrap="none" anchor="ctr"/>
            <a:lstStyle/>
            <a:p>
              <a:endParaRPr lang="en-IN"/>
            </a:p>
          </p:txBody>
        </p:sp>
      </p:grpSp>
      <p:sp>
        <p:nvSpPr>
          <p:cNvPr id="9226" name="Text Box 54"/>
          <p:cNvSpPr txBox="1">
            <a:spLocks noChangeArrowheads="1"/>
          </p:cNvSpPr>
          <p:nvPr/>
        </p:nvSpPr>
        <p:spPr bwMode="auto">
          <a:xfrm>
            <a:off x="381000" y="6248400"/>
            <a:ext cx="2514600" cy="457200"/>
          </a:xfrm>
          <a:prstGeom prst="rect">
            <a:avLst/>
          </a:prstGeom>
          <a:noFill/>
          <a:ln w="9525">
            <a:noFill/>
            <a:miter lim="800000"/>
            <a:headEnd/>
            <a:tailEnd/>
          </a:ln>
        </p:spPr>
        <p:txBody>
          <a:bodyPr>
            <a:spAutoFit/>
          </a:bodyPr>
          <a:lstStyle/>
          <a:p>
            <a:pPr>
              <a:spcBef>
                <a:spcPct val="50000"/>
              </a:spcBef>
            </a:pPr>
            <a:endParaRPr lang="en-US"/>
          </a:p>
        </p:txBody>
      </p:sp>
      <p:sp>
        <p:nvSpPr>
          <p:cNvPr id="25655" name="Text Box 55"/>
          <p:cNvSpPr txBox="1">
            <a:spLocks noChangeArrowheads="1"/>
          </p:cNvSpPr>
          <p:nvPr/>
        </p:nvSpPr>
        <p:spPr bwMode="auto">
          <a:xfrm>
            <a:off x="838200" y="6096000"/>
            <a:ext cx="1676400" cy="457200"/>
          </a:xfrm>
          <a:prstGeom prst="rect">
            <a:avLst/>
          </a:prstGeom>
          <a:noFill/>
          <a:ln w="9525">
            <a:noFill/>
            <a:miter lim="800000"/>
            <a:headEnd/>
            <a:tailEnd/>
          </a:ln>
        </p:spPr>
        <p:txBody>
          <a:bodyPr>
            <a:spAutoFit/>
          </a:bodyPr>
          <a:lstStyle/>
          <a:p>
            <a:pPr>
              <a:spcBef>
                <a:spcPct val="50000"/>
              </a:spcBef>
            </a:pPr>
            <a:r>
              <a:rPr lang="en-GB"/>
              <a:t>No aerosol</a:t>
            </a:r>
          </a:p>
        </p:txBody>
      </p:sp>
      <p:sp>
        <p:nvSpPr>
          <p:cNvPr id="25656" name="Text Box 56"/>
          <p:cNvSpPr txBox="1">
            <a:spLocks noChangeArrowheads="1"/>
          </p:cNvSpPr>
          <p:nvPr/>
        </p:nvSpPr>
        <p:spPr bwMode="auto">
          <a:xfrm>
            <a:off x="3048000" y="6096000"/>
            <a:ext cx="2590800" cy="457200"/>
          </a:xfrm>
          <a:prstGeom prst="rect">
            <a:avLst/>
          </a:prstGeom>
          <a:noFill/>
          <a:ln w="9525">
            <a:noFill/>
            <a:miter lim="800000"/>
            <a:headEnd/>
            <a:tailEnd/>
          </a:ln>
        </p:spPr>
        <p:txBody>
          <a:bodyPr>
            <a:spAutoFit/>
          </a:bodyPr>
          <a:lstStyle/>
          <a:p>
            <a:pPr>
              <a:spcBef>
                <a:spcPct val="50000"/>
              </a:spcBef>
            </a:pPr>
            <a:r>
              <a:rPr lang="en-GB"/>
              <a:t>Scattering aerosol</a:t>
            </a:r>
          </a:p>
        </p:txBody>
      </p:sp>
      <p:sp>
        <p:nvSpPr>
          <p:cNvPr id="25657" name="Text Box 57"/>
          <p:cNvSpPr txBox="1">
            <a:spLocks noChangeArrowheads="1"/>
          </p:cNvSpPr>
          <p:nvPr/>
        </p:nvSpPr>
        <p:spPr bwMode="auto">
          <a:xfrm>
            <a:off x="5867400" y="6096000"/>
            <a:ext cx="2514600" cy="457200"/>
          </a:xfrm>
          <a:prstGeom prst="rect">
            <a:avLst/>
          </a:prstGeom>
          <a:noFill/>
          <a:ln w="9525">
            <a:noFill/>
            <a:miter lim="800000"/>
            <a:headEnd/>
            <a:tailEnd/>
          </a:ln>
        </p:spPr>
        <p:txBody>
          <a:bodyPr>
            <a:spAutoFit/>
          </a:bodyPr>
          <a:lstStyle/>
          <a:p>
            <a:pPr>
              <a:spcBef>
                <a:spcPct val="50000"/>
              </a:spcBef>
            </a:pPr>
            <a:r>
              <a:rPr lang="en-GB"/>
              <a:t>Absorbing aerosol</a:t>
            </a:r>
          </a:p>
        </p:txBody>
      </p:sp>
    </p:spTree>
  </p:cSld>
  <p:clrMapOvr>
    <a:masterClrMapping/>
  </p:clrMapOvr>
  <p:transition spd="med">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25606"/>
                                        </p:tgtEl>
                                        <p:attrNameLst>
                                          <p:attrName>style.visibility</p:attrName>
                                        </p:attrNameLst>
                                      </p:cBhvr>
                                      <p:to>
                                        <p:strVal val="visible"/>
                                      </p:to>
                                    </p:set>
                                    <p:anim calcmode="lin" valueType="num">
                                      <p:cBhvr additive="base">
                                        <p:cTn id="7" dur="500" fill="hold"/>
                                        <p:tgtEl>
                                          <p:spTgt spid="25606"/>
                                        </p:tgtEl>
                                        <p:attrNameLst>
                                          <p:attrName>ppt_x</p:attrName>
                                        </p:attrNameLst>
                                      </p:cBhvr>
                                      <p:tavLst>
                                        <p:tav tm="0">
                                          <p:val>
                                            <p:strVal val="1+#ppt_w/2"/>
                                          </p:val>
                                        </p:tav>
                                        <p:tav tm="100000">
                                          <p:val>
                                            <p:strVal val="#ppt_x"/>
                                          </p:val>
                                        </p:tav>
                                      </p:tavLst>
                                    </p:anim>
                                    <p:anim calcmode="lin" valueType="num">
                                      <p:cBhvr additive="base">
                                        <p:cTn id="8"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25655"/>
                                        </p:tgtEl>
                                        <p:attrNameLst>
                                          <p:attrName>style.visibility</p:attrName>
                                        </p:attrNameLst>
                                      </p:cBhvr>
                                      <p:to>
                                        <p:strVal val="visible"/>
                                      </p:to>
                                    </p:set>
                                  </p:childTnLst>
                                </p:cTn>
                              </p:par>
                            </p:childTnLst>
                          </p:cTn>
                        </p:par>
                        <p:par>
                          <p:cTn id="13" fill="hold">
                            <p:stCondLst>
                              <p:cond delay="500"/>
                            </p:stCondLst>
                            <p:childTnLst>
                              <p:par>
                                <p:cTn id="14" presetID="1" presetClass="entr" presetSubtype="0" fill="hold" nodeType="afterEffect">
                                  <p:stCondLst>
                                    <p:cond delay="1000"/>
                                  </p:stCondLst>
                                  <p:childTnLst>
                                    <p:set>
                                      <p:cBhvr>
                                        <p:cTn id="15" dur="1" fill="hold">
                                          <p:stCondLst>
                                            <p:cond delay="499"/>
                                          </p:stCondLst>
                                        </p:cTn>
                                        <p:tgtEl>
                                          <p:spTgt spid="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25656"/>
                                        </p:tgtEl>
                                        <p:attrNameLst>
                                          <p:attrName>style.visibility</p:attrName>
                                        </p:attrNameLst>
                                      </p:cBhvr>
                                      <p:to>
                                        <p:strVal val="visible"/>
                                      </p:to>
                                    </p:set>
                                  </p:childTnLst>
                                </p:cTn>
                              </p:par>
                            </p:childTnLst>
                          </p:cTn>
                        </p:par>
                        <p:par>
                          <p:cTn id="20" fill="hold">
                            <p:stCondLst>
                              <p:cond delay="500"/>
                            </p:stCondLst>
                            <p:childTnLst>
                              <p:par>
                                <p:cTn id="21" presetID="1" presetClass="entr" presetSubtype="0" fill="hold" grpId="0" nodeType="afterEffect">
                                  <p:stCondLst>
                                    <p:cond delay="1000"/>
                                  </p:stCondLst>
                                  <p:childTnLst>
                                    <p:set>
                                      <p:cBhvr>
                                        <p:cTn id="22" dur="1" fill="hold">
                                          <p:stCondLst>
                                            <p:cond delay="499"/>
                                          </p:stCondLst>
                                        </p:cTn>
                                        <p:tgtEl>
                                          <p:spTgt spid="25605"/>
                                        </p:tgtEl>
                                        <p:attrNameLst>
                                          <p:attrName>style.visibility</p:attrName>
                                        </p:attrNameLst>
                                      </p:cBhvr>
                                      <p:to>
                                        <p:strVal val="visible"/>
                                      </p:to>
                                    </p:set>
                                  </p:childTnLst>
                                </p:cTn>
                              </p:par>
                            </p:childTnLst>
                          </p:cTn>
                        </p:par>
                        <p:par>
                          <p:cTn id="23" fill="hold">
                            <p:stCondLst>
                              <p:cond delay="2000"/>
                            </p:stCondLst>
                            <p:childTnLst>
                              <p:par>
                                <p:cTn id="24" presetID="1" presetClass="entr" presetSubtype="0" fill="hold" nodeType="afterEffect">
                                  <p:stCondLst>
                                    <p:cond delay="1000"/>
                                  </p:stCondLst>
                                  <p:childTnLst>
                                    <p:set>
                                      <p:cBhvr>
                                        <p:cTn id="25" dur="1" fill="hold">
                                          <p:stCondLst>
                                            <p:cond delay="499"/>
                                          </p:stCondLst>
                                        </p:cTn>
                                        <p:tgtEl>
                                          <p:spTgt spid="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25657"/>
                                        </p:tgtEl>
                                        <p:attrNameLst>
                                          <p:attrName>style.visibility</p:attrName>
                                        </p:attrNameLst>
                                      </p:cBhvr>
                                      <p:to>
                                        <p:strVal val="visible"/>
                                      </p:to>
                                    </p:set>
                                  </p:childTnLst>
                                </p:cTn>
                              </p:par>
                            </p:childTnLst>
                          </p:cTn>
                        </p:par>
                        <p:par>
                          <p:cTn id="30" fill="hold">
                            <p:stCondLst>
                              <p:cond delay="500"/>
                            </p:stCondLst>
                            <p:childTnLst>
                              <p:par>
                                <p:cTn id="31" presetID="1" presetClass="entr" presetSubtype="0" fill="hold" grpId="0" nodeType="afterEffect">
                                  <p:stCondLst>
                                    <p:cond delay="1000"/>
                                  </p:stCondLst>
                                  <p:childTnLst>
                                    <p:set>
                                      <p:cBhvr>
                                        <p:cTn id="32" dur="1" fill="hold">
                                          <p:stCondLst>
                                            <p:cond delay="499"/>
                                          </p:stCondLst>
                                        </p:cTn>
                                        <p:tgtEl>
                                          <p:spTgt spid="25622"/>
                                        </p:tgtEl>
                                        <p:attrNameLst>
                                          <p:attrName>style.visibility</p:attrName>
                                        </p:attrNameLst>
                                      </p:cBhvr>
                                      <p:to>
                                        <p:strVal val="visible"/>
                                      </p:to>
                                    </p:set>
                                  </p:childTnLst>
                                </p:cTn>
                              </p:par>
                            </p:childTnLst>
                          </p:cTn>
                        </p:par>
                        <p:par>
                          <p:cTn id="33" fill="hold">
                            <p:stCondLst>
                              <p:cond delay="2000"/>
                            </p:stCondLst>
                            <p:childTnLst>
                              <p:par>
                                <p:cTn id="34" presetID="1" presetClass="entr" presetSubtype="0" fill="hold" nodeType="afterEffect">
                                  <p:stCondLst>
                                    <p:cond delay="1000"/>
                                  </p:stCondLst>
                                  <p:childTnLst>
                                    <p:set>
                                      <p:cBhvr>
                                        <p:cTn id="35"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animBg="1"/>
      <p:bldP spid="25606" grpId="0" animBg="1"/>
      <p:bldP spid="25622" grpId="0" animBg="1"/>
      <p:bldP spid="25655" grpId="0" autoUpdateAnimBg="0"/>
      <p:bldP spid="25656" grpId="0" autoUpdateAnimBg="0"/>
      <p:bldP spid="25657"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026"/>
          <p:cNvSpPr>
            <a:spLocks noGrp="1" noChangeArrowheads="1"/>
          </p:cNvSpPr>
          <p:nvPr>
            <p:ph type="title"/>
          </p:nvPr>
        </p:nvSpPr>
        <p:spPr/>
        <p:txBody>
          <a:bodyPr/>
          <a:lstStyle/>
          <a:p>
            <a:r>
              <a:rPr lang="en-GB" smtClean="0"/>
              <a:t>Importance: Indirect effects</a:t>
            </a:r>
          </a:p>
        </p:txBody>
      </p:sp>
      <p:sp>
        <p:nvSpPr>
          <p:cNvPr id="11267" name="Rectangle 1027"/>
          <p:cNvSpPr>
            <a:spLocks noGrp="1" noChangeArrowheads="1"/>
          </p:cNvSpPr>
          <p:nvPr>
            <p:ph type="body" idx="1"/>
          </p:nvPr>
        </p:nvSpPr>
        <p:spPr/>
        <p:txBody>
          <a:bodyPr/>
          <a:lstStyle/>
          <a:p>
            <a:pPr>
              <a:lnSpc>
                <a:spcPct val="150000"/>
              </a:lnSpc>
            </a:pPr>
            <a:r>
              <a:rPr lang="en-GB" dirty="0" smtClean="0"/>
              <a:t>Some aerosols can alter the properties of clouds, changing their reflectivity or lifetime</a:t>
            </a:r>
          </a:p>
          <a:p>
            <a:pPr>
              <a:lnSpc>
                <a:spcPct val="150000"/>
              </a:lnSpc>
            </a:pPr>
            <a:r>
              <a:rPr lang="en-GB" dirty="0" smtClean="0"/>
              <a:t>Some aerosols can allow chemical reactions between atmospheric constituents to take place very rapidly</a:t>
            </a:r>
          </a:p>
        </p:txBody>
      </p:sp>
    </p:spTree>
  </p:cSld>
  <p:clrMapOvr>
    <a:masterClrMapping/>
  </p:clrMapOvr>
  <p:transition spd="med">
    <p:wheel spokes="3"/>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endParaRPr lang="en-IN" dirty="0"/>
          </a:p>
        </p:txBody>
      </p:sp>
      <p:sp>
        <p:nvSpPr>
          <p:cNvPr id="4" name="object 2"/>
          <p:cNvSpPr>
            <a:spLocks noChangeArrowheads="1"/>
          </p:cNvSpPr>
          <p:nvPr/>
        </p:nvSpPr>
        <p:spPr bwMode="auto">
          <a:xfrm>
            <a:off x="4732338" y="3597275"/>
            <a:ext cx="4268787" cy="3260725"/>
          </a:xfrm>
          <a:prstGeom prst="rect">
            <a:avLst/>
          </a:prstGeom>
          <a:blipFill dpi="0" rotWithShape="1">
            <a:blip r:embed="rId2"/>
            <a:srcRect/>
            <a:stretch>
              <a:fillRect/>
            </a:stretch>
          </a:blipFill>
          <a:ln w="9525">
            <a:noFill/>
            <a:miter lim="800000"/>
            <a:headEnd/>
            <a:tailEnd/>
          </a:ln>
        </p:spPr>
        <p:txBody>
          <a:bodyPr lIns="0" tIns="0" rIns="0" bIns="0"/>
          <a:lstStyle/>
          <a:p>
            <a:endParaRPr lang="en-US">
              <a:solidFill>
                <a:schemeClr val="bg1"/>
              </a:solidFill>
            </a:endParaRPr>
          </a:p>
        </p:txBody>
      </p:sp>
      <p:sp>
        <p:nvSpPr>
          <p:cNvPr id="5" name="object 3"/>
          <p:cNvSpPr txBox="1">
            <a:spLocks noChangeArrowheads="1"/>
          </p:cNvSpPr>
          <p:nvPr/>
        </p:nvSpPr>
        <p:spPr bwMode="auto">
          <a:xfrm>
            <a:off x="6756400" y="5348288"/>
            <a:ext cx="1473200" cy="584200"/>
          </a:xfrm>
          <a:prstGeom prst="rect">
            <a:avLst/>
          </a:prstGeom>
          <a:noFill/>
          <a:ln w="9525">
            <a:noFill/>
            <a:miter lim="800000"/>
            <a:headEnd/>
            <a:tailEnd/>
          </a:ln>
        </p:spPr>
        <p:txBody>
          <a:bodyPr lIns="0" tIns="0" rIns="0" bIns="0">
            <a:spAutoFit/>
          </a:bodyPr>
          <a:lstStyle/>
          <a:p>
            <a:pPr marL="12700" algn="ctr">
              <a:lnSpc>
                <a:spcPts val="1538"/>
              </a:lnSpc>
            </a:pPr>
            <a:r>
              <a:rPr lang="en-US" sz="1300" b="1">
                <a:solidFill>
                  <a:schemeClr val="bg1"/>
                </a:solidFill>
                <a:latin typeface="Arial" pitchFamily="34" charset="0"/>
              </a:rPr>
              <a:t>Heart</a:t>
            </a:r>
            <a:r>
              <a:rPr lang="en-US" sz="1300" b="1">
                <a:solidFill>
                  <a:schemeClr val="bg1"/>
                </a:solidFill>
                <a:latin typeface="Times New Roman" pitchFamily="18" charset="0"/>
                <a:cs typeface="Times New Roman" pitchFamily="18" charset="0"/>
              </a:rPr>
              <a:t> </a:t>
            </a:r>
            <a:r>
              <a:rPr lang="en-US" sz="1300" b="1">
                <a:solidFill>
                  <a:schemeClr val="bg1"/>
                </a:solidFill>
                <a:latin typeface="Arial" pitchFamily="34" charset="0"/>
              </a:rPr>
              <a:t>disease</a:t>
            </a:r>
            <a:r>
              <a:rPr lang="en-US" sz="1300" b="1">
                <a:solidFill>
                  <a:schemeClr val="bg1"/>
                </a:solidFill>
                <a:latin typeface="Times New Roman" pitchFamily="18" charset="0"/>
                <a:cs typeface="Times New Roman" pitchFamily="18" charset="0"/>
              </a:rPr>
              <a:t> </a:t>
            </a:r>
            <a:r>
              <a:rPr lang="en-US" sz="1300" b="1">
                <a:solidFill>
                  <a:schemeClr val="bg1"/>
                </a:solidFill>
                <a:latin typeface="Arial" pitchFamily="34" charset="0"/>
              </a:rPr>
              <a:t>and</a:t>
            </a:r>
            <a:r>
              <a:rPr lang="en-US" sz="1300" b="1">
                <a:solidFill>
                  <a:schemeClr val="bg1"/>
                </a:solidFill>
                <a:latin typeface="Times New Roman" pitchFamily="18" charset="0"/>
                <a:cs typeface="Times New Roman" pitchFamily="18" charset="0"/>
              </a:rPr>
              <a:t> </a:t>
            </a:r>
            <a:r>
              <a:rPr lang="en-US" sz="1300" b="1">
                <a:solidFill>
                  <a:schemeClr val="bg1"/>
                </a:solidFill>
                <a:latin typeface="Arial" pitchFamily="34" charset="0"/>
              </a:rPr>
              <a:t>stroke</a:t>
            </a:r>
            <a:endParaRPr lang="en-US" sz="1300">
              <a:solidFill>
                <a:schemeClr val="bg1"/>
              </a:solidFill>
              <a:latin typeface="Arial" pitchFamily="34" charset="0"/>
            </a:endParaRPr>
          </a:p>
          <a:p>
            <a:pPr marL="12700" algn="ctr">
              <a:lnSpc>
                <a:spcPts val="1475"/>
              </a:lnSpc>
            </a:pPr>
            <a:r>
              <a:rPr lang="en-US" sz="1300" b="1">
                <a:solidFill>
                  <a:schemeClr val="bg1"/>
                </a:solidFill>
                <a:latin typeface="Arial" pitchFamily="34" charset="0"/>
              </a:rPr>
              <a:t>80%</a:t>
            </a:r>
            <a:endParaRPr lang="en-US" sz="1300">
              <a:solidFill>
                <a:schemeClr val="bg1"/>
              </a:solidFill>
              <a:latin typeface="Arial" pitchFamily="34" charset="0"/>
            </a:endParaRPr>
          </a:p>
        </p:txBody>
      </p:sp>
      <p:sp>
        <p:nvSpPr>
          <p:cNvPr id="6" name="object 4"/>
          <p:cNvSpPr txBox="1">
            <a:spLocks noChangeArrowheads="1"/>
          </p:cNvSpPr>
          <p:nvPr/>
        </p:nvSpPr>
        <p:spPr bwMode="auto">
          <a:xfrm>
            <a:off x="4725988" y="4202113"/>
            <a:ext cx="2681287" cy="866904"/>
          </a:xfrm>
          <a:prstGeom prst="rect">
            <a:avLst/>
          </a:prstGeom>
          <a:noFill/>
          <a:ln w="9525">
            <a:noFill/>
            <a:miter lim="800000"/>
            <a:headEnd/>
            <a:tailEnd/>
          </a:ln>
        </p:spPr>
        <p:txBody>
          <a:bodyPr lIns="0" tIns="0" rIns="0" bIns="0">
            <a:spAutoFit/>
          </a:bodyPr>
          <a:lstStyle/>
          <a:p>
            <a:pPr algn="r"/>
            <a:r>
              <a:rPr lang="en-US" sz="1300" b="1">
                <a:solidFill>
                  <a:schemeClr val="bg1"/>
                </a:solidFill>
                <a:cs typeface="Calibri" pitchFamily="34" charset="0"/>
              </a:rPr>
              <a:t>0%</a:t>
            </a:r>
            <a:endParaRPr lang="en-US" sz="1300">
              <a:solidFill>
                <a:schemeClr val="bg1"/>
              </a:solidFill>
              <a:cs typeface="Calibri" pitchFamily="34" charset="0"/>
            </a:endParaRPr>
          </a:p>
          <a:p>
            <a:pPr>
              <a:lnSpc>
                <a:spcPts val="1538"/>
              </a:lnSpc>
              <a:spcBef>
                <a:spcPts val="738"/>
              </a:spcBef>
            </a:pPr>
            <a:r>
              <a:rPr lang="en-US" sz="1300" b="1">
                <a:solidFill>
                  <a:schemeClr val="bg1"/>
                </a:solidFill>
                <a:latin typeface="Arial" pitchFamily="34" charset="0"/>
              </a:rPr>
              <a:t>Chronic</a:t>
            </a:r>
            <a:r>
              <a:rPr lang="en-US" sz="1300" b="1">
                <a:solidFill>
                  <a:schemeClr val="bg1"/>
                </a:solidFill>
                <a:latin typeface="Times New Roman" pitchFamily="18" charset="0"/>
                <a:cs typeface="Times New Roman" pitchFamily="18" charset="0"/>
              </a:rPr>
              <a:t> </a:t>
            </a:r>
            <a:r>
              <a:rPr lang="en-US" sz="1300" b="1">
                <a:solidFill>
                  <a:schemeClr val="bg1"/>
                </a:solidFill>
                <a:latin typeface="Arial" pitchFamily="34" charset="0"/>
              </a:rPr>
              <a:t>obstructive</a:t>
            </a:r>
            <a:r>
              <a:rPr lang="en-US" sz="1300" b="1">
                <a:solidFill>
                  <a:schemeClr val="bg1"/>
                </a:solidFill>
                <a:latin typeface="Times New Roman" pitchFamily="18" charset="0"/>
                <a:cs typeface="Times New Roman" pitchFamily="18" charset="0"/>
              </a:rPr>
              <a:t> </a:t>
            </a:r>
            <a:r>
              <a:rPr lang="en-US" sz="1300" b="1">
                <a:solidFill>
                  <a:schemeClr val="bg1"/>
                </a:solidFill>
                <a:latin typeface="Arial" pitchFamily="34" charset="0"/>
              </a:rPr>
              <a:t>Lung</a:t>
            </a:r>
            <a:r>
              <a:rPr lang="en-US" sz="1300" b="1">
                <a:solidFill>
                  <a:schemeClr val="bg1"/>
                </a:solidFill>
                <a:latin typeface="Times New Roman" pitchFamily="18" charset="0"/>
                <a:cs typeface="Times New Roman" pitchFamily="18" charset="0"/>
              </a:rPr>
              <a:t> </a:t>
            </a:r>
            <a:r>
              <a:rPr lang="en-US" sz="1300" b="1">
                <a:solidFill>
                  <a:schemeClr val="bg1"/>
                </a:solidFill>
                <a:latin typeface="Arial" pitchFamily="34" charset="0"/>
              </a:rPr>
              <a:t>cancer</a:t>
            </a:r>
            <a:r>
              <a:rPr lang="en-US" sz="1300" b="1">
                <a:solidFill>
                  <a:schemeClr val="bg1"/>
                </a:solidFill>
                <a:latin typeface="Times New Roman" pitchFamily="18" charset="0"/>
                <a:cs typeface="Times New Roman" pitchFamily="18" charset="0"/>
              </a:rPr>
              <a:t> </a:t>
            </a:r>
            <a:r>
              <a:rPr lang="en-US" sz="1300" b="1">
                <a:solidFill>
                  <a:schemeClr val="bg1"/>
                </a:solidFill>
                <a:latin typeface="Arial" pitchFamily="34" charset="0"/>
              </a:rPr>
              <a:t>pulmonary</a:t>
            </a:r>
            <a:r>
              <a:rPr lang="en-US" sz="1300" b="1">
                <a:solidFill>
                  <a:schemeClr val="bg1"/>
                </a:solidFill>
                <a:latin typeface="Times New Roman" pitchFamily="18" charset="0"/>
                <a:cs typeface="Times New Roman" pitchFamily="18" charset="0"/>
              </a:rPr>
              <a:t> </a:t>
            </a:r>
            <a:r>
              <a:rPr lang="en-US" sz="1300" b="1">
                <a:solidFill>
                  <a:schemeClr val="bg1"/>
                </a:solidFill>
                <a:latin typeface="Arial" pitchFamily="34" charset="0"/>
              </a:rPr>
              <a:t>disease</a:t>
            </a:r>
            <a:r>
              <a:rPr lang="en-US" sz="1300" b="1">
                <a:solidFill>
                  <a:schemeClr val="bg1"/>
                </a:solidFill>
                <a:latin typeface="Times New Roman" pitchFamily="18" charset="0"/>
                <a:cs typeface="Times New Roman" pitchFamily="18" charset="0"/>
              </a:rPr>
              <a:t>	</a:t>
            </a:r>
            <a:r>
              <a:rPr lang="en-US" sz="1300" b="1">
                <a:solidFill>
                  <a:schemeClr val="bg1"/>
                </a:solidFill>
                <a:latin typeface="Arial" pitchFamily="34" charset="0"/>
              </a:rPr>
              <a:t>6%</a:t>
            </a:r>
            <a:endParaRPr lang="en-US" sz="1300">
              <a:solidFill>
                <a:schemeClr val="bg1"/>
              </a:solidFill>
              <a:latin typeface="Arial" pitchFamily="34" charset="0"/>
            </a:endParaRPr>
          </a:p>
          <a:p>
            <a:pPr>
              <a:lnSpc>
                <a:spcPts val="1463"/>
              </a:lnSpc>
            </a:pPr>
            <a:r>
              <a:rPr lang="en-US" sz="1300" b="1">
                <a:solidFill>
                  <a:schemeClr val="bg1"/>
                </a:solidFill>
                <a:latin typeface="Arial" pitchFamily="34" charset="0"/>
              </a:rPr>
              <a:t>14%</a:t>
            </a:r>
            <a:endParaRPr lang="en-US" sz="1300">
              <a:solidFill>
                <a:schemeClr val="bg1"/>
              </a:solidFill>
              <a:latin typeface="Arial" pitchFamily="34" charset="0"/>
            </a:endParaRPr>
          </a:p>
        </p:txBody>
      </p:sp>
      <p:sp>
        <p:nvSpPr>
          <p:cNvPr id="7" name="object 5"/>
          <p:cNvSpPr>
            <a:spLocks/>
          </p:cNvSpPr>
          <p:nvPr/>
        </p:nvSpPr>
        <p:spPr bwMode="auto">
          <a:xfrm>
            <a:off x="5711825" y="6137275"/>
            <a:ext cx="2284413" cy="368300"/>
          </a:xfrm>
          <a:custGeom>
            <a:avLst/>
            <a:gdLst>
              <a:gd name="T0" fmla="*/ 0 w 2283459"/>
              <a:gd name="T1" fmla="*/ 368308 h 368300"/>
              <a:gd name="T2" fmla="*/ 2284405 w 2283459"/>
              <a:gd name="T3" fmla="*/ 368308 h 368300"/>
              <a:gd name="T4" fmla="*/ 2284405 w 2283459"/>
              <a:gd name="T5" fmla="*/ 0 h 368300"/>
              <a:gd name="T6" fmla="*/ 0 w 2283459"/>
              <a:gd name="T7" fmla="*/ 0 h 368300"/>
              <a:gd name="T8" fmla="*/ 0 w 2283459"/>
              <a:gd name="T9" fmla="*/ 368308 h 368300"/>
              <a:gd name="T10" fmla="*/ 0 60000 65536"/>
              <a:gd name="T11" fmla="*/ 0 60000 65536"/>
              <a:gd name="T12" fmla="*/ 0 60000 65536"/>
              <a:gd name="T13" fmla="*/ 0 60000 65536"/>
              <a:gd name="T14" fmla="*/ 0 60000 65536"/>
              <a:gd name="T15" fmla="*/ 0 w 2283459"/>
              <a:gd name="T16" fmla="*/ 0 h 368300"/>
              <a:gd name="T17" fmla="*/ 2283459 w 2283459"/>
              <a:gd name="T18" fmla="*/ 368300 h 368300"/>
            </a:gdLst>
            <a:ahLst/>
            <a:cxnLst>
              <a:cxn ang="T10">
                <a:pos x="T0" y="T1"/>
              </a:cxn>
              <a:cxn ang="T11">
                <a:pos x="T2" y="T3"/>
              </a:cxn>
              <a:cxn ang="T12">
                <a:pos x="T4" y="T5"/>
              </a:cxn>
              <a:cxn ang="T13">
                <a:pos x="T6" y="T7"/>
              </a:cxn>
              <a:cxn ang="T14">
                <a:pos x="T8" y="T9"/>
              </a:cxn>
            </a:cxnLst>
            <a:rect l="T15" t="T16" r="T17" b="T18"/>
            <a:pathLst>
              <a:path w="2283459" h="368300">
                <a:moveTo>
                  <a:pt x="0" y="368308"/>
                </a:moveTo>
                <a:lnTo>
                  <a:pt x="2283451" y="368308"/>
                </a:lnTo>
                <a:lnTo>
                  <a:pt x="2283451" y="0"/>
                </a:lnTo>
                <a:lnTo>
                  <a:pt x="0" y="0"/>
                </a:lnTo>
                <a:lnTo>
                  <a:pt x="0" y="368308"/>
                </a:lnTo>
                <a:close/>
              </a:path>
            </a:pathLst>
          </a:custGeom>
          <a:solidFill>
            <a:srgbClr val="FFFFFF"/>
          </a:solidFill>
          <a:ln w="9525">
            <a:noFill/>
            <a:round/>
            <a:headEnd/>
            <a:tailEnd/>
          </a:ln>
        </p:spPr>
        <p:txBody>
          <a:bodyPr lIns="0" tIns="0" rIns="0" bIns="0"/>
          <a:lstStyle/>
          <a:p>
            <a:endParaRPr lang="en-IN">
              <a:solidFill>
                <a:schemeClr val="bg1"/>
              </a:solidFill>
            </a:endParaRPr>
          </a:p>
        </p:txBody>
      </p:sp>
      <p:sp>
        <p:nvSpPr>
          <p:cNvPr id="8" name="object 6"/>
          <p:cNvSpPr txBox="1"/>
          <p:nvPr/>
        </p:nvSpPr>
        <p:spPr>
          <a:xfrm>
            <a:off x="5737225" y="6199188"/>
            <a:ext cx="2235200" cy="323165"/>
          </a:xfrm>
          <a:prstGeom prst="rect">
            <a:avLst/>
          </a:prstGeom>
        </p:spPr>
        <p:txBody>
          <a:bodyPr lIns="0" tIns="0" rIns="0" bIns="0">
            <a:spAutoFit/>
          </a:bodyPr>
          <a:lstStyle/>
          <a:p>
            <a:pPr marL="12700" fontAlgn="auto">
              <a:spcBef>
                <a:spcPts val="0"/>
              </a:spcBef>
              <a:spcAft>
                <a:spcPts val="0"/>
              </a:spcAft>
              <a:defRPr/>
            </a:pPr>
            <a:r>
              <a:rPr sz="2100" b="1" spc="-5" dirty="0">
                <a:solidFill>
                  <a:schemeClr val="bg1"/>
                </a:solidFill>
                <a:latin typeface="Calibri"/>
                <a:cs typeface="Calibri"/>
              </a:rPr>
              <a:t>PR</a:t>
            </a:r>
            <a:r>
              <a:rPr sz="2100" b="1" spc="5" dirty="0">
                <a:solidFill>
                  <a:schemeClr val="bg1"/>
                </a:solidFill>
                <a:latin typeface="Calibri"/>
                <a:cs typeface="Calibri"/>
              </a:rPr>
              <a:t>EM</a:t>
            </a:r>
            <a:r>
              <a:rPr sz="2100" b="1" spc="-165" dirty="0">
                <a:solidFill>
                  <a:schemeClr val="bg1"/>
                </a:solidFill>
                <a:latin typeface="Calibri"/>
                <a:cs typeface="Calibri"/>
              </a:rPr>
              <a:t>A</a:t>
            </a:r>
            <a:r>
              <a:rPr sz="2100" b="1" spc="-10" dirty="0">
                <a:solidFill>
                  <a:schemeClr val="bg1"/>
                </a:solidFill>
                <a:latin typeface="Calibri"/>
                <a:cs typeface="Calibri"/>
              </a:rPr>
              <a:t>T</a:t>
            </a:r>
            <a:r>
              <a:rPr sz="2100" b="1" dirty="0">
                <a:solidFill>
                  <a:schemeClr val="bg1"/>
                </a:solidFill>
                <a:latin typeface="Calibri"/>
                <a:cs typeface="Calibri"/>
              </a:rPr>
              <a:t>URE</a:t>
            </a:r>
            <a:r>
              <a:rPr sz="2100" b="1" dirty="0">
                <a:solidFill>
                  <a:schemeClr val="bg1"/>
                </a:solidFill>
                <a:latin typeface="Times New Roman"/>
                <a:cs typeface="Times New Roman"/>
              </a:rPr>
              <a:t> </a:t>
            </a:r>
            <a:r>
              <a:rPr sz="2100" b="1" spc="10" dirty="0">
                <a:solidFill>
                  <a:schemeClr val="bg1"/>
                </a:solidFill>
                <a:latin typeface="Calibri"/>
                <a:cs typeface="Calibri"/>
              </a:rPr>
              <a:t>D</a:t>
            </a:r>
            <a:r>
              <a:rPr sz="2100" b="1" spc="-15" dirty="0">
                <a:solidFill>
                  <a:schemeClr val="bg1"/>
                </a:solidFill>
                <a:latin typeface="Calibri"/>
                <a:cs typeface="Calibri"/>
              </a:rPr>
              <a:t>E</a:t>
            </a:r>
            <a:r>
              <a:rPr sz="2100" b="1" spc="-165" dirty="0">
                <a:solidFill>
                  <a:schemeClr val="bg1"/>
                </a:solidFill>
                <a:latin typeface="Calibri"/>
                <a:cs typeface="Calibri"/>
              </a:rPr>
              <a:t>A</a:t>
            </a:r>
            <a:r>
              <a:rPr sz="2100" b="1" spc="-10" dirty="0">
                <a:solidFill>
                  <a:schemeClr val="bg1"/>
                </a:solidFill>
                <a:latin typeface="Calibri"/>
                <a:cs typeface="Calibri"/>
              </a:rPr>
              <a:t>T</a:t>
            </a:r>
            <a:r>
              <a:rPr sz="2100" b="1" dirty="0">
                <a:solidFill>
                  <a:schemeClr val="bg1"/>
                </a:solidFill>
                <a:latin typeface="Calibri"/>
                <a:cs typeface="Calibri"/>
              </a:rPr>
              <a:t>H</a:t>
            </a:r>
            <a:endParaRPr sz="2100">
              <a:solidFill>
                <a:schemeClr val="bg1"/>
              </a:solidFill>
              <a:latin typeface="Calibri"/>
              <a:cs typeface="Calibri"/>
            </a:endParaRPr>
          </a:p>
        </p:txBody>
      </p:sp>
      <p:sp>
        <p:nvSpPr>
          <p:cNvPr id="9" name="object 7"/>
          <p:cNvSpPr>
            <a:spLocks noChangeArrowheads="1"/>
          </p:cNvSpPr>
          <p:nvPr/>
        </p:nvSpPr>
        <p:spPr bwMode="auto">
          <a:xfrm>
            <a:off x="200025" y="1016000"/>
            <a:ext cx="4540250" cy="625475"/>
          </a:xfrm>
          <a:prstGeom prst="rect">
            <a:avLst/>
          </a:prstGeom>
          <a:blipFill dpi="0" rotWithShape="1">
            <a:blip r:embed="rId3"/>
            <a:srcRect/>
            <a:stretch>
              <a:fillRect/>
            </a:stretch>
          </a:blipFill>
          <a:ln w="9525">
            <a:noFill/>
            <a:miter lim="800000"/>
            <a:headEnd/>
            <a:tailEnd/>
          </a:ln>
        </p:spPr>
        <p:txBody>
          <a:bodyPr lIns="0" tIns="0" rIns="0" bIns="0"/>
          <a:lstStyle/>
          <a:p>
            <a:endParaRPr lang="en-US">
              <a:solidFill>
                <a:schemeClr val="bg1"/>
              </a:solidFill>
            </a:endParaRPr>
          </a:p>
        </p:txBody>
      </p:sp>
      <p:sp>
        <p:nvSpPr>
          <p:cNvPr id="10" name="object 8"/>
          <p:cNvSpPr txBox="1"/>
          <p:nvPr/>
        </p:nvSpPr>
        <p:spPr>
          <a:xfrm>
            <a:off x="493713" y="1163638"/>
            <a:ext cx="3956050" cy="369332"/>
          </a:xfrm>
          <a:prstGeom prst="rect">
            <a:avLst/>
          </a:prstGeom>
        </p:spPr>
        <p:txBody>
          <a:bodyPr lIns="0" tIns="0" rIns="0" bIns="0">
            <a:spAutoFit/>
          </a:bodyPr>
          <a:lstStyle/>
          <a:p>
            <a:pPr marL="12700" fontAlgn="auto">
              <a:spcBef>
                <a:spcPts val="0"/>
              </a:spcBef>
              <a:spcAft>
                <a:spcPts val="0"/>
              </a:spcAft>
              <a:defRPr/>
            </a:pPr>
            <a:r>
              <a:rPr sz="2400" b="1" dirty="0">
                <a:solidFill>
                  <a:schemeClr val="bg1"/>
                </a:solidFill>
                <a:latin typeface="Arial"/>
                <a:cs typeface="Arial"/>
              </a:rPr>
              <a:t>1</a:t>
            </a:r>
            <a:r>
              <a:rPr sz="2400" b="1" spc="60" dirty="0">
                <a:solidFill>
                  <a:schemeClr val="bg1"/>
                </a:solidFill>
                <a:latin typeface="Times New Roman"/>
                <a:cs typeface="Times New Roman"/>
              </a:rPr>
              <a:t> </a:t>
            </a:r>
            <a:r>
              <a:rPr sz="2400" b="1" dirty="0">
                <a:solidFill>
                  <a:schemeClr val="bg1"/>
                </a:solidFill>
                <a:latin typeface="Arial"/>
                <a:cs typeface="Arial"/>
              </a:rPr>
              <a:t>-</a:t>
            </a:r>
            <a:r>
              <a:rPr sz="2400" b="1" spc="60" dirty="0">
                <a:solidFill>
                  <a:schemeClr val="bg1"/>
                </a:solidFill>
                <a:latin typeface="Times New Roman"/>
                <a:cs typeface="Times New Roman"/>
              </a:rPr>
              <a:t> </a:t>
            </a:r>
            <a:r>
              <a:rPr sz="2400" b="1" dirty="0">
                <a:solidFill>
                  <a:schemeClr val="bg1"/>
                </a:solidFill>
                <a:latin typeface="Arial"/>
                <a:cs typeface="Arial"/>
              </a:rPr>
              <a:t>Human</a:t>
            </a:r>
            <a:r>
              <a:rPr sz="2400" b="1" spc="55" dirty="0">
                <a:solidFill>
                  <a:schemeClr val="bg1"/>
                </a:solidFill>
                <a:latin typeface="Times New Roman"/>
                <a:cs typeface="Times New Roman"/>
              </a:rPr>
              <a:t> </a:t>
            </a:r>
            <a:r>
              <a:rPr sz="2400" b="1" dirty="0">
                <a:solidFill>
                  <a:schemeClr val="bg1"/>
                </a:solidFill>
                <a:latin typeface="Arial"/>
                <a:cs typeface="Arial"/>
              </a:rPr>
              <a:t>health</a:t>
            </a:r>
            <a:r>
              <a:rPr sz="2400" b="1" spc="60" dirty="0">
                <a:solidFill>
                  <a:schemeClr val="bg1"/>
                </a:solidFill>
                <a:latin typeface="Times New Roman"/>
                <a:cs typeface="Times New Roman"/>
              </a:rPr>
              <a:t> </a:t>
            </a:r>
            <a:r>
              <a:rPr sz="2400" b="1" dirty="0">
                <a:solidFill>
                  <a:schemeClr val="bg1"/>
                </a:solidFill>
                <a:latin typeface="Arial"/>
                <a:cs typeface="Arial"/>
              </a:rPr>
              <a:t>Pro</a:t>
            </a:r>
            <a:r>
              <a:rPr sz="2400" b="1" spc="-10" dirty="0">
                <a:solidFill>
                  <a:schemeClr val="bg1"/>
                </a:solidFill>
                <a:latin typeface="Arial"/>
                <a:cs typeface="Arial"/>
              </a:rPr>
              <a:t>b</a:t>
            </a:r>
            <a:r>
              <a:rPr sz="2400" b="1" dirty="0">
                <a:solidFill>
                  <a:schemeClr val="bg1"/>
                </a:solidFill>
                <a:latin typeface="Arial"/>
                <a:cs typeface="Arial"/>
              </a:rPr>
              <a:t>lems</a:t>
            </a:r>
            <a:endParaRPr sz="2400">
              <a:solidFill>
                <a:schemeClr val="bg1"/>
              </a:solidFill>
              <a:latin typeface="Arial"/>
              <a:cs typeface="Arial"/>
            </a:endParaRPr>
          </a:p>
        </p:txBody>
      </p:sp>
      <p:sp>
        <p:nvSpPr>
          <p:cNvPr id="11" name="object 9"/>
          <p:cNvSpPr>
            <a:spLocks noChangeArrowheads="1"/>
          </p:cNvSpPr>
          <p:nvPr/>
        </p:nvSpPr>
        <p:spPr bwMode="auto">
          <a:xfrm>
            <a:off x="7073900" y="79375"/>
            <a:ext cx="1800225" cy="952500"/>
          </a:xfrm>
          <a:prstGeom prst="rect">
            <a:avLst/>
          </a:prstGeom>
          <a:blipFill dpi="0" rotWithShape="1">
            <a:blip r:embed="rId4"/>
            <a:srcRect/>
            <a:stretch>
              <a:fillRect/>
            </a:stretch>
          </a:blipFill>
          <a:ln w="9525">
            <a:noFill/>
            <a:miter lim="800000"/>
            <a:headEnd/>
            <a:tailEnd/>
          </a:ln>
        </p:spPr>
        <p:txBody>
          <a:bodyPr lIns="0" tIns="0" rIns="0" bIns="0"/>
          <a:lstStyle/>
          <a:p>
            <a:endParaRPr lang="en-US">
              <a:solidFill>
                <a:schemeClr val="bg1"/>
              </a:solidFill>
            </a:endParaRPr>
          </a:p>
        </p:txBody>
      </p:sp>
      <p:sp>
        <p:nvSpPr>
          <p:cNvPr id="12" name="object 10"/>
          <p:cNvSpPr>
            <a:spLocks/>
          </p:cNvSpPr>
          <p:nvPr/>
        </p:nvSpPr>
        <p:spPr bwMode="auto">
          <a:xfrm>
            <a:off x="7054850" y="60325"/>
            <a:ext cx="1838325" cy="990600"/>
          </a:xfrm>
          <a:custGeom>
            <a:avLst/>
            <a:gdLst>
              <a:gd name="T0" fmla="*/ 0 w 1838959"/>
              <a:gd name="T1" fmla="*/ 990599 h 990600"/>
              <a:gd name="T2" fmla="*/ 1838334 w 1838959"/>
              <a:gd name="T3" fmla="*/ 990599 h 990600"/>
              <a:gd name="T4" fmla="*/ 1838334 w 1838959"/>
              <a:gd name="T5" fmla="*/ 0 h 990600"/>
              <a:gd name="T6" fmla="*/ 0 w 1838959"/>
              <a:gd name="T7" fmla="*/ 0 h 990600"/>
              <a:gd name="T8" fmla="*/ 0 w 1838959"/>
              <a:gd name="T9" fmla="*/ 990599 h 990600"/>
              <a:gd name="T10" fmla="*/ 0 60000 65536"/>
              <a:gd name="T11" fmla="*/ 0 60000 65536"/>
              <a:gd name="T12" fmla="*/ 0 60000 65536"/>
              <a:gd name="T13" fmla="*/ 0 60000 65536"/>
              <a:gd name="T14" fmla="*/ 0 60000 65536"/>
              <a:gd name="T15" fmla="*/ 0 w 1838959"/>
              <a:gd name="T16" fmla="*/ 0 h 990600"/>
              <a:gd name="T17" fmla="*/ 1838959 w 1838959"/>
              <a:gd name="T18" fmla="*/ 990600 h 990600"/>
            </a:gdLst>
            <a:ahLst/>
            <a:cxnLst>
              <a:cxn ang="T10">
                <a:pos x="T0" y="T1"/>
              </a:cxn>
              <a:cxn ang="T11">
                <a:pos x="T2" y="T3"/>
              </a:cxn>
              <a:cxn ang="T12">
                <a:pos x="T4" y="T5"/>
              </a:cxn>
              <a:cxn ang="T13">
                <a:pos x="T6" y="T7"/>
              </a:cxn>
              <a:cxn ang="T14">
                <a:pos x="T8" y="T9"/>
              </a:cxn>
            </a:cxnLst>
            <a:rect l="T15" t="T16" r="T17" b="T18"/>
            <a:pathLst>
              <a:path w="1838959" h="990600">
                <a:moveTo>
                  <a:pt x="0" y="990599"/>
                </a:moveTo>
                <a:lnTo>
                  <a:pt x="1838968" y="990599"/>
                </a:lnTo>
                <a:lnTo>
                  <a:pt x="1838968" y="0"/>
                </a:lnTo>
                <a:lnTo>
                  <a:pt x="0" y="0"/>
                </a:lnTo>
                <a:lnTo>
                  <a:pt x="0" y="990599"/>
                </a:lnTo>
                <a:close/>
              </a:path>
            </a:pathLst>
          </a:custGeom>
          <a:noFill/>
          <a:ln w="38099">
            <a:solidFill>
              <a:srgbClr val="FFFFFF"/>
            </a:solidFill>
            <a:round/>
            <a:headEnd/>
            <a:tailEnd/>
          </a:ln>
        </p:spPr>
        <p:txBody>
          <a:bodyPr lIns="0" tIns="0" rIns="0" bIns="0"/>
          <a:lstStyle/>
          <a:p>
            <a:endParaRPr lang="en-IN">
              <a:solidFill>
                <a:schemeClr val="bg1"/>
              </a:solidFill>
            </a:endParaRPr>
          </a:p>
        </p:txBody>
      </p:sp>
      <p:sp>
        <p:nvSpPr>
          <p:cNvPr id="13" name="object 11"/>
          <p:cNvSpPr>
            <a:spLocks noChangeArrowheads="1"/>
          </p:cNvSpPr>
          <p:nvPr/>
        </p:nvSpPr>
        <p:spPr bwMode="auto">
          <a:xfrm>
            <a:off x="5672138" y="79375"/>
            <a:ext cx="1363662" cy="952500"/>
          </a:xfrm>
          <a:prstGeom prst="rect">
            <a:avLst/>
          </a:prstGeom>
          <a:blipFill dpi="0" rotWithShape="1">
            <a:blip r:embed="rId5"/>
            <a:srcRect/>
            <a:stretch>
              <a:fillRect/>
            </a:stretch>
          </a:blipFill>
          <a:ln w="9525">
            <a:noFill/>
            <a:miter lim="800000"/>
            <a:headEnd/>
            <a:tailEnd/>
          </a:ln>
        </p:spPr>
        <p:txBody>
          <a:bodyPr lIns="0" tIns="0" rIns="0" bIns="0"/>
          <a:lstStyle/>
          <a:p>
            <a:endParaRPr lang="en-US">
              <a:solidFill>
                <a:schemeClr val="bg1"/>
              </a:solidFill>
            </a:endParaRPr>
          </a:p>
        </p:txBody>
      </p:sp>
      <p:sp>
        <p:nvSpPr>
          <p:cNvPr id="14" name="object 12"/>
          <p:cNvSpPr>
            <a:spLocks noChangeArrowheads="1"/>
          </p:cNvSpPr>
          <p:nvPr/>
        </p:nvSpPr>
        <p:spPr bwMode="auto">
          <a:xfrm>
            <a:off x="5697538" y="1104900"/>
            <a:ext cx="1376362" cy="1020763"/>
          </a:xfrm>
          <a:prstGeom prst="rect">
            <a:avLst/>
          </a:prstGeom>
          <a:blipFill dpi="0" rotWithShape="1">
            <a:blip r:embed="rId6"/>
            <a:srcRect/>
            <a:stretch>
              <a:fillRect/>
            </a:stretch>
          </a:blipFill>
          <a:ln w="9525">
            <a:noFill/>
            <a:miter lim="800000"/>
            <a:headEnd/>
            <a:tailEnd/>
          </a:ln>
        </p:spPr>
        <p:txBody>
          <a:bodyPr lIns="0" tIns="0" rIns="0" bIns="0"/>
          <a:lstStyle/>
          <a:p>
            <a:endParaRPr lang="en-US">
              <a:solidFill>
                <a:schemeClr val="bg1"/>
              </a:solidFill>
            </a:endParaRPr>
          </a:p>
        </p:txBody>
      </p:sp>
      <p:sp>
        <p:nvSpPr>
          <p:cNvPr id="15" name="object 13"/>
          <p:cNvSpPr>
            <a:spLocks noChangeArrowheads="1"/>
          </p:cNvSpPr>
          <p:nvPr/>
        </p:nvSpPr>
        <p:spPr bwMode="auto">
          <a:xfrm>
            <a:off x="5697538" y="2136775"/>
            <a:ext cx="3176587" cy="784225"/>
          </a:xfrm>
          <a:prstGeom prst="rect">
            <a:avLst/>
          </a:prstGeom>
          <a:blipFill dpi="0" rotWithShape="1">
            <a:blip r:embed="rId7"/>
            <a:srcRect/>
            <a:stretch>
              <a:fillRect/>
            </a:stretch>
          </a:blipFill>
          <a:ln w="9525">
            <a:noFill/>
            <a:miter lim="800000"/>
            <a:headEnd/>
            <a:tailEnd/>
          </a:ln>
        </p:spPr>
        <p:txBody>
          <a:bodyPr lIns="0" tIns="0" rIns="0" bIns="0"/>
          <a:lstStyle/>
          <a:p>
            <a:endParaRPr lang="en-US">
              <a:solidFill>
                <a:schemeClr val="bg1"/>
              </a:solidFill>
            </a:endParaRPr>
          </a:p>
        </p:txBody>
      </p:sp>
      <p:sp>
        <p:nvSpPr>
          <p:cNvPr id="16" name="object 14"/>
          <p:cNvSpPr>
            <a:spLocks/>
          </p:cNvSpPr>
          <p:nvPr/>
        </p:nvSpPr>
        <p:spPr bwMode="auto">
          <a:xfrm>
            <a:off x="5672138" y="706438"/>
            <a:ext cx="1363662" cy="369887"/>
          </a:xfrm>
          <a:custGeom>
            <a:avLst/>
            <a:gdLst>
              <a:gd name="T0" fmla="*/ 0 w 1363979"/>
              <a:gd name="T1" fmla="*/ 369878 h 370840"/>
              <a:gd name="T2" fmla="*/ 1363662 w 1363979"/>
              <a:gd name="T3" fmla="*/ 369878 h 370840"/>
              <a:gd name="T4" fmla="*/ 1363662 w 1363979"/>
              <a:gd name="T5" fmla="*/ 0 h 370840"/>
              <a:gd name="T6" fmla="*/ 0 w 1363979"/>
              <a:gd name="T7" fmla="*/ 0 h 370840"/>
              <a:gd name="T8" fmla="*/ 0 w 1363979"/>
              <a:gd name="T9" fmla="*/ 369878 h 370840"/>
              <a:gd name="T10" fmla="*/ 0 60000 65536"/>
              <a:gd name="T11" fmla="*/ 0 60000 65536"/>
              <a:gd name="T12" fmla="*/ 0 60000 65536"/>
              <a:gd name="T13" fmla="*/ 0 60000 65536"/>
              <a:gd name="T14" fmla="*/ 0 60000 65536"/>
              <a:gd name="T15" fmla="*/ 0 w 1363979"/>
              <a:gd name="T16" fmla="*/ 0 h 370840"/>
              <a:gd name="T17" fmla="*/ 1363979 w 1363979"/>
              <a:gd name="T18" fmla="*/ 370840 h 370840"/>
            </a:gdLst>
            <a:ahLst/>
            <a:cxnLst>
              <a:cxn ang="T10">
                <a:pos x="T0" y="T1"/>
              </a:cxn>
              <a:cxn ang="T11">
                <a:pos x="T2" y="T3"/>
              </a:cxn>
              <a:cxn ang="T12">
                <a:pos x="T4" y="T5"/>
              </a:cxn>
              <a:cxn ang="T13">
                <a:pos x="T6" y="T7"/>
              </a:cxn>
              <a:cxn ang="T14">
                <a:pos x="T8" y="T9"/>
              </a:cxn>
            </a:cxnLst>
            <a:rect l="T15" t="T16" r="T17" b="T18"/>
            <a:pathLst>
              <a:path w="1363979" h="370840">
                <a:moveTo>
                  <a:pt x="0" y="370831"/>
                </a:moveTo>
                <a:lnTo>
                  <a:pt x="1363979" y="370831"/>
                </a:lnTo>
                <a:lnTo>
                  <a:pt x="1363979" y="0"/>
                </a:lnTo>
                <a:lnTo>
                  <a:pt x="0" y="0"/>
                </a:lnTo>
                <a:lnTo>
                  <a:pt x="0" y="370831"/>
                </a:lnTo>
                <a:close/>
              </a:path>
            </a:pathLst>
          </a:custGeom>
          <a:solidFill>
            <a:srgbClr val="FFFFFF"/>
          </a:solidFill>
          <a:ln w="9525">
            <a:noFill/>
            <a:round/>
            <a:headEnd/>
            <a:tailEnd/>
          </a:ln>
        </p:spPr>
        <p:txBody>
          <a:bodyPr lIns="0" tIns="0" rIns="0" bIns="0"/>
          <a:lstStyle/>
          <a:p>
            <a:endParaRPr lang="en-IN">
              <a:solidFill>
                <a:schemeClr val="bg1"/>
              </a:solidFill>
            </a:endParaRPr>
          </a:p>
        </p:txBody>
      </p:sp>
      <p:sp>
        <p:nvSpPr>
          <p:cNvPr id="17" name="object 15"/>
          <p:cNvSpPr txBox="1"/>
          <p:nvPr/>
        </p:nvSpPr>
        <p:spPr>
          <a:xfrm>
            <a:off x="5753100" y="788988"/>
            <a:ext cx="808038" cy="307777"/>
          </a:xfrm>
          <a:prstGeom prst="rect">
            <a:avLst/>
          </a:prstGeom>
        </p:spPr>
        <p:txBody>
          <a:bodyPr lIns="0" tIns="0" rIns="0" bIns="0">
            <a:spAutoFit/>
          </a:bodyPr>
          <a:lstStyle/>
          <a:p>
            <a:pPr marL="12700" fontAlgn="auto">
              <a:spcBef>
                <a:spcPts val="0"/>
              </a:spcBef>
              <a:spcAft>
                <a:spcPts val="0"/>
              </a:spcAft>
              <a:defRPr/>
            </a:pPr>
            <a:r>
              <a:rPr sz="2000" b="1" spc="-10" dirty="0">
                <a:solidFill>
                  <a:schemeClr val="bg1"/>
                </a:solidFill>
                <a:latin typeface="Calibri"/>
                <a:cs typeface="Calibri"/>
              </a:rPr>
              <a:t>a</a:t>
            </a:r>
            <a:r>
              <a:rPr sz="2000" b="1" spc="-30" dirty="0">
                <a:solidFill>
                  <a:schemeClr val="bg1"/>
                </a:solidFill>
                <a:latin typeface="Calibri"/>
                <a:cs typeface="Calibri"/>
              </a:rPr>
              <a:t>s</a:t>
            </a:r>
            <a:r>
              <a:rPr sz="2000" b="1" spc="-5" dirty="0">
                <a:solidFill>
                  <a:schemeClr val="bg1"/>
                </a:solidFill>
                <a:latin typeface="Calibri"/>
                <a:cs typeface="Calibri"/>
              </a:rPr>
              <a:t>thma</a:t>
            </a:r>
            <a:endParaRPr sz="2000">
              <a:solidFill>
                <a:schemeClr val="bg1"/>
              </a:solidFill>
              <a:latin typeface="Calibri"/>
              <a:cs typeface="Calibri"/>
            </a:endParaRPr>
          </a:p>
        </p:txBody>
      </p:sp>
      <p:sp>
        <p:nvSpPr>
          <p:cNvPr id="18" name="object 16"/>
          <p:cNvSpPr>
            <a:spLocks/>
          </p:cNvSpPr>
          <p:nvPr/>
        </p:nvSpPr>
        <p:spPr bwMode="auto">
          <a:xfrm>
            <a:off x="5697538" y="1790700"/>
            <a:ext cx="1995487" cy="368300"/>
          </a:xfrm>
          <a:custGeom>
            <a:avLst/>
            <a:gdLst>
              <a:gd name="T0" fmla="*/ 0 w 1996440"/>
              <a:gd name="T1" fmla="*/ 368295 h 368300"/>
              <a:gd name="T2" fmla="*/ 1995486 w 1996440"/>
              <a:gd name="T3" fmla="*/ 368295 h 368300"/>
              <a:gd name="T4" fmla="*/ 1995486 w 1996440"/>
              <a:gd name="T5" fmla="*/ 0 h 368300"/>
              <a:gd name="T6" fmla="*/ 0 w 1996440"/>
              <a:gd name="T7" fmla="*/ 0 h 368300"/>
              <a:gd name="T8" fmla="*/ 0 w 1996440"/>
              <a:gd name="T9" fmla="*/ 368295 h 368300"/>
              <a:gd name="T10" fmla="*/ 0 60000 65536"/>
              <a:gd name="T11" fmla="*/ 0 60000 65536"/>
              <a:gd name="T12" fmla="*/ 0 60000 65536"/>
              <a:gd name="T13" fmla="*/ 0 60000 65536"/>
              <a:gd name="T14" fmla="*/ 0 60000 65536"/>
              <a:gd name="T15" fmla="*/ 0 w 1996440"/>
              <a:gd name="T16" fmla="*/ 0 h 368300"/>
              <a:gd name="T17" fmla="*/ 1996440 w 1996440"/>
              <a:gd name="T18" fmla="*/ 368300 h 368300"/>
            </a:gdLst>
            <a:ahLst/>
            <a:cxnLst>
              <a:cxn ang="T10">
                <a:pos x="T0" y="T1"/>
              </a:cxn>
              <a:cxn ang="T11">
                <a:pos x="T2" y="T3"/>
              </a:cxn>
              <a:cxn ang="T12">
                <a:pos x="T4" y="T5"/>
              </a:cxn>
              <a:cxn ang="T13">
                <a:pos x="T6" y="T7"/>
              </a:cxn>
              <a:cxn ang="T14">
                <a:pos x="T8" y="T9"/>
              </a:cxn>
            </a:cxnLst>
            <a:rect l="T15" t="T16" r="T17" b="T18"/>
            <a:pathLst>
              <a:path w="1996440" h="368300">
                <a:moveTo>
                  <a:pt x="0" y="368295"/>
                </a:moveTo>
                <a:lnTo>
                  <a:pt x="1996439" y="368295"/>
                </a:lnTo>
                <a:lnTo>
                  <a:pt x="1996439" y="0"/>
                </a:lnTo>
                <a:lnTo>
                  <a:pt x="0" y="0"/>
                </a:lnTo>
                <a:lnTo>
                  <a:pt x="0" y="368295"/>
                </a:lnTo>
                <a:close/>
              </a:path>
            </a:pathLst>
          </a:custGeom>
          <a:solidFill>
            <a:srgbClr val="FFFFFF"/>
          </a:solidFill>
          <a:ln w="9525">
            <a:noFill/>
            <a:round/>
            <a:headEnd/>
            <a:tailEnd/>
          </a:ln>
        </p:spPr>
        <p:txBody>
          <a:bodyPr lIns="0" tIns="0" rIns="0" bIns="0"/>
          <a:lstStyle/>
          <a:p>
            <a:endParaRPr lang="en-IN">
              <a:solidFill>
                <a:schemeClr val="bg1"/>
              </a:solidFill>
            </a:endParaRPr>
          </a:p>
        </p:txBody>
      </p:sp>
      <p:sp>
        <p:nvSpPr>
          <p:cNvPr id="19" name="object 17"/>
          <p:cNvSpPr txBox="1"/>
          <p:nvPr/>
        </p:nvSpPr>
        <p:spPr>
          <a:xfrm>
            <a:off x="5776913" y="1873250"/>
            <a:ext cx="995362" cy="307777"/>
          </a:xfrm>
          <a:prstGeom prst="rect">
            <a:avLst/>
          </a:prstGeom>
        </p:spPr>
        <p:txBody>
          <a:bodyPr lIns="0" tIns="0" rIns="0" bIns="0">
            <a:spAutoFit/>
          </a:bodyPr>
          <a:lstStyle/>
          <a:p>
            <a:pPr marL="12700" fontAlgn="auto">
              <a:spcBef>
                <a:spcPts val="0"/>
              </a:spcBef>
              <a:spcAft>
                <a:spcPts val="0"/>
              </a:spcAft>
              <a:defRPr/>
            </a:pPr>
            <a:r>
              <a:rPr sz="2000" b="1" spc="-15" dirty="0">
                <a:solidFill>
                  <a:schemeClr val="bg1"/>
                </a:solidFill>
                <a:latin typeface="Calibri"/>
                <a:cs typeface="Calibri"/>
              </a:rPr>
              <a:t>h</a:t>
            </a:r>
            <a:r>
              <a:rPr sz="2000" b="1" spc="-60" dirty="0">
                <a:solidFill>
                  <a:schemeClr val="bg1"/>
                </a:solidFill>
                <a:latin typeface="Calibri"/>
                <a:cs typeface="Calibri"/>
              </a:rPr>
              <a:t>a</a:t>
            </a:r>
            <a:r>
              <a:rPr sz="2000" b="1" spc="-10" dirty="0">
                <a:solidFill>
                  <a:schemeClr val="bg1"/>
                </a:solidFill>
                <a:latin typeface="Calibri"/>
                <a:cs typeface="Calibri"/>
              </a:rPr>
              <a:t>y</a:t>
            </a:r>
            <a:r>
              <a:rPr sz="2000" b="1" spc="-50" dirty="0">
                <a:solidFill>
                  <a:schemeClr val="bg1"/>
                </a:solidFill>
                <a:latin typeface="Times New Roman"/>
                <a:cs typeface="Times New Roman"/>
              </a:rPr>
              <a:t> </a:t>
            </a:r>
            <a:r>
              <a:rPr sz="2000" b="1" spc="-35" dirty="0">
                <a:solidFill>
                  <a:schemeClr val="bg1"/>
                </a:solidFill>
                <a:latin typeface="Calibri"/>
                <a:cs typeface="Calibri"/>
              </a:rPr>
              <a:t>f</a:t>
            </a:r>
            <a:r>
              <a:rPr sz="2000" b="1" spc="-30" dirty="0">
                <a:solidFill>
                  <a:schemeClr val="bg1"/>
                </a:solidFill>
                <a:latin typeface="Calibri"/>
                <a:cs typeface="Calibri"/>
              </a:rPr>
              <a:t>ev</a:t>
            </a:r>
            <a:r>
              <a:rPr sz="2000" b="1" spc="-10" dirty="0">
                <a:solidFill>
                  <a:schemeClr val="bg1"/>
                </a:solidFill>
                <a:latin typeface="Calibri"/>
                <a:cs typeface="Calibri"/>
              </a:rPr>
              <a:t>e</a:t>
            </a:r>
            <a:r>
              <a:rPr sz="2000" b="1" dirty="0">
                <a:solidFill>
                  <a:schemeClr val="bg1"/>
                </a:solidFill>
                <a:latin typeface="Calibri"/>
                <a:cs typeface="Calibri"/>
              </a:rPr>
              <a:t>r</a:t>
            </a:r>
            <a:endParaRPr sz="2000">
              <a:solidFill>
                <a:schemeClr val="bg1"/>
              </a:solidFill>
              <a:latin typeface="Calibri"/>
              <a:cs typeface="Calibri"/>
            </a:endParaRPr>
          </a:p>
        </p:txBody>
      </p:sp>
      <p:sp>
        <p:nvSpPr>
          <p:cNvPr id="20" name="object 18"/>
          <p:cNvSpPr>
            <a:spLocks/>
          </p:cNvSpPr>
          <p:nvPr/>
        </p:nvSpPr>
        <p:spPr bwMode="auto">
          <a:xfrm>
            <a:off x="7035800" y="512763"/>
            <a:ext cx="2108200" cy="652462"/>
          </a:xfrm>
          <a:custGeom>
            <a:avLst/>
            <a:gdLst>
              <a:gd name="T0" fmla="*/ 0 w 2108200"/>
              <a:gd name="T1" fmla="*/ 652466 h 652780"/>
              <a:gd name="T2" fmla="*/ 2108204 w 2108200"/>
              <a:gd name="T3" fmla="*/ 652466 h 652780"/>
              <a:gd name="T4" fmla="*/ 2108204 w 2108200"/>
              <a:gd name="T5" fmla="*/ 0 h 652780"/>
              <a:gd name="T6" fmla="*/ 0 w 2108200"/>
              <a:gd name="T7" fmla="*/ 0 h 652780"/>
              <a:gd name="T8" fmla="*/ 0 w 2108200"/>
              <a:gd name="T9" fmla="*/ 652466 h 652780"/>
              <a:gd name="T10" fmla="*/ 0 60000 65536"/>
              <a:gd name="T11" fmla="*/ 0 60000 65536"/>
              <a:gd name="T12" fmla="*/ 0 60000 65536"/>
              <a:gd name="T13" fmla="*/ 0 60000 65536"/>
              <a:gd name="T14" fmla="*/ 0 60000 65536"/>
              <a:gd name="T15" fmla="*/ 0 w 2108200"/>
              <a:gd name="T16" fmla="*/ 0 h 652780"/>
              <a:gd name="T17" fmla="*/ 2108200 w 2108200"/>
              <a:gd name="T18" fmla="*/ 652780 h 652780"/>
            </a:gdLst>
            <a:ahLst/>
            <a:cxnLst>
              <a:cxn ang="T10">
                <a:pos x="T0" y="T1"/>
              </a:cxn>
              <a:cxn ang="T11">
                <a:pos x="T2" y="T3"/>
              </a:cxn>
              <a:cxn ang="T12">
                <a:pos x="T4" y="T5"/>
              </a:cxn>
              <a:cxn ang="T13">
                <a:pos x="T6" y="T7"/>
              </a:cxn>
              <a:cxn ang="T14">
                <a:pos x="T8" y="T9"/>
              </a:cxn>
            </a:cxnLst>
            <a:rect l="T15" t="T16" r="T17" b="T18"/>
            <a:pathLst>
              <a:path w="2108200" h="652780">
                <a:moveTo>
                  <a:pt x="0" y="652784"/>
                </a:moveTo>
                <a:lnTo>
                  <a:pt x="2108204" y="652784"/>
                </a:lnTo>
                <a:lnTo>
                  <a:pt x="2108204" y="0"/>
                </a:lnTo>
                <a:lnTo>
                  <a:pt x="0" y="0"/>
                </a:lnTo>
                <a:lnTo>
                  <a:pt x="0" y="652784"/>
                </a:lnTo>
                <a:close/>
              </a:path>
            </a:pathLst>
          </a:custGeom>
          <a:solidFill>
            <a:srgbClr val="FFFFFF"/>
          </a:solidFill>
          <a:ln w="9525">
            <a:noFill/>
            <a:round/>
            <a:headEnd/>
            <a:tailEnd/>
          </a:ln>
        </p:spPr>
        <p:txBody>
          <a:bodyPr lIns="0" tIns="0" rIns="0" bIns="0"/>
          <a:lstStyle/>
          <a:p>
            <a:endParaRPr lang="en-IN">
              <a:solidFill>
                <a:schemeClr val="bg1"/>
              </a:solidFill>
            </a:endParaRPr>
          </a:p>
        </p:txBody>
      </p:sp>
      <p:sp>
        <p:nvSpPr>
          <p:cNvPr id="21" name="object 19"/>
          <p:cNvSpPr txBox="1"/>
          <p:nvPr/>
        </p:nvSpPr>
        <p:spPr>
          <a:xfrm>
            <a:off x="7116763" y="593725"/>
            <a:ext cx="1450975" cy="615553"/>
          </a:xfrm>
          <a:prstGeom prst="rect">
            <a:avLst/>
          </a:prstGeom>
        </p:spPr>
        <p:txBody>
          <a:bodyPr lIns="0" tIns="0" rIns="0" bIns="0">
            <a:spAutoFit/>
          </a:bodyPr>
          <a:lstStyle/>
          <a:p>
            <a:pPr marL="12700" fontAlgn="auto">
              <a:spcBef>
                <a:spcPts val="0"/>
              </a:spcBef>
              <a:spcAft>
                <a:spcPts val="0"/>
              </a:spcAft>
              <a:defRPr/>
            </a:pPr>
            <a:r>
              <a:rPr sz="2000" b="1" dirty="0">
                <a:solidFill>
                  <a:schemeClr val="bg1"/>
                </a:solidFill>
                <a:latin typeface="Calibri"/>
                <a:cs typeface="Calibri"/>
              </a:rPr>
              <a:t>p</a:t>
            </a:r>
            <a:r>
              <a:rPr sz="2000" b="1" spc="5" dirty="0">
                <a:solidFill>
                  <a:schemeClr val="bg1"/>
                </a:solidFill>
                <a:latin typeface="Calibri"/>
                <a:cs typeface="Calibri"/>
              </a:rPr>
              <a:t>u</a:t>
            </a:r>
            <a:r>
              <a:rPr sz="2000" b="1" dirty="0">
                <a:solidFill>
                  <a:schemeClr val="bg1"/>
                </a:solidFill>
                <a:latin typeface="Calibri"/>
                <a:cs typeface="Calibri"/>
              </a:rPr>
              <a:t>l</a:t>
            </a:r>
            <a:r>
              <a:rPr sz="2000" b="1" spc="-10" dirty="0">
                <a:solidFill>
                  <a:schemeClr val="bg1"/>
                </a:solidFill>
                <a:latin typeface="Calibri"/>
                <a:cs typeface="Calibri"/>
              </a:rPr>
              <a:t>m</a:t>
            </a:r>
            <a:r>
              <a:rPr sz="2000" b="1" dirty="0">
                <a:solidFill>
                  <a:schemeClr val="bg1"/>
                </a:solidFill>
                <a:latin typeface="Calibri"/>
                <a:cs typeface="Calibri"/>
              </a:rPr>
              <a:t>o</a:t>
            </a:r>
            <a:r>
              <a:rPr sz="2000" b="1" spc="5" dirty="0">
                <a:solidFill>
                  <a:schemeClr val="bg1"/>
                </a:solidFill>
                <a:latin typeface="Calibri"/>
                <a:cs typeface="Calibri"/>
              </a:rPr>
              <a:t>n</a:t>
            </a:r>
            <a:r>
              <a:rPr sz="2000" b="1" spc="-10" dirty="0">
                <a:solidFill>
                  <a:schemeClr val="bg1"/>
                </a:solidFill>
                <a:latin typeface="Calibri"/>
                <a:cs typeface="Calibri"/>
              </a:rPr>
              <a:t>a</a:t>
            </a:r>
            <a:r>
              <a:rPr sz="2000" b="1" spc="5" dirty="0">
                <a:solidFill>
                  <a:schemeClr val="bg1"/>
                </a:solidFill>
                <a:latin typeface="Calibri"/>
                <a:cs typeface="Calibri"/>
              </a:rPr>
              <a:t>r</a:t>
            </a:r>
            <a:r>
              <a:rPr sz="2000" b="1" dirty="0">
                <a:solidFill>
                  <a:schemeClr val="bg1"/>
                </a:solidFill>
                <a:latin typeface="Calibri"/>
                <a:cs typeface="Calibri"/>
              </a:rPr>
              <a:t>y</a:t>
            </a:r>
            <a:endParaRPr sz="2000">
              <a:solidFill>
                <a:schemeClr val="bg1"/>
              </a:solidFill>
              <a:latin typeface="Calibri"/>
              <a:cs typeface="Calibri"/>
            </a:endParaRPr>
          </a:p>
          <a:p>
            <a:pPr marL="12700" fontAlgn="auto">
              <a:spcBef>
                <a:spcPts val="0"/>
              </a:spcBef>
              <a:spcAft>
                <a:spcPts val="0"/>
              </a:spcAft>
              <a:defRPr/>
            </a:pPr>
            <a:r>
              <a:rPr sz="2000" b="1" dirty="0">
                <a:solidFill>
                  <a:schemeClr val="bg1"/>
                </a:solidFill>
                <a:latin typeface="Calibri"/>
                <a:cs typeface="Calibri"/>
              </a:rPr>
              <a:t>i</a:t>
            </a:r>
            <a:r>
              <a:rPr sz="2000" b="1" spc="-30" dirty="0">
                <a:solidFill>
                  <a:schemeClr val="bg1"/>
                </a:solidFill>
                <a:latin typeface="Calibri"/>
                <a:cs typeface="Calibri"/>
              </a:rPr>
              <a:t>n</a:t>
            </a:r>
            <a:r>
              <a:rPr sz="2000" b="1" spc="5" dirty="0">
                <a:solidFill>
                  <a:schemeClr val="bg1"/>
                </a:solidFill>
                <a:latin typeface="Calibri"/>
                <a:cs typeface="Calibri"/>
              </a:rPr>
              <a:t>f</a:t>
            </a:r>
            <a:r>
              <a:rPr sz="2000" b="1" dirty="0">
                <a:solidFill>
                  <a:schemeClr val="bg1"/>
                </a:solidFill>
                <a:latin typeface="Calibri"/>
                <a:cs typeface="Calibri"/>
              </a:rPr>
              <a:t>l</a:t>
            </a:r>
            <a:r>
              <a:rPr sz="2000" b="1" spc="-20" dirty="0">
                <a:solidFill>
                  <a:schemeClr val="bg1"/>
                </a:solidFill>
                <a:latin typeface="Calibri"/>
                <a:cs typeface="Calibri"/>
              </a:rPr>
              <a:t>a</a:t>
            </a:r>
            <a:r>
              <a:rPr sz="2000" b="1" spc="-10" dirty="0">
                <a:solidFill>
                  <a:schemeClr val="bg1"/>
                </a:solidFill>
                <a:latin typeface="Calibri"/>
                <a:cs typeface="Calibri"/>
              </a:rPr>
              <a:t>mm</a:t>
            </a:r>
            <a:r>
              <a:rPr sz="2000" b="1" spc="-40" dirty="0">
                <a:solidFill>
                  <a:schemeClr val="bg1"/>
                </a:solidFill>
                <a:latin typeface="Calibri"/>
                <a:cs typeface="Calibri"/>
              </a:rPr>
              <a:t>a</a:t>
            </a:r>
            <a:r>
              <a:rPr sz="2000" b="1" spc="-10" dirty="0">
                <a:solidFill>
                  <a:schemeClr val="bg1"/>
                </a:solidFill>
                <a:latin typeface="Calibri"/>
                <a:cs typeface="Calibri"/>
              </a:rPr>
              <a:t>t</a:t>
            </a:r>
            <a:r>
              <a:rPr sz="2000" b="1" dirty="0">
                <a:solidFill>
                  <a:schemeClr val="bg1"/>
                </a:solidFill>
                <a:latin typeface="Calibri"/>
                <a:cs typeface="Calibri"/>
              </a:rPr>
              <a:t>i</a:t>
            </a:r>
            <a:r>
              <a:rPr sz="2000" b="1" spc="-15" dirty="0">
                <a:solidFill>
                  <a:schemeClr val="bg1"/>
                </a:solidFill>
                <a:latin typeface="Calibri"/>
                <a:cs typeface="Calibri"/>
              </a:rPr>
              <a:t>on</a:t>
            </a:r>
            <a:endParaRPr sz="2000">
              <a:solidFill>
                <a:schemeClr val="bg1"/>
              </a:solidFill>
              <a:latin typeface="Calibri"/>
              <a:cs typeface="Calibri"/>
            </a:endParaRPr>
          </a:p>
        </p:txBody>
      </p:sp>
      <p:sp>
        <p:nvSpPr>
          <p:cNvPr id="22" name="object 20"/>
          <p:cNvSpPr>
            <a:spLocks/>
          </p:cNvSpPr>
          <p:nvPr/>
        </p:nvSpPr>
        <p:spPr bwMode="auto">
          <a:xfrm>
            <a:off x="5672138" y="2154238"/>
            <a:ext cx="2519362" cy="339725"/>
          </a:xfrm>
          <a:custGeom>
            <a:avLst/>
            <a:gdLst>
              <a:gd name="T0" fmla="*/ 0 w 2519679"/>
              <a:gd name="T1" fmla="*/ 339716 h 340360"/>
              <a:gd name="T2" fmla="*/ 2519368 w 2519679"/>
              <a:gd name="T3" fmla="*/ 339716 h 340360"/>
              <a:gd name="T4" fmla="*/ 2519368 w 2519679"/>
              <a:gd name="T5" fmla="*/ 0 h 340360"/>
              <a:gd name="T6" fmla="*/ 0 w 2519679"/>
              <a:gd name="T7" fmla="*/ 0 h 340360"/>
              <a:gd name="T8" fmla="*/ 0 w 2519679"/>
              <a:gd name="T9" fmla="*/ 339716 h 340360"/>
              <a:gd name="T10" fmla="*/ 0 60000 65536"/>
              <a:gd name="T11" fmla="*/ 0 60000 65536"/>
              <a:gd name="T12" fmla="*/ 0 60000 65536"/>
              <a:gd name="T13" fmla="*/ 0 60000 65536"/>
              <a:gd name="T14" fmla="*/ 0 60000 65536"/>
              <a:gd name="T15" fmla="*/ 0 w 2519679"/>
              <a:gd name="T16" fmla="*/ 0 h 340360"/>
              <a:gd name="T17" fmla="*/ 2519679 w 2519679"/>
              <a:gd name="T18" fmla="*/ 340360 h 340360"/>
            </a:gdLst>
            <a:ahLst/>
            <a:cxnLst>
              <a:cxn ang="T10">
                <a:pos x="T0" y="T1"/>
              </a:cxn>
              <a:cxn ang="T11">
                <a:pos x="T2" y="T3"/>
              </a:cxn>
              <a:cxn ang="T12">
                <a:pos x="T4" y="T5"/>
              </a:cxn>
              <a:cxn ang="T13">
                <a:pos x="T6" y="T7"/>
              </a:cxn>
              <a:cxn ang="T14">
                <a:pos x="T8" y="T9"/>
              </a:cxn>
            </a:cxnLst>
            <a:rect l="T15" t="T16" r="T17" b="T18"/>
            <a:pathLst>
              <a:path w="2519679" h="340360">
                <a:moveTo>
                  <a:pt x="0" y="340351"/>
                </a:moveTo>
                <a:lnTo>
                  <a:pt x="2519684" y="340351"/>
                </a:lnTo>
                <a:lnTo>
                  <a:pt x="2519684" y="0"/>
                </a:lnTo>
                <a:lnTo>
                  <a:pt x="0" y="0"/>
                </a:lnTo>
                <a:lnTo>
                  <a:pt x="0" y="340351"/>
                </a:lnTo>
                <a:close/>
              </a:path>
            </a:pathLst>
          </a:custGeom>
          <a:solidFill>
            <a:srgbClr val="FFFFFF"/>
          </a:solidFill>
          <a:ln w="9525">
            <a:noFill/>
            <a:round/>
            <a:headEnd/>
            <a:tailEnd/>
          </a:ln>
        </p:spPr>
        <p:txBody>
          <a:bodyPr lIns="0" tIns="0" rIns="0" bIns="0"/>
          <a:lstStyle/>
          <a:p>
            <a:endParaRPr lang="en-IN">
              <a:solidFill>
                <a:schemeClr val="bg1"/>
              </a:solidFill>
            </a:endParaRPr>
          </a:p>
        </p:txBody>
      </p:sp>
      <p:sp>
        <p:nvSpPr>
          <p:cNvPr id="23" name="object 21"/>
          <p:cNvSpPr txBox="1"/>
          <p:nvPr/>
        </p:nvSpPr>
        <p:spPr>
          <a:xfrm>
            <a:off x="5753100" y="2228850"/>
            <a:ext cx="2100263" cy="276999"/>
          </a:xfrm>
          <a:prstGeom prst="rect">
            <a:avLst/>
          </a:prstGeom>
        </p:spPr>
        <p:txBody>
          <a:bodyPr lIns="0" tIns="0" rIns="0" bIns="0">
            <a:spAutoFit/>
          </a:bodyPr>
          <a:lstStyle/>
          <a:p>
            <a:pPr marL="12700" fontAlgn="auto">
              <a:spcBef>
                <a:spcPts val="0"/>
              </a:spcBef>
              <a:spcAft>
                <a:spcPts val="0"/>
              </a:spcAft>
              <a:defRPr/>
            </a:pPr>
            <a:r>
              <a:rPr b="1" spc="-20" dirty="0">
                <a:solidFill>
                  <a:schemeClr val="bg1"/>
                </a:solidFill>
                <a:latin typeface="Calibri"/>
                <a:cs typeface="Calibri"/>
              </a:rPr>
              <a:t>r</a:t>
            </a:r>
            <a:r>
              <a:rPr b="1" spc="-5" dirty="0">
                <a:solidFill>
                  <a:schemeClr val="bg1"/>
                </a:solidFill>
                <a:latin typeface="Calibri"/>
                <a:cs typeface="Calibri"/>
              </a:rPr>
              <a:t>esp</a:t>
            </a:r>
            <a:r>
              <a:rPr b="1" dirty="0">
                <a:solidFill>
                  <a:schemeClr val="bg1"/>
                </a:solidFill>
                <a:latin typeface="Calibri"/>
                <a:cs typeface="Calibri"/>
              </a:rPr>
              <a:t>i</a:t>
            </a:r>
            <a:r>
              <a:rPr b="1" spc="-40" dirty="0">
                <a:solidFill>
                  <a:schemeClr val="bg1"/>
                </a:solidFill>
                <a:latin typeface="Calibri"/>
                <a:cs typeface="Calibri"/>
              </a:rPr>
              <a:t>r</a:t>
            </a:r>
            <a:r>
              <a:rPr b="1" spc="-30" dirty="0">
                <a:solidFill>
                  <a:schemeClr val="bg1"/>
                </a:solidFill>
                <a:latin typeface="Calibri"/>
                <a:cs typeface="Calibri"/>
              </a:rPr>
              <a:t>a</a:t>
            </a:r>
            <a:r>
              <a:rPr b="1" spc="-25" dirty="0">
                <a:solidFill>
                  <a:schemeClr val="bg1"/>
                </a:solidFill>
                <a:latin typeface="Calibri"/>
                <a:cs typeface="Calibri"/>
              </a:rPr>
              <a:t>t</a:t>
            </a:r>
            <a:r>
              <a:rPr b="1" spc="-10" dirty="0">
                <a:solidFill>
                  <a:schemeClr val="bg1"/>
                </a:solidFill>
                <a:latin typeface="Calibri"/>
                <a:cs typeface="Calibri"/>
              </a:rPr>
              <a:t>o</a:t>
            </a:r>
            <a:r>
              <a:rPr b="1" spc="-5" dirty="0">
                <a:solidFill>
                  <a:schemeClr val="bg1"/>
                </a:solidFill>
                <a:latin typeface="Calibri"/>
                <a:cs typeface="Calibri"/>
              </a:rPr>
              <a:t>r</a:t>
            </a:r>
            <a:r>
              <a:rPr b="1" dirty="0">
                <a:solidFill>
                  <a:schemeClr val="bg1"/>
                </a:solidFill>
                <a:latin typeface="Calibri"/>
                <a:cs typeface="Calibri"/>
              </a:rPr>
              <a:t>y</a:t>
            </a:r>
            <a:r>
              <a:rPr b="1" spc="-25" dirty="0">
                <a:solidFill>
                  <a:schemeClr val="bg1"/>
                </a:solidFill>
                <a:latin typeface="Times New Roman"/>
                <a:cs typeface="Times New Roman"/>
              </a:rPr>
              <a:t> </a:t>
            </a:r>
            <a:r>
              <a:rPr b="1" spc="-20" dirty="0">
                <a:solidFill>
                  <a:schemeClr val="bg1"/>
                </a:solidFill>
                <a:latin typeface="Calibri"/>
                <a:cs typeface="Calibri"/>
              </a:rPr>
              <a:t>s</a:t>
            </a:r>
            <a:r>
              <a:rPr b="1" spc="5" dirty="0">
                <a:solidFill>
                  <a:schemeClr val="bg1"/>
                </a:solidFill>
                <a:latin typeface="Calibri"/>
                <a:cs typeface="Calibri"/>
              </a:rPr>
              <a:t>y</a:t>
            </a:r>
            <a:r>
              <a:rPr b="1" spc="-5" dirty="0">
                <a:solidFill>
                  <a:schemeClr val="bg1"/>
                </a:solidFill>
                <a:latin typeface="Calibri"/>
                <a:cs typeface="Calibri"/>
              </a:rPr>
              <a:t>m</a:t>
            </a:r>
            <a:r>
              <a:rPr b="1" spc="-10" dirty="0">
                <a:solidFill>
                  <a:schemeClr val="bg1"/>
                </a:solidFill>
                <a:latin typeface="Calibri"/>
                <a:cs typeface="Calibri"/>
              </a:rPr>
              <a:t>p</a:t>
            </a:r>
            <a:r>
              <a:rPr b="1" spc="-25" dirty="0">
                <a:solidFill>
                  <a:schemeClr val="bg1"/>
                </a:solidFill>
                <a:latin typeface="Calibri"/>
                <a:cs typeface="Calibri"/>
              </a:rPr>
              <a:t>t</a:t>
            </a:r>
            <a:r>
              <a:rPr b="1" spc="-10" dirty="0">
                <a:solidFill>
                  <a:schemeClr val="bg1"/>
                </a:solidFill>
                <a:latin typeface="Calibri"/>
                <a:cs typeface="Calibri"/>
              </a:rPr>
              <a:t>o</a:t>
            </a:r>
            <a:r>
              <a:rPr b="1" spc="-5" dirty="0">
                <a:solidFill>
                  <a:schemeClr val="bg1"/>
                </a:solidFill>
                <a:latin typeface="Calibri"/>
                <a:cs typeface="Calibri"/>
              </a:rPr>
              <a:t>ms</a:t>
            </a:r>
            <a:endParaRPr>
              <a:solidFill>
                <a:schemeClr val="bg1"/>
              </a:solidFill>
              <a:latin typeface="Calibri"/>
              <a:cs typeface="Calibri"/>
            </a:endParaRPr>
          </a:p>
        </p:txBody>
      </p:sp>
      <p:sp>
        <p:nvSpPr>
          <p:cNvPr id="24" name="object 22"/>
          <p:cNvSpPr>
            <a:spLocks noChangeArrowheads="1"/>
          </p:cNvSpPr>
          <p:nvPr/>
        </p:nvSpPr>
        <p:spPr bwMode="auto">
          <a:xfrm>
            <a:off x="7108825" y="1120775"/>
            <a:ext cx="1765300" cy="1003300"/>
          </a:xfrm>
          <a:prstGeom prst="rect">
            <a:avLst/>
          </a:prstGeom>
          <a:blipFill dpi="0" rotWithShape="1">
            <a:blip r:embed="rId8"/>
            <a:srcRect/>
            <a:stretch>
              <a:fillRect/>
            </a:stretch>
          </a:blipFill>
          <a:ln w="9525">
            <a:noFill/>
            <a:miter lim="800000"/>
            <a:headEnd/>
            <a:tailEnd/>
          </a:ln>
        </p:spPr>
        <p:txBody>
          <a:bodyPr lIns="0" tIns="0" rIns="0" bIns="0"/>
          <a:lstStyle/>
          <a:p>
            <a:endParaRPr lang="en-US">
              <a:solidFill>
                <a:schemeClr val="bg1"/>
              </a:solidFill>
            </a:endParaRPr>
          </a:p>
        </p:txBody>
      </p:sp>
      <p:sp>
        <p:nvSpPr>
          <p:cNvPr id="25" name="object 23"/>
          <p:cNvSpPr>
            <a:spLocks/>
          </p:cNvSpPr>
          <p:nvPr/>
        </p:nvSpPr>
        <p:spPr bwMode="auto">
          <a:xfrm>
            <a:off x="7089775" y="1527175"/>
            <a:ext cx="1765300" cy="596900"/>
          </a:xfrm>
          <a:custGeom>
            <a:avLst/>
            <a:gdLst>
              <a:gd name="T0" fmla="*/ 0 w 1765300"/>
              <a:gd name="T1" fmla="*/ 596908 h 596900"/>
              <a:gd name="T2" fmla="*/ 1765304 w 1765300"/>
              <a:gd name="T3" fmla="*/ 596908 h 596900"/>
              <a:gd name="T4" fmla="*/ 1765304 w 1765300"/>
              <a:gd name="T5" fmla="*/ 0 h 596900"/>
              <a:gd name="T6" fmla="*/ 0 w 1765300"/>
              <a:gd name="T7" fmla="*/ 0 h 596900"/>
              <a:gd name="T8" fmla="*/ 0 w 1765300"/>
              <a:gd name="T9" fmla="*/ 596908 h 596900"/>
              <a:gd name="T10" fmla="*/ 0 60000 65536"/>
              <a:gd name="T11" fmla="*/ 0 60000 65536"/>
              <a:gd name="T12" fmla="*/ 0 60000 65536"/>
              <a:gd name="T13" fmla="*/ 0 60000 65536"/>
              <a:gd name="T14" fmla="*/ 0 60000 65536"/>
              <a:gd name="T15" fmla="*/ 0 w 1765300"/>
              <a:gd name="T16" fmla="*/ 0 h 596900"/>
              <a:gd name="T17" fmla="*/ 1765300 w 1765300"/>
              <a:gd name="T18" fmla="*/ 596900 h 596900"/>
            </a:gdLst>
            <a:ahLst/>
            <a:cxnLst>
              <a:cxn ang="T10">
                <a:pos x="T0" y="T1"/>
              </a:cxn>
              <a:cxn ang="T11">
                <a:pos x="T2" y="T3"/>
              </a:cxn>
              <a:cxn ang="T12">
                <a:pos x="T4" y="T5"/>
              </a:cxn>
              <a:cxn ang="T13">
                <a:pos x="T6" y="T7"/>
              </a:cxn>
              <a:cxn ang="T14">
                <a:pos x="T8" y="T9"/>
              </a:cxn>
            </a:cxnLst>
            <a:rect l="T15" t="T16" r="T17" b="T18"/>
            <a:pathLst>
              <a:path w="1765300" h="596900">
                <a:moveTo>
                  <a:pt x="0" y="596908"/>
                </a:moveTo>
                <a:lnTo>
                  <a:pt x="1765304" y="596908"/>
                </a:lnTo>
                <a:lnTo>
                  <a:pt x="1765304" y="0"/>
                </a:lnTo>
                <a:lnTo>
                  <a:pt x="0" y="0"/>
                </a:lnTo>
                <a:lnTo>
                  <a:pt x="0" y="596908"/>
                </a:lnTo>
                <a:close/>
              </a:path>
            </a:pathLst>
          </a:custGeom>
          <a:solidFill>
            <a:srgbClr val="FFFFFF"/>
          </a:solidFill>
          <a:ln w="9525">
            <a:noFill/>
            <a:round/>
            <a:headEnd/>
            <a:tailEnd/>
          </a:ln>
        </p:spPr>
        <p:txBody>
          <a:bodyPr lIns="0" tIns="0" rIns="0" bIns="0"/>
          <a:lstStyle/>
          <a:p>
            <a:endParaRPr lang="en-IN">
              <a:solidFill>
                <a:schemeClr val="bg1"/>
              </a:solidFill>
            </a:endParaRPr>
          </a:p>
        </p:txBody>
      </p:sp>
      <p:sp>
        <p:nvSpPr>
          <p:cNvPr id="26" name="object 24"/>
          <p:cNvSpPr txBox="1"/>
          <p:nvPr/>
        </p:nvSpPr>
        <p:spPr>
          <a:xfrm>
            <a:off x="7170738" y="1601788"/>
            <a:ext cx="1412875" cy="553998"/>
          </a:xfrm>
          <a:prstGeom prst="rect">
            <a:avLst/>
          </a:prstGeom>
        </p:spPr>
        <p:txBody>
          <a:bodyPr lIns="0" tIns="0" rIns="0" bIns="0">
            <a:spAutoFit/>
          </a:bodyPr>
          <a:lstStyle/>
          <a:p>
            <a:pPr marL="12700" fontAlgn="auto">
              <a:spcBef>
                <a:spcPts val="0"/>
              </a:spcBef>
              <a:spcAft>
                <a:spcPts val="0"/>
              </a:spcAft>
              <a:defRPr/>
            </a:pPr>
            <a:r>
              <a:rPr b="1" dirty="0">
                <a:solidFill>
                  <a:schemeClr val="bg1"/>
                </a:solidFill>
                <a:latin typeface="Calibri"/>
                <a:cs typeface="Calibri"/>
              </a:rPr>
              <a:t>C</a:t>
            </a:r>
            <a:r>
              <a:rPr b="1" spc="-20" dirty="0">
                <a:solidFill>
                  <a:schemeClr val="bg1"/>
                </a:solidFill>
                <a:latin typeface="Calibri"/>
                <a:cs typeface="Calibri"/>
              </a:rPr>
              <a:t>a</a:t>
            </a:r>
            <a:r>
              <a:rPr b="1" spc="-25" dirty="0">
                <a:solidFill>
                  <a:schemeClr val="bg1"/>
                </a:solidFill>
                <a:latin typeface="Calibri"/>
                <a:cs typeface="Calibri"/>
              </a:rPr>
              <a:t>r</a:t>
            </a:r>
            <a:r>
              <a:rPr b="1" spc="-20" dirty="0">
                <a:solidFill>
                  <a:schemeClr val="bg1"/>
                </a:solidFill>
                <a:latin typeface="Calibri"/>
                <a:cs typeface="Calibri"/>
              </a:rPr>
              <a:t>d</a:t>
            </a:r>
            <a:r>
              <a:rPr b="1" spc="-5" dirty="0">
                <a:solidFill>
                  <a:schemeClr val="bg1"/>
                </a:solidFill>
                <a:latin typeface="Calibri"/>
                <a:cs typeface="Calibri"/>
              </a:rPr>
              <a:t>i</a:t>
            </a:r>
            <a:r>
              <a:rPr b="1" spc="-20" dirty="0">
                <a:solidFill>
                  <a:schemeClr val="bg1"/>
                </a:solidFill>
                <a:latin typeface="Calibri"/>
                <a:cs typeface="Calibri"/>
              </a:rPr>
              <a:t>o</a:t>
            </a:r>
            <a:r>
              <a:rPr b="1" spc="-15" dirty="0">
                <a:solidFill>
                  <a:schemeClr val="bg1"/>
                </a:solidFill>
                <a:latin typeface="Calibri"/>
                <a:cs typeface="Calibri"/>
              </a:rPr>
              <a:t>v</a:t>
            </a:r>
            <a:r>
              <a:rPr b="1" spc="-20" dirty="0">
                <a:solidFill>
                  <a:schemeClr val="bg1"/>
                </a:solidFill>
                <a:latin typeface="Calibri"/>
                <a:cs typeface="Calibri"/>
              </a:rPr>
              <a:t>a</a:t>
            </a:r>
            <a:r>
              <a:rPr b="1" dirty="0">
                <a:solidFill>
                  <a:schemeClr val="bg1"/>
                </a:solidFill>
                <a:latin typeface="Calibri"/>
                <a:cs typeface="Calibri"/>
              </a:rPr>
              <a:t>s</a:t>
            </a:r>
            <a:r>
              <a:rPr b="1" spc="5" dirty="0">
                <a:solidFill>
                  <a:schemeClr val="bg1"/>
                </a:solidFill>
                <a:latin typeface="Calibri"/>
                <a:cs typeface="Calibri"/>
              </a:rPr>
              <a:t>c</a:t>
            </a:r>
            <a:r>
              <a:rPr b="1" spc="-20" dirty="0">
                <a:solidFill>
                  <a:schemeClr val="bg1"/>
                </a:solidFill>
                <a:latin typeface="Calibri"/>
                <a:cs typeface="Calibri"/>
              </a:rPr>
              <a:t>u</a:t>
            </a:r>
            <a:r>
              <a:rPr b="1" spc="-5" dirty="0">
                <a:solidFill>
                  <a:schemeClr val="bg1"/>
                </a:solidFill>
                <a:latin typeface="Calibri"/>
                <a:cs typeface="Calibri"/>
              </a:rPr>
              <a:t>l</a:t>
            </a:r>
            <a:r>
              <a:rPr b="1" spc="-25" dirty="0">
                <a:solidFill>
                  <a:schemeClr val="bg1"/>
                </a:solidFill>
                <a:latin typeface="Calibri"/>
                <a:cs typeface="Calibri"/>
              </a:rPr>
              <a:t>a</a:t>
            </a:r>
            <a:r>
              <a:rPr b="1" dirty="0">
                <a:solidFill>
                  <a:schemeClr val="bg1"/>
                </a:solidFill>
                <a:latin typeface="Calibri"/>
                <a:cs typeface="Calibri"/>
              </a:rPr>
              <a:t>r</a:t>
            </a:r>
            <a:endParaRPr>
              <a:solidFill>
                <a:schemeClr val="bg1"/>
              </a:solidFill>
              <a:latin typeface="Calibri"/>
              <a:cs typeface="Calibri"/>
            </a:endParaRPr>
          </a:p>
          <a:p>
            <a:pPr marL="66040" fontAlgn="auto">
              <a:spcBef>
                <a:spcPts val="0"/>
              </a:spcBef>
              <a:spcAft>
                <a:spcPts val="0"/>
              </a:spcAft>
              <a:defRPr/>
            </a:pPr>
            <a:r>
              <a:rPr b="1" spc="-10" dirty="0">
                <a:solidFill>
                  <a:schemeClr val="bg1"/>
                </a:solidFill>
                <a:latin typeface="Calibri"/>
                <a:cs typeface="Calibri"/>
              </a:rPr>
              <a:t>d</a:t>
            </a:r>
            <a:r>
              <a:rPr b="1" dirty="0">
                <a:solidFill>
                  <a:schemeClr val="bg1"/>
                </a:solidFill>
                <a:latin typeface="Calibri"/>
                <a:cs typeface="Calibri"/>
              </a:rPr>
              <a:t>is</a:t>
            </a:r>
            <a:r>
              <a:rPr b="1" spc="-15" dirty="0">
                <a:solidFill>
                  <a:schemeClr val="bg1"/>
                </a:solidFill>
                <a:latin typeface="Calibri"/>
                <a:cs typeface="Calibri"/>
              </a:rPr>
              <a:t>ea</a:t>
            </a:r>
            <a:r>
              <a:rPr b="1" dirty="0">
                <a:solidFill>
                  <a:schemeClr val="bg1"/>
                </a:solidFill>
                <a:latin typeface="Calibri"/>
                <a:cs typeface="Calibri"/>
              </a:rPr>
              <a:t>s</a:t>
            </a:r>
            <a:r>
              <a:rPr b="1" spc="-10" dirty="0">
                <a:solidFill>
                  <a:schemeClr val="bg1"/>
                </a:solidFill>
                <a:latin typeface="Calibri"/>
                <a:cs typeface="Calibri"/>
              </a:rPr>
              <a:t>e</a:t>
            </a:r>
            <a:r>
              <a:rPr b="1" dirty="0">
                <a:solidFill>
                  <a:schemeClr val="bg1"/>
                </a:solidFill>
                <a:latin typeface="Calibri"/>
                <a:cs typeface="Calibri"/>
              </a:rPr>
              <a:t>s</a:t>
            </a:r>
            <a:endParaRPr>
              <a:solidFill>
                <a:schemeClr val="bg1"/>
              </a:solidFill>
              <a:latin typeface="Calibri"/>
              <a:cs typeface="Calibri"/>
            </a:endParaRPr>
          </a:p>
        </p:txBody>
      </p:sp>
      <p:sp>
        <p:nvSpPr>
          <p:cNvPr id="27" name="object 25"/>
          <p:cNvSpPr>
            <a:spLocks noChangeArrowheads="1"/>
          </p:cNvSpPr>
          <p:nvPr/>
        </p:nvSpPr>
        <p:spPr bwMode="auto">
          <a:xfrm>
            <a:off x="784225" y="1778000"/>
            <a:ext cx="3835400" cy="4059238"/>
          </a:xfrm>
          <a:prstGeom prst="rect">
            <a:avLst/>
          </a:prstGeom>
          <a:blipFill dpi="0" rotWithShape="1">
            <a:blip r:embed="rId9"/>
            <a:srcRect/>
            <a:stretch>
              <a:fillRect/>
            </a:stretch>
          </a:blipFill>
          <a:ln w="9525">
            <a:noFill/>
            <a:miter lim="800000"/>
            <a:headEnd/>
            <a:tailEnd/>
          </a:ln>
        </p:spPr>
        <p:txBody>
          <a:bodyPr lIns="0" tIns="0" rIns="0" bIns="0"/>
          <a:lstStyle/>
          <a:p>
            <a:endParaRPr lang="en-US">
              <a:solidFill>
                <a:schemeClr val="bg1"/>
              </a:solidFill>
            </a:endParaRPr>
          </a:p>
        </p:txBody>
      </p:sp>
      <p:sp>
        <p:nvSpPr>
          <p:cNvPr id="28" name="object 26"/>
          <p:cNvSpPr>
            <a:spLocks/>
          </p:cNvSpPr>
          <p:nvPr/>
        </p:nvSpPr>
        <p:spPr bwMode="auto">
          <a:xfrm>
            <a:off x="1641475" y="2960688"/>
            <a:ext cx="304800" cy="290512"/>
          </a:xfrm>
          <a:custGeom>
            <a:avLst/>
            <a:gdLst>
              <a:gd name="T0" fmla="*/ 208685 w 304800"/>
              <a:gd name="T1" fmla="*/ 64881 h 291464"/>
              <a:gd name="T2" fmla="*/ 0 w 304800"/>
              <a:gd name="T3" fmla="*/ 262911 h 291464"/>
              <a:gd name="T4" fmla="*/ 26157 w 304800"/>
              <a:gd name="T5" fmla="*/ 290375 h 291464"/>
              <a:gd name="T6" fmla="*/ 234944 w 304800"/>
              <a:gd name="T7" fmla="*/ 92365 h 291464"/>
              <a:gd name="T8" fmla="*/ 208685 w 304800"/>
              <a:gd name="T9" fmla="*/ 64881 h 291464"/>
              <a:gd name="T10" fmla="*/ 285845 w 304800"/>
              <a:gd name="T11" fmla="*/ 51767 h 291464"/>
              <a:gd name="T12" fmla="*/ 222503 w 304800"/>
              <a:gd name="T13" fmla="*/ 51767 h 291464"/>
              <a:gd name="T14" fmla="*/ 248792 w 304800"/>
              <a:gd name="T15" fmla="*/ 79231 h 291464"/>
              <a:gd name="T16" fmla="*/ 234944 w 304800"/>
              <a:gd name="T17" fmla="*/ 92365 h 291464"/>
              <a:gd name="T18" fmla="*/ 261234 w 304800"/>
              <a:gd name="T19" fmla="*/ 119881 h 291464"/>
              <a:gd name="T20" fmla="*/ 285845 w 304800"/>
              <a:gd name="T21" fmla="*/ 51767 h 291464"/>
              <a:gd name="T22" fmla="*/ 222503 w 304800"/>
              <a:gd name="T23" fmla="*/ 51767 h 291464"/>
              <a:gd name="T24" fmla="*/ 208685 w 304800"/>
              <a:gd name="T25" fmla="*/ 64881 h 291464"/>
              <a:gd name="T26" fmla="*/ 234944 w 304800"/>
              <a:gd name="T27" fmla="*/ 92365 h 291464"/>
              <a:gd name="T28" fmla="*/ 248792 w 304800"/>
              <a:gd name="T29" fmla="*/ 79231 h 291464"/>
              <a:gd name="T30" fmla="*/ 222503 w 304800"/>
              <a:gd name="T31" fmla="*/ 51767 h 291464"/>
              <a:gd name="T32" fmla="*/ 304550 w 304800"/>
              <a:gd name="T33" fmla="*/ 0 h 291464"/>
              <a:gd name="T34" fmla="*/ 182367 w 304800"/>
              <a:gd name="T35" fmla="*/ 37337 h 291464"/>
              <a:gd name="T36" fmla="*/ 208685 w 304800"/>
              <a:gd name="T37" fmla="*/ 64881 h 291464"/>
              <a:gd name="T38" fmla="*/ 222503 w 304800"/>
              <a:gd name="T39" fmla="*/ 51767 h 291464"/>
              <a:gd name="T40" fmla="*/ 285845 w 304800"/>
              <a:gd name="T41" fmla="*/ 51767 h 291464"/>
              <a:gd name="T42" fmla="*/ 304550 w 304800"/>
              <a:gd name="T43" fmla="*/ 0 h 29146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04800"/>
              <a:gd name="T67" fmla="*/ 0 h 291464"/>
              <a:gd name="T68" fmla="*/ 304800 w 304800"/>
              <a:gd name="T69" fmla="*/ 291464 h 29146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04800" h="291464">
                <a:moveTo>
                  <a:pt x="208685" y="65094"/>
                </a:moveTo>
                <a:lnTo>
                  <a:pt x="0" y="263773"/>
                </a:lnTo>
                <a:lnTo>
                  <a:pt x="26157" y="291327"/>
                </a:lnTo>
                <a:lnTo>
                  <a:pt x="234944" y="92668"/>
                </a:lnTo>
                <a:lnTo>
                  <a:pt x="208685" y="65094"/>
                </a:lnTo>
                <a:close/>
              </a:path>
              <a:path w="304800" h="291464">
                <a:moveTo>
                  <a:pt x="285845" y="51937"/>
                </a:moveTo>
                <a:lnTo>
                  <a:pt x="222503" y="51937"/>
                </a:lnTo>
                <a:lnTo>
                  <a:pt x="248792" y="79491"/>
                </a:lnTo>
                <a:lnTo>
                  <a:pt x="234944" y="92668"/>
                </a:lnTo>
                <a:lnTo>
                  <a:pt x="261234" y="120274"/>
                </a:lnTo>
                <a:lnTo>
                  <a:pt x="285845" y="51937"/>
                </a:lnTo>
                <a:close/>
              </a:path>
              <a:path w="304800" h="291464">
                <a:moveTo>
                  <a:pt x="222503" y="51937"/>
                </a:moveTo>
                <a:lnTo>
                  <a:pt x="208685" y="65094"/>
                </a:lnTo>
                <a:lnTo>
                  <a:pt x="234944" y="92668"/>
                </a:lnTo>
                <a:lnTo>
                  <a:pt x="248792" y="79491"/>
                </a:lnTo>
                <a:lnTo>
                  <a:pt x="222503" y="51937"/>
                </a:lnTo>
                <a:close/>
              </a:path>
              <a:path w="304800" h="291464">
                <a:moveTo>
                  <a:pt x="304550" y="0"/>
                </a:moveTo>
                <a:lnTo>
                  <a:pt x="182367" y="37459"/>
                </a:lnTo>
                <a:lnTo>
                  <a:pt x="208685" y="65094"/>
                </a:lnTo>
                <a:lnTo>
                  <a:pt x="222503" y="51937"/>
                </a:lnTo>
                <a:lnTo>
                  <a:pt x="285845" y="51937"/>
                </a:lnTo>
                <a:lnTo>
                  <a:pt x="304550" y="0"/>
                </a:lnTo>
                <a:close/>
              </a:path>
            </a:pathLst>
          </a:custGeom>
          <a:solidFill>
            <a:srgbClr val="FF0000"/>
          </a:solidFill>
          <a:ln w="9525">
            <a:noFill/>
            <a:round/>
            <a:headEnd/>
            <a:tailEnd/>
          </a:ln>
        </p:spPr>
        <p:txBody>
          <a:bodyPr lIns="0" tIns="0" rIns="0" bIns="0"/>
          <a:lstStyle/>
          <a:p>
            <a:endParaRPr lang="en-IN">
              <a:solidFill>
                <a:schemeClr val="bg1"/>
              </a:solidFill>
            </a:endParaRPr>
          </a:p>
        </p:txBody>
      </p:sp>
      <p:sp>
        <p:nvSpPr>
          <p:cNvPr id="29" name="object 27"/>
          <p:cNvSpPr>
            <a:spLocks noChangeArrowheads="1"/>
          </p:cNvSpPr>
          <p:nvPr/>
        </p:nvSpPr>
        <p:spPr bwMode="auto">
          <a:xfrm>
            <a:off x="2090738" y="2601913"/>
            <a:ext cx="44450" cy="52387"/>
          </a:xfrm>
          <a:prstGeom prst="rect">
            <a:avLst/>
          </a:prstGeom>
          <a:blipFill dpi="0" rotWithShape="1">
            <a:blip r:embed="rId10"/>
            <a:srcRect/>
            <a:stretch>
              <a:fillRect/>
            </a:stretch>
          </a:blipFill>
          <a:ln w="9525">
            <a:noFill/>
            <a:miter lim="800000"/>
            <a:headEnd/>
            <a:tailEnd/>
          </a:ln>
        </p:spPr>
        <p:txBody>
          <a:bodyPr lIns="0" tIns="0" rIns="0" bIns="0"/>
          <a:lstStyle/>
          <a:p>
            <a:endParaRPr lang="en-US">
              <a:solidFill>
                <a:schemeClr val="bg1"/>
              </a:solidFill>
            </a:endParaRPr>
          </a:p>
        </p:txBody>
      </p:sp>
      <p:sp>
        <p:nvSpPr>
          <p:cNvPr id="30" name="object 28"/>
          <p:cNvSpPr>
            <a:spLocks noChangeArrowheads="1"/>
          </p:cNvSpPr>
          <p:nvPr/>
        </p:nvSpPr>
        <p:spPr bwMode="auto">
          <a:xfrm>
            <a:off x="2090738" y="2601913"/>
            <a:ext cx="44450" cy="52387"/>
          </a:xfrm>
          <a:prstGeom prst="rect">
            <a:avLst/>
          </a:prstGeom>
          <a:blipFill dpi="0" rotWithShape="1">
            <a:blip r:embed="rId10"/>
            <a:srcRect/>
            <a:stretch>
              <a:fillRect/>
            </a:stretch>
          </a:blipFill>
          <a:ln w="9525">
            <a:noFill/>
            <a:miter lim="800000"/>
            <a:headEnd/>
            <a:tailEnd/>
          </a:ln>
        </p:spPr>
        <p:txBody>
          <a:bodyPr lIns="0" tIns="0" rIns="0" bIns="0"/>
          <a:lstStyle/>
          <a:p>
            <a:endParaRPr lang="en-US">
              <a:solidFill>
                <a:schemeClr val="bg1"/>
              </a:solidFill>
            </a:endParaRPr>
          </a:p>
        </p:txBody>
      </p:sp>
      <p:sp>
        <p:nvSpPr>
          <p:cNvPr id="31" name="object 29"/>
          <p:cNvSpPr>
            <a:spLocks noChangeArrowheads="1"/>
          </p:cNvSpPr>
          <p:nvPr/>
        </p:nvSpPr>
        <p:spPr bwMode="auto">
          <a:xfrm>
            <a:off x="2124075" y="2662238"/>
            <a:ext cx="44450" cy="52387"/>
          </a:xfrm>
          <a:prstGeom prst="rect">
            <a:avLst/>
          </a:prstGeom>
          <a:blipFill dpi="0" rotWithShape="1">
            <a:blip r:embed="rId11"/>
            <a:srcRect/>
            <a:stretch>
              <a:fillRect/>
            </a:stretch>
          </a:blipFill>
          <a:ln w="9525">
            <a:noFill/>
            <a:miter lim="800000"/>
            <a:headEnd/>
            <a:tailEnd/>
          </a:ln>
        </p:spPr>
        <p:txBody>
          <a:bodyPr lIns="0" tIns="0" rIns="0" bIns="0"/>
          <a:lstStyle/>
          <a:p>
            <a:endParaRPr lang="en-US">
              <a:solidFill>
                <a:schemeClr val="bg1"/>
              </a:solidFill>
            </a:endParaRPr>
          </a:p>
        </p:txBody>
      </p:sp>
      <p:sp>
        <p:nvSpPr>
          <p:cNvPr id="32" name="object 30"/>
          <p:cNvSpPr>
            <a:spLocks noChangeArrowheads="1"/>
          </p:cNvSpPr>
          <p:nvPr/>
        </p:nvSpPr>
        <p:spPr bwMode="auto">
          <a:xfrm>
            <a:off x="2124075" y="2662238"/>
            <a:ext cx="44450" cy="52387"/>
          </a:xfrm>
          <a:prstGeom prst="rect">
            <a:avLst/>
          </a:prstGeom>
          <a:blipFill dpi="0" rotWithShape="1">
            <a:blip r:embed="rId11"/>
            <a:srcRect/>
            <a:stretch>
              <a:fillRect/>
            </a:stretch>
          </a:blipFill>
          <a:ln w="9525">
            <a:noFill/>
            <a:miter lim="800000"/>
            <a:headEnd/>
            <a:tailEnd/>
          </a:ln>
        </p:spPr>
        <p:txBody>
          <a:bodyPr lIns="0" tIns="0" rIns="0" bIns="0"/>
          <a:lstStyle/>
          <a:p>
            <a:endParaRPr lang="en-US">
              <a:solidFill>
                <a:schemeClr val="bg1"/>
              </a:solidFill>
            </a:endParaRPr>
          </a:p>
        </p:txBody>
      </p:sp>
      <p:sp>
        <p:nvSpPr>
          <p:cNvPr id="33" name="object 31"/>
          <p:cNvSpPr>
            <a:spLocks noChangeArrowheads="1"/>
          </p:cNvSpPr>
          <p:nvPr/>
        </p:nvSpPr>
        <p:spPr bwMode="auto">
          <a:xfrm>
            <a:off x="2090738" y="2717800"/>
            <a:ext cx="44450" cy="52388"/>
          </a:xfrm>
          <a:prstGeom prst="rect">
            <a:avLst/>
          </a:prstGeom>
          <a:blipFill dpi="0" rotWithShape="1">
            <a:blip r:embed="rId12"/>
            <a:srcRect/>
            <a:stretch>
              <a:fillRect/>
            </a:stretch>
          </a:blipFill>
          <a:ln w="9525">
            <a:noFill/>
            <a:miter lim="800000"/>
            <a:headEnd/>
            <a:tailEnd/>
          </a:ln>
        </p:spPr>
        <p:txBody>
          <a:bodyPr lIns="0" tIns="0" rIns="0" bIns="0"/>
          <a:lstStyle/>
          <a:p>
            <a:endParaRPr lang="en-US">
              <a:solidFill>
                <a:schemeClr val="bg1"/>
              </a:solidFill>
            </a:endParaRPr>
          </a:p>
        </p:txBody>
      </p:sp>
      <p:sp>
        <p:nvSpPr>
          <p:cNvPr id="34" name="object 32"/>
          <p:cNvSpPr>
            <a:spLocks noChangeArrowheads="1"/>
          </p:cNvSpPr>
          <p:nvPr/>
        </p:nvSpPr>
        <p:spPr bwMode="auto">
          <a:xfrm>
            <a:off x="2090738" y="2717800"/>
            <a:ext cx="44450" cy="52388"/>
          </a:xfrm>
          <a:prstGeom prst="rect">
            <a:avLst/>
          </a:prstGeom>
          <a:blipFill dpi="0" rotWithShape="1">
            <a:blip r:embed="rId12"/>
            <a:srcRect/>
            <a:stretch>
              <a:fillRect/>
            </a:stretch>
          </a:blipFill>
          <a:ln w="9525">
            <a:noFill/>
            <a:miter lim="800000"/>
            <a:headEnd/>
            <a:tailEnd/>
          </a:ln>
        </p:spPr>
        <p:txBody>
          <a:bodyPr lIns="0" tIns="0" rIns="0" bIns="0"/>
          <a:lstStyle/>
          <a:p>
            <a:endParaRPr lang="en-US">
              <a:solidFill>
                <a:schemeClr val="bg1"/>
              </a:solidFill>
            </a:endParaRPr>
          </a:p>
        </p:txBody>
      </p:sp>
      <p:sp>
        <p:nvSpPr>
          <p:cNvPr id="35" name="object 33"/>
          <p:cNvSpPr>
            <a:spLocks noChangeArrowheads="1"/>
          </p:cNvSpPr>
          <p:nvPr/>
        </p:nvSpPr>
        <p:spPr bwMode="auto">
          <a:xfrm>
            <a:off x="2001838" y="2733675"/>
            <a:ext cx="44450" cy="52388"/>
          </a:xfrm>
          <a:prstGeom prst="rect">
            <a:avLst/>
          </a:prstGeom>
          <a:blipFill dpi="0" rotWithShape="1">
            <a:blip r:embed="rId13"/>
            <a:srcRect/>
            <a:stretch>
              <a:fillRect/>
            </a:stretch>
          </a:blipFill>
          <a:ln w="9525">
            <a:noFill/>
            <a:miter lim="800000"/>
            <a:headEnd/>
            <a:tailEnd/>
          </a:ln>
        </p:spPr>
        <p:txBody>
          <a:bodyPr lIns="0" tIns="0" rIns="0" bIns="0"/>
          <a:lstStyle/>
          <a:p>
            <a:endParaRPr lang="en-US">
              <a:solidFill>
                <a:schemeClr val="bg1"/>
              </a:solidFill>
            </a:endParaRPr>
          </a:p>
        </p:txBody>
      </p:sp>
      <p:sp>
        <p:nvSpPr>
          <p:cNvPr id="36" name="object 34"/>
          <p:cNvSpPr>
            <a:spLocks noChangeArrowheads="1"/>
          </p:cNvSpPr>
          <p:nvPr/>
        </p:nvSpPr>
        <p:spPr bwMode="auto">
          <a:xfrm>
            <a:off x="2001838" y="2733675"/>
            <a:ext cx="44450" cy="52388"/>
          </a:xfrm>
          <a:prstGeom prst="rect">
            <a:avLst/>
          </a:prstGeom>
          <a:blipFill dpi="0" rotWithShape="1">
            <a:blip r:embed="rId13"/>
            <a:srcRect/>
            <a:stretch>
              <a:fillRect/>
            </a:stretch>
          </a:blipFill>
          <a:ln w="9525">
            <a:noFill/>
            <a:miter lim="800000"/>
            <a:headEnd/>
            <a:tailEnd/>
          </a:ln>
        </p:spPr>
        <p:txBody>
          <a:bodyPr lIns="0" tIns="0" rIns="0" bIns="0"/>
          <a:lstStyle/>
          <a:p>
            <a:endParaRPr lang="en-US">
              <a:solidFill>
                <a:schemeClr val="bg1"/>
              </a:solidFill>
            </a:endParaRPr>
          </a:p>
        </p:txBody>
      </p:sp>
      <p:sp>
        <p:nvSpPr>
          <p:cNvPr id="37" name="object 35"/>
          <p:cNvSpPr>
            <a:spLocks noChangeArrowheads="1"/>
          </p:cNvSpPr>
          <p:nvPr/>
        </p:nvSpPr>
        <p:spPr bwMode="auto">
          <a:xfrm>
            <a:off x="2052638" y="2762250"/>
            <a:ext cx="44450" cy="52388"/>
          </a:xfrm>
          <a:prstGeom prst="rect">
            <a:avLst/>
          </a:prstGeom>
          <a:blipFill dpi="0" rotWithShape="1">
            <a:blip r:embed="rId14"/>
            <a:srcRect/>
            <a:stretch>
              <a:fillRect/>
            </a:stretch>
          </a:blipFill>
          <a:ln w="9525">
            <a:noFill/>
            <a:miter lim="800000"/>
            <a:headEnd/>
            <a:tailEnd/>
          </a:ln>
        </p:spPr>
        <p:txBody>
          <a:bodyPr lIns="0" tIns="0" rIns="0" bIns="0"/>
          <a:lstStyle/>
          <a:p>
            <a:endParaRPr lang="en-US">
              <a:solidFill>
                <a:schemeClr val="bg1"/>
              </a:solidFill>
            </a:endParaRPr>
          </a:p>
        </p:txBody>
      </p:sp>
      <p:sp>
        <p:nvSpPr>
          <p:cNvPr id="38" name="object 36"/>
          <p:cNvSpPr>
            <a:spLocks noChangeArrowheads="1"/>
          </p:cNvSpPr>
          <p:nvPr/>
        </p:nvSpPr>
        <p:spPr bwMode="auto">
          <a:xfrm>
            <a:off x="2052638" y="2762250"/>
            <a:ext cx="44450" cy="52388"/>
          </a:xfrm>
          <a:prstGeom prst="rect">
            <a:avLst/>
          </a:prstGeom>
          <a:blipFill dpi="0" rotWithShape="1">
            <a:blip r:embed="rId14"/>
            <a:srcRect/>
            <a:stretch>
              <a:fillRect/>
            </a:stretch>
          </a:blipFill>
          <a:ln w="9525">
            <a:noFill/>
            <a:miter lim="800000"/>
            <a:headEnd/>
            <a:tailEnd/>
          </a:ln>
        </p:spPr>
        <p:txBody>
          <a:bodyPr lIns="0" tIns="0" rIns="0" bIns="0"/>
          <a:lstStyle/>
          <a:p>
            <a:endParaRPr lang="en-US">
              <a:solidFill>
                <a:schemeClr val="bg1"/>
              </a:solidFill>
            </a:endParaRPr>
          </a:p>
        </p:txBody>
      </p:sp>
      <p:sp>
        <p:nvSpPr>
          <p:cNvPr id="39" name="object 37"/>
          <p:cNvSpPr>
            <a:spLocks noChangeArrowheads="1"/>
          </p:cNvSpPr>
          <p:nvPr/>
        </p:nvSpPr>
        <p:spPr bwMode="auto">
          <a:xfrm>
            <a:off x="2052638" y="2671763"/>
            <a:ext cx="44450" cy="50800"/>
          </a:xfrm>
          <a:prstGeom prst="rect">
            <a:avLst/>
          </a:prstGeom>
          <a:blipFill dpi="0" rotWithShape="1">
            <a:blip r:embed="rId15"/>
            <a:srcRect/>
            <a:stretch>
              <a:fillRect/>
            </a:stretch>
          </a:blipFill>
          <a:ln w="9525">
            <a:noFill/>
            <a:miter lim="800000"/>
            <a:headEnd/>
            <a:tailEnd/>
          </a:ln>
        </p:spPr>
        <p:txBody>
          <a:bodyPr lIns="0" tIns="0" rIns="0" bIns="0"/>
          <a:lstStyle/>
          <a:p>
            <a:endParaRPr lang="en-US">
              <a:solidFill>
                <a:schemeClr val="bg1"/>
              </a:solidFill>
            </a:endParaRPr>
          </a:p>
        </p:txBody>
      </p:sp>
      <p:sp>
        <p:nvSpPr>
          <p:cNvPr id="40" name="object 38"/>
          <p:cNvSpPr>
            <a:spLocks noChangeArrowheads="1"/>
          </p:cNvSpPr>
          <p:nvPr/>
        </p:nvSpPr>
        <p:spPr bwMode="auto">
          <a:xfrm>
            <a:off x="2052638" y="2671763"/>
            <a:ext cx="44450" cy="50800"/>
          </a:xfrm>
          <a:prstGeom prst="rect">
            <a:avLst/>
          </a:prstGeom>
          <a:blipFill dpi="0" rotWithShape="1">
            <a:blip r:embed="rId15"/>
            <a:srcRect/>
            <a:stretch>
              <a:fillRect/>
            </a:stretch>
          </a:blipFill>
          <a:ln w="9525">
            <a:noFill/>
            <a:miter lim="800000"/>
            <a:headEnd/>
            <a:tailEnd/>
          </a:ln>
        </p:spPr>
        <p:txBody>
          <a:bodyPr lIns="0" tIns="0" rIns="0" bIns="0"/>
          <a:lstStyle/>
          <a:p>
            <a:endParaRPr lang="en-US">
              <a:solidFill>
                <a:schemeClr val="bg1"/>
              </a:solidFill>
            </a:endParaRPr>
          </a:p>
        </p:txBody>
      </p:sp>
      <p:sp>
        <p:nvSpPr>
          <p:cNvPr id="41" name="object 39"/>
          <p:cNvSpPr>
            <a:spLocks noChangeArrowheads="1"/>
          </p:cNvSpPr>
          <p:nvPr/>
        </p:nvSpPr>
        <p:spPr bwMode="auto">
          <a:xfrm>
            <a:off x="2687638" y="3363913"/>
            <a:ext cx="44450" cy="52387"/>
          </a:xfrm>
          <a:prstGeom prst="rect">
            <a:avLst/>
          </a:prstGeom>
          <a:blipFill dpi="0" rotWithShape="1">
            <a:blip r:embed="rId16"/>
            <a:srcRect/>
            <a:stretch>
              <a:fillRect/>
            </a:stretch>
          </a:blipFill>
          <a:ln w="9525">
            <a:noFill/>
            <a:miter lim="800000"/>
            <a:headEnd/>
            <a:tailEnd/>
          </a:ln>
        </p:spPr>
        <p:txBody>
          <a:bodyPr lIns="0" tIns="0" rIns="0" bIns="0"/>
          <a:lstStyle/>
          <a:p>
            <a:endParaRPr lang="en-US">
              <a:solidFill>
                <a:schemeClr val="bg1"/>
              </a:solidFill>
            </a:endParaRPr>
          </a:p>
        </p:txBody>
      </p:sp>
      <p:sp>
        <p:nvSpPr>
          <p:cNvPr id="42" name="object 40"/>
          <p:cNvSpPr>
            <a:spLocks noChangeArrowheads="1"/>
          </p:cNvSpPr>
          <p:nvPr/>
        </p:nvSpPr>
        <p:spPr bwMode="auto">
          <a:xfrm>
            <a:off x="2687638" y="3363913"/>
            <a:ext cx="44450" cy="52387"/>
          </a:xfrm>
          <a:prstGeom prst="rect">
            <a:avLst/>
          </a:prstGeom>
          <a:blipFill dpi="0" rotWithShape="1">
            <a:blip r:embed="rId16"/>
            <a:srcRect/>
            <a:stretch>
              <a:fillRect/>
            </a:stretch>
          </a:blipFill>
          <a:ln w="9525">
            <a:noFill/>
            <a:miter lim="800000"/>
            <a:headEnd/>
            <a:tailEnd/>
          </a:ln>
        </p:spPr>
        <p:txBody>
          <a:bodyPr lIns="0" tIns="0" rIns="0" bIns="0"/>
          <a:lstStyle/>
          <a:p>
            <a:endParaRPr lang="en-US">
              <a:solidFill>
                <a:schemeClr val="bg1"/>
              </a:solidFill>
            </a:endParaRPr>
          </a:p>
        </p:txBody>
      </p:sp>
      <p:sp>
        <p:nvSpPr>
          <p:cNvPr id="43" name="object 41"/>
          <p:cNvSpPr>
            <a:spLocks noChangeArrowheads="1"/>
          </p:cNvSpPr>
          <p:nvPr/>
        </p:nvSpPr>
        <p:spPr bwMode="auto">
          <a:xfrm>
            <a:off x="2747963" y="3398838"/>
            <a:ext cx="44450" cy="52387"/>
          </a:xfrm>
          <a:prstGeom prst="rect">
            <a:avLst/>
          </a:prstGeom>
          <a:blipFill dpi="0" rotWithShape="1">
            <a:blip r:embed="rId17"/>
            <a:srcRect/>
            <a:stretch>
              <a:fillRect/>
            </a:stretch>
          </a:blipFill>
          <a:ln w="9525">
            <a:noFill/>
            <a:miter lim="800000"/>
            <a:headEnd/>
            <a:tailEnd/>
          </a:ln>
        </p:spPr>
        <p:txBody>
          <a:bodyPr lIns="0" tIns="0" rIns="0" bIns="0"/>
          <a:lstStyle/>
          <a:p>
            <a:endParaRPr lang="en-US">
              <a:solidFill>
                <a:schemeClr val="bg1"/>
              </a:solidFill>
            </a:endParaRPr>
          </a:p>
        </p:txBody>
      </p:sp>
      <p:sp>
        <p:nvSpPr>
          <p:cNvPr id="44" name="object 42"/>
          <p:cNvSpPr>
            <a:spLocks noChangeArrowheads="1"/>
          </p:cNvSpPr>
          <p:nvPr/>
        </p:nvSpPr>
        <p:spPr bwMode="auto">
          <a:xfrm>
            <a:off x="2747963" y="3398838"/>
            <a:ext cx="44450" cy="52387"/>
          </a:xfrm>
          <a:prstGeom prst="rect">
            <a:avLst/>
          </a:prstGeom>
          <a:blipFill dpi="0" rotWithShape="1">
            <a:blip r:embed="rId17"/>
            <a:srcRect/>
            <a:stretch>
              <a:fillRect/>
            </a:stretch>
          </a:blipFill>
          <a:ln w="9525">
            <a:noFill/>
            <a:miter lim="800000"/>
            <a:headEnd/>
            <a:tailEnd/>
          </a:ln>
        </p:spPr>
        <p:txBody>
          <a:bodyPr lIns="0" tIns="0" rIns="0" bIns="0"/>
          <a:lstStyle/>
          <a:p>
            <a:endParaRPr lang="en-US">
              <a:solidFill>
                <a:schemeClr val="bg1"/>
              </a:solidFill>
            </a:endParaRPr>
          </a:p>
        </p:txBody>
      </p:sp>
      <p:sp>
        <p:nvSpPr>
          <p:cNvPr id="45" name="object 43"/>
          <p:cNvSpPr>
            <a:spLocks noChangeArrowheads="1"/>
          </p:cNvSpPr>
          <p:nvPr/>
        </p:nvSpPr>
        <p:spPr bwMode="auto">
          <a:xfrm>
            <a:off x="2752725" y="3319463"/>
            <a:ext cx="46038" cy="50800"/>
          </a:xfrm>
          <a:prstGeom prst="rect">
            <a:avLst/>
          </a:prstGeom>
          <a:blipFill dpi="0" rotWithShape="1">
            <a:blip r:embed="rId18"/>
            <a:srcRect/>
            <a:stretch>
              <a:fillRect/>
            </a:stretch>
          </a:blipFill>
          <a:ln w="9525">
            <a:noFill/>
            <a:miter lim="800000"/>
            <a:headEnd/>
            <a:tailEnd/>
          </a:ln>
        </p:spPr>
        <p:txBody>
          <a:bodyPr lIns="0" tIns="0" rIns="0" bIns="0"/>
          <a:lstStyle/>
          <a:p>
            <a:endParaRPr lang="en-US">
              <a:solidFill>
                <a:schemeClr val="bg1"/>
              </a:solidFill>
            </a:endParaRPr>
          </a:p>
        </p:txBody>
      </p:sp>
      <p:sp>
        <p:nvSpPr>
          <p:cNvPr id="46" name="object 44"/>
          <p:cNvSpPr>
            <a:spLocks noChangeArrowheads="1"/>
          </p:cNvSpPr>
          <p:nvPr/>
        </p:nvSpPr>
        <p:spPr bwMode="auto">
          <a:xfrm>
            <a:off x="2752725" y="3319463"/>
            <a:ext cx="46038" cy="50800"/>
          </a:xfrm>
          <a:prstGeom prst="rect">
            <a:avLst/>
          </a:prstGeom>
          <a:blipFill dpi="0" rotWithShape="1">
            <a:blip r:embed="rId18"/>
            <a:srcRect/>
            <a:stretch>
              <a:fillRect/>
            </a:stretch>
          </a:blipFill>
          <a:ln w="9525">
            <a:noFill/>
            <a:miter lim="800000"/>
            <a:headEnd/>
            <a:tailEnd/>
          </a:ln>
        </p:spPr>
        <p:txBody>
          <a:bodyPr lIns="0" tIns="0" rIns="0" bIns="0"/>
          <a:lstStyle/>
          <a:p>
            <a:endParaRPr lang="en-US">
              <a:solidFill>
                <a:schemeClr val="bg1"/>
              </a:solidFill>
            </a:endParaRPr>
          </a:p>
        </p:txBody>
      </p:sp>
      <p:sp>
        <p:nvSpPr>
          <p:cNvPr id="47" name="object 45"/>
          <p:cNvSpPr>
            <a:spLocks noChangeArrowheads="1"/>
          </p:cNvSpPr>
          <p:nvPr/>
        </p:nvSpPr>
        <p:spPr bwMode="auto">
          <a:xfrm>
            <a:off x="2752725" y="3754438"/>
            <a:ext cx="46038" cy="52387"/>
          </a:xfrm>
          <a:prstGeom prst="rect">
            <a:avLst/>
          </a:prstGeom>
          <a:blipFill dpi="0" rotWithShape="1">
            <a:blip r:embed="rId19"/>
            <a:srcRect/>
            <a:stretch>
              <a:fillRect/>
            </a:stretch>
          </a:blipFill>
          <a:ln w="9525">
            <a:noFill/>
            <a:miter lim="800000"/>
            <a:headEnd/>
            <a:tailEnd/>
          </a:ln>
        </p:spPr>
        <p:txBody>
          <a:bodyPr lIns="0" tIns="0" rIns="0" bIns="0"/>
          <a:lstStyle/>
          <a:p>
            <a:endParaRPr lang="en-US">
              <a:solidFill>
                <a:schemeClr val="bg1"/>
              </a:solidFill>
            </a:endParaRPr>
          </a:p>
        </p:txBody>
      </p:sp>
      <p:sp>
        <p:nvSpPr>
          <p:cNvPr id="48" name="object 46"/>
          <p:cNvSpPr>
            <a:spLocks noChangeArrowheads="1"/>
          </p:cNvSpPr>
          <p:nvPr/>
        </p:nvSpPr>
        <p:spPr bwMode="auto">
          <a:xfrm>
            <a:off x="2752725" y="3754438"/>
            <a:ext cx="46038" cy="52387"/>
          </a:xfrm>
          <a:prstGeom prst="rect">
            <a:avLst/>
          </a:prstGeom>
          <a:blipFill dpi="0" rotWithShape="1">
            <a:blip r:embed="rId19"/>
            <a:srcRect/>
            <a:stretch>
              <a:fillRect/>
            </a:stretch>
          </a:blipFill>
          <a:ln w="9525">
            <a:noFill/>
            <a:miter lim="800000"/>
            <a:headEnd/>
            <a:tailEnd/>
          </a:ln>
        </p:spPr>
        <p:txBody>
          <a:bodyPr lIns="0" tIns="0" rIns="0" bIns="0"/>
          <a:lstStyle/>
          <a:p>
            <a:endParaRPr lang="en-US">
              <a:solidFill>
                <a:schemeClr val="bg1"/>
              </a:solidFill>
            </a:endParaRPr>
          </a:p>
        </p:txBody>
      </p:sp>
      <p:sp>
        <p:nvSpPr>
          <p:cNvPr id="49" name="object 47"/>
          <p:cNvSpPr>
            <a:spLocks noChangeArrowheads="1"/>
          </p:cNvSpPr>
          <p:nvPr/>
        </p:nvSpPr>
        <p:spPr bwMode="auto">
          <a:xfrm>
            <a:off x="2752725" y="3675063"/>
            <a:ext cx="46038" cy="50800"/>
          </a:xfrm>
          <a:prstGeom prst="rect">
            <a:avLst/>
          </a:prstGeom>
          <a:blipFill dpi="0" rotWithShape="1">
            <a:blip r:embed="rId20"/>
            <a:srcRect/>
            <a:stretch>
              <a:fillRect/>
            </a:stretch>
          </a:blipFill>
          <a:ln w="9525">
            <a:noFill/>
            <a:miter lim="800000"/>
            <a:headEnd/>
            <a:tailEnd/>
          </a:ln>
        </p:spPr>
        <p:txBody>
          <a:bodyPr lIns="0" tIns="0" rIns="0" bIns="0"/>
          <a:lstStyle/>
          <a:p>
            <a:endParaRPr lang="en-US">
              <a:solidFill>
                <a:schemeClr val="bg1"/>
              </a:solidFill>
            </a:endParaRPr>
          </a:p>
        </p:txBody>
      </p:sp>
      <p:sp>
        <p:nvSpPr>
          <p:cNvPr id="50" name="object 48"/>
          <p:cNvSpPr>
            <a:spLocks noChangeArrowheads="1"/>
          </p:cNvSpPr>
          <p:nvPr/>
        </p:nvSpPr>
        <p:spPr bwMode="auto">
          <a:xfrm>
            <a:off x="2752725" y="3675063"/>
            <a:ext cx="46038" cy="50800"/>
          </a:xfrm>
          <a:prstGeom prst="rect">
            <a:avLst/>
          </a:prstGeom>
          <a:blipFill dpi="0" rotWithShape="1">
            <a:blip r:embed="rId20"/>
            <a:srcRect/>
            <a:stretch>
              <a:fillRect/>
            </a:stretch>
          </a:blipFill>
          <a:ln w="9525">
            <a:noFill/>
            <a:miter lim="800000"/>
            <a:headEnd/>
            <a:tailEnd/>
          </a:ln>
        </p:spPr>
        <p:txBody>
          <a:bodyPr lIns="0" tIns="0" rIns="0" bIns="0"/>
          <a:lstStyle/>
          <a:p>
            <a:endParaRPr lang="en-US">
              <a:solidFill>
                <a:schemeClr val="bg1"/>
              </a:solidFill>
            </a:endParaRPr>
          </a:p>
        </p:txBody>
      </p:sp>
      <p:sp>
        <p:nvSpPr>
          <p:cNvPr id="51" name="object 49"/>
          <p:cNvSpPr>
            <a:spLocks noChangeArrowheads="1"/>
          </p:cNvSpPr>
          <p:nvPr/>
        </p:nvSpPr>
        <p:spPr bwMode="auto">
          <a:xfrm>
            <a:off x="2290763" y="4473575"/>
            <a:ext cx="44450" cy="52388"/>
          </a:xfrm>
          <a:prstGeom prst="rect">
            <a:avLst/>
          </a:prstGeom>
          <a:blipFill dpi="0" rotWithShape="1">
            <a:blip r:embed="rId21"/>
            <a:srcRect/>
            <a:stretch>
              <a:fillRect/>
            </a:stretch>
          </a:blipFill>
          <a:ln w="9525">
            <a:noFill/>
            <a:miter lim="800000"/>
            <a:headEnd/>
            <a:tailEnd/>
          </a:ln>
        </p:spPr>
        <p:txBody>
          <a:bodyPr lIns="0" tIns="0" rIns="0" bIns="0"/>
          <a:lstStyle/>
          <a:p>
            <a:endParaRPr lang="en-US">
              <a:solidFill>
                <a:schemeClr val="bg1"/>
              </a:solidFill>
            </a:endParaRPr>
          </a:p>
        </p:txBody>
      </p:sp>
      <p:sp>
        <p:nvSpPr>
          <p:cNvPr id="52" name="object 50"/>
          <p:cNvSpPr>
            <a:spLocks noChangeArrowheads="1"/>
          </p:cNvSpPr>
          <p:nvPr/>
        </p:nvSpPr>
        <p:spPr bwMode="auto">
          <a:xfrm>
            <a:off x="2290763" y="4473575"/>
            <a:ext cx="44450" cy="52388"/>
          </a:xfrm>
          <a:prstGeom prst="rect">
            <a:avLst/>
          </a:prstGeom>
          <a:blipFill dpi="0" rotWithShape="1">
            <a:blip r:embed="rId21"/>
            <a:srcRect/>
            <a:stretch>
              <a:fillRect/>
            </a:stretch>
          </a:blipFill>
          <a:ln w="9525">
            <a:noFill/>
            <a:miter lim="800000"/>
            <a:headEnd/>
            <a:tailEnd/>
          </a:ln>
        </p:spPr>
        <p:txBody>
          <a:bodyPr lIns="0" tIns="0" rIns="0" bIns="0"/>
          <a:lstStyle/>
          <a:p>
            <a:endParaRPr lang="en-US">
              <a:solidFill>
                <a:schemeClr val="bg1"/>
              </a:solidFill>
            </a:endParaRPr>
          </a:p>
        </p:txBody>
      </p:sp>
      <p:sp>
        <p:nvSpPr>
          <p:cNvPr id="53" name="object 51"/>
          <p:cNvSpPr>
            <a:spLocks/>
          </p:cNvSpPr>
          <p:nvPr/>
        </p:nvSpPr>
        <p:spPr bwMode="auto">
          <a:xfrm>
            <a:off x="2730500" y="3900488"/>
            <a:ext cx="114300" cy="227012"/>
          </a:xfrm>
          <a:custGeom>
            <a:avLst/>
            <a:gdLst>
              <a:gd name="T0" fmla="*/ 38099 w 114300"/>
              <a:gd name="T1" fmla="*/ 112050 h 226695"/>
              <a:gd name="T2" fmla="*/ 0 w 114300"/>
              <a:gd name="T3" fmla="*/ 112050 h 226695"/>
              <a:gd name="T4" fmla="*/ 57149 w 114300"/>
              <a:gd name="T5" fmla="*/ 226510 h 226695"/>
              <a:gd name="T6" fmla="*/ 104774 w 114300"/>
              <a:gd name="T7" fmla="*/ 131127 h 226695"/>
              <a:gd name="T8" fmla="*/ 38099 w 114300"/>
              <a:gd name="T9" fmla="*/ 131127 h 226695"/>
              <a:gd name="T10" fmla="*/ 38099 w 114300"/>
              <a:gd name="T11" fmla="*/ 112050 h 226695"/>
              <a:gd name="T12" fmla="*/ 76199 w 114300"/>
              <a:gd name="T13" fmla="*/ 0 h 226695"/>
              <a:gd name="T14" fmla="*/ 38099 w 114300"/>
              <a:gd name="T15" fmla="*/ 0 h 226695"/>
              <a:gd name="T16" fmla="*/ 38099 w 114300"/>
              <a:gd name="T17" fmla="*/ 131127 h 226695"/>
              <a:gd name="T18" fmla="*/ 76199 w 114300"/>
              <a:gd name="T19" fmla="*/ 131127 h 226695"/>
              <a:gd name="T20" fmla="*/ 76199 w 114300"/>
              <a:gd name="T21" fmla="*/ 0 h 226695"/>
              <a:gd name="T22" fmla="*/ 114299 w 114300"/>
              <a:gd name="T23" fmla="*/ 112050 h 226695"/>
              <a:gd name="T24" fmla="*/ 76199 w 114300"/>
              <a:gd name="T25" fmla="*/ 112050 h 226695"/>
              <a:gd name="T26" fmla="*/ 76199 w 114300"/>
              <a:gd name="T27" fmla="*/ 131127 h 226695"/>
              <a:gd name="T28" fmla="*/ 104774 w 114300"/>
              <a:gd name="T29" fmla="*/ 131127 h 226695"/>
              <a:gd name="T30" fmla="*/ 114299 w 114300"/>
              <a:gd name="T31" fmla="*/ 112050 h 2266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4300"/>
              <a:gd name="T49" fmla="*/ 0 h 226695"/>
              <a:gd name="T50" fmla="*/ 114300 w 114300"/>
              <a:gd name="T51" fmla="*/ 226695 h 2266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4300" h="226695">
                <a:moveTo>
                  <a:pt x="38099" y="111894"/>
                </a:moveTo>
                <a:lnTo>
                  <a:pt x="0" y="111894"/>
                </a:lnTo>
                <a:lnTo>
                  <a:pt x="57149" y="226194"/>
                </a:lnTo>
                <a:lnTo>
                  <a:pt x="104774" y="130944"/>
                </a:lnTo>
                <a:lnTo>
                  <a:pt x="38099" y="130944"/>
                </a:lnTo>
                <a:lnTo>
                  <a:pt x="38099" y="111894"/>
                </a:lnTo>
                <a:close/>
              </a:path>
              <a:path w="114300" h="226695">
                <a:moveTo>
                  <a:pt x="76199" y="0"/>
                </a:moveTo>
                <a:lnTo>
                  <a:pt x="38099" y="0"/>
                </a:lnTo>
                <a:lnTo>
                  <a:pt x="38099" y="130944"/>
                </a:lnTo>
                <a:lnTo>
                  <a:pt x="76199" y="130944"/>
                </a:lnTo>
                <a:lnTo>
                  <a:pt x="76199" y="0"/>
                </a:lnTo>
                <a:close/>
              </a:path>
              <a:path w="114300" h="226695">
                <a:moveTo>
                  <a:pt x="114299" y="111894"/>
                </a:moveTo>
                <a:lnTo>
                  <a:pt x="76199" y="111894"/>
                </a:lnTo>
                <a:lnTo>
                  <a:pt x="76199" y="130944"/>
                </a:lnTo>
                <a:lnTo>
                  <a:pt x="104774" y="130944"/>
                </a:lnTo>
                <a:lnTo>
                  <a:pt x="114299" y="111894"/>
                </a:lnTo>
                <a:close/>
              </a:path>
            </a:pathLst>
          </a:custGeom>
          <a:solidFill>
            <a:srgbClr val="FF0000"/>
          </a:solidFill>
          <a:ln w="9525">
            <a:noFill/>
            <a:round/>
            <a:headEnd/>
            <a:tailEnd/>
          </a:ln>
        </p:spPr>
        <p:txBody>
          <a:bodyPr lIns="0" tIns="0" rIns="0" bIns="0"/>
          <a:lstStyle/>
          <a:p>
            <a:endParaRPr lang="en-IN">
              <a:solidFill>
                <a:schemeClr val="bg1"/>
              </a:solidFill>
            </a:endParaRPr>
          </a:p>
        </p:txBody>
      </p:sp>
      <p:sp>
        <p:nvSpPr>
          <p:cNvPr id="54" name="object 52"/>
          <p:cNvSpPr>
            <a:spLocks/>
          </p:cNvSpPr>
          <p:nvPr/>
        </p:nvSpPr>
        <p:spPr bwMode="auto">
          <a:xfrm>
            <a:off x="2708275" y="3452813"/>
            <a:ext cx="114300" cy="227012"/>
          </a:xfrm>
          <a:custGeom>
            <a:avLst/>
            <a:gdLst>
              <a:gd name="T0" fmla="*/ 38099 w 114300"/>
              <a:gd name="T1" fmla="*/ 112038 h 226695"/>
              <a:gd name="T2" fmla="*/ 0 w 114300"/>
              <a:gd name="T3" fmla="*/ 112038 h 226695"/>
              <a:gd name="T4" fmla="*/ 57149 w 114300"/>
              <a:gd name="T5" fmla="*/ 226498 h 226695"/>
              <a:gd name="T6" fmla="*/ 104774 w 114300"/>
              <a:gd name="T7" fmla="*/ 131115 h 226695"/>
              <a:gd name="T8" fmla="*/ 38099 w 114300"/>
              <a:gd name="T9" fmla="*/ 131115 h 226695"/>
              <a:gd name="T10" fmla="*/ 38099 w 114300"/>
              <a:gd name="T11" fmla="*/ 112038 h 226695"/>
              <a:gd name="T12" fmla="*/ 76199 w 114300"/>
              <a:gd name="T13" fmla="*/ 0 h 226695"/>
              <a:gd name="T14" fmla="*/ 38099 w 114300"/>
              <a:gd name="T15" fmla="*/ 0 h 226695"/>
              <a:gd name="T16" fmla="*/ 38099 w 114300"/>
              <a:gd name="T17" fmla="*/ 131115 h 226695"/>
              <a:gd name="T18" fmla="*/ 76199 w 114300"/>
              <a:gd name="T19" fmla="*/ 131115 h 226695"/>
              <a:gd name="T20" fmla="*/ 76199 w 114300"/>
              <a:gd name="T21" fmla="*/ 0 h 226695"/>
              <a:gd name="T22" fmla="*/ 114299 w 114300"/>
              <a:gd name="T23" fmla="*/ 112038 h 226695"/>
              <a:gd name="T24" fmla="*/ 76199 w 114300"/>
              <a:gd name="T25" fmla="*/ 112038 h 226695"/>
              <a:gd name="T26" fmla="*/ 76199 w 114300"/>
              <a:gd name="T27" fmla="*/ 131115 h 226695"/>
              <a:gd name="T28" fmla="*/ 104774 w 114300"/>
              <a:gd name="T29" fmla="*/ 131115 h 226695"/>
              <a:gd name="T30" fmla="*/ 114299 w 114300"/>
              <a:gd name="T31" fmla="*/ 112038 h 2266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4300"/>
              <a:gd name="T49" fmla="*/ 0 h 226695"/>
              <a:gd name="T50" fmla="*/ 114300 w 114300"/>
              <a:gd name="T51" fmla="*/ 226695 h 2266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4300" h="226695">
                <a:moveTo>
                  <a:pt x="38099" y="111882"/>
                </a:moveTo>
                <a:lnTo>
                  <a:pt x="0" y="111882"/>
                </a:lnTo>
                <a:lnTo>
                  <a:pt x="57149" y="226182"/>
                </a:lnTo>
                <a:lnTo>
                  <a:pt x="104774" y="130932"/>
                </a:lnTo>
                <a:lnTo>
                  <a:pt x="38099" y="130932"/>
                </a:lnTo>
                <a:lnTo>
                  <a:pt x="38099" y="111882"/>
                </a:lnTo>
                <a:close/>
              </a:path>
              <a:path w="114300" h="226695">
                <a:moveTo>
                  <a:pt x="76199" y="0"/>
                </a:moveTo>
                <a:lnTo>
                  <a:pt x="38099" y="0"/>
                </a:lnTo>
                <a:lnTo>
                  <a:pt x="38099" y="130932"/>
                </a:lnTo>
                <a:lnTo>
                  <a:pt x="76199" y="130932"/>
                </a:lnTo>
                <a:lnTo>
                  <a:pt x="76199" y="0"/>
                </a:lnTo>
                <a:close/>
              </a:path>
              <a:path w="114300" h="226695">
                <a:moveTo>
                  <a:pt x="114299" y="111882"/>
                </a:moveTo>
                <a:lnTo>
                  <a:pt x="76199" y="111882"/>
                </a:lnTo>
                <a:lnTo>
                  <a:pt x="76199" y="130932"/>
                </a:lnTo>
                <a:lnTo>
                  <a:pt x="104774" y="130932"/>
                </a:lnTo>
                <a:lnTo>
                  <a:pt x="114299" y="111882"/>
                </a:lnTo>
                <a:close/>
              </a:path>
            </a:pathLst>
          </a:custGeom>
          <a:solidFill>
            <a:srgbClr val="FF0000"/>
          </a:solidFill>
          <a:ln w="9525">
            <a:noFill/>
            <a:round/>
            <a:headEnd/>
            <a:tailEnd/>
          </a:ln>
        </p:spPr>
        <p:txBody>
          <a:bodyPr lIns="0" tIns="0" rIns="0" bIns="0"/>
          <a:lstStyle/>
          <a:p>
            <a:endParaRPr lang="en-IN">
              <a:solidFill>
                <a:schemeClr val="bg1"/>
              </a:solidFill>
            </a:endParaRPr>
          </a:p>
        </p:txBody>
      </p:sp>
      <p:sp>
        <p:nvSpPr>
          <p:cNvPr id="55" name="object 53"/>
          <p:cNvSpPr>
            <a:spLocks/>
          </p:cNvSpPr>
          <p:nvPr/>
        </p:nvSpPr>
        <p:spPr bwMode="auto">
          <a:xfrm>
            <a:off x="2692400" y="2998788"/>
            <a:ext cx="114300" cy="227012"/>
          </a:xfrm>
          <a:custGeom>
            <a:avLst/>
            <a:gdLst>
              <a:gd name="T0" fmla="*/ 38099 w 114300"/>
              <a:gd name="T1" fmla="*/ 112039 h 226694"/>
              <a:gd name="T2" fmla="*/ 0 w 114300"/>
              <a:gd name="T3" fmla="*/ 112039 h 226694"/>
              <a:gd name="T4" fmla="*/ 57149 w 114300"/>
              <a:gd name="T5" fmla="*/ 226499 h 226694"/>
              <a:gd name="T6" fmla="*/ 104774 w 114300"/>
              <a:gd name="T7" fmla="*/ 131116 h 226694"/>
              <a:gd name="T8" fmla="*/ 38099 w 114300"/>
              <a:gd name="T9" fmla="*/ 131116 h 226694"/>
              <a:gd name="T10" fmla="*/ 38099 w 114300"/>
              <a:gd name="T11" fmla="*/ 112039 h 226694"/>
              <a:gd name="T12" fmla="*/ 76199 w 114300"/>
              <a:gd name="T13" fmla="*/ 0 h 226694"/>
              <a:gd name="T14" fmla="*/ 38099 w 114300"/>
              <a:gd name="T15" fmla="*/ 0 h 226694"/>
              <a:gd name="T16" fmla="*/ 38099 w 114300"/>
              <a:gd name="T17" fmla="*/ 131116 h 226694"/>
              <a:gd name="T18" fmla="*/ 76199 w 114300"/>
              <a:gd name="T19" fmla="*/ 131116 h 226694"/>
              <a:gd name="T20" fmla="*/ 76199 w 114300"/>
              <a:gd name="T21" fmla="*/ 0 h 226694"/>
              <a:gd name="T22" fmla="*/ 114299 w 114300"/>
              <a:gd name="T23" fmla="*/ 112039 h 226694"/>
              <a:gd name="T24" fmla="*/ 76199 w 114300"/>
              <a:gd name="T25" fmla="*/ 112039 h 226694"/>
              <a:gd name="T26" fmla="*/ 76199 w 114300"/>
              <a:gd name="T27" fmla="*/ 131116 h 226694"/>
              <a:gd name="T28" fmla="*/ 104774 w 114300"/>
              <a:gd name="T29" fmla="*/ 131116 h 226694"/>
              <a:gd name="T30" fmla="*/ 114299 w 114300"/>
              <a:gd name="T31" fmla="*/ 112039 h 2266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4300"/>
              <a:gd name="T49" fmla="*/ 0 h 226694"/>
              <a:gd name="T50" fmla="*/ 114300 w 114300"/>
              <a:gd name="T51" fmla="*/ 226694 h 22669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4300" h="226694">
                <a:moveTo>
                  <a:pt x="38099" y="111882"/>
                </a:moveTo>
                <a:lnTo>
                  <a:pt x="0" y="111882"/>
                </a:lnTo>
                <a:lnTo>
                  <a:pt x="57149" y="226182"/>
                </a:lnTo>
                <a:lnTo>
                  <a:pt x="104774" y="130932"/>
                </a:lnTo>
                <a:lnTo>
                  <a:pt x="38099" y="130932"/>
                </a:lnTo>
                <a:lnTo>
                  <a:pt x="38099" y="111882"/>
                </a:lnTo>
                <a:close/>
              </a:path>
              <a:path w="114300" h="226694">
                <a:moveTo>
                  <a:pt x="76199" y="0"/>
                </a:moveTo>
                <a:lnTo>
                  <a:pt x="38099" y="0"/>
                </a:lnTo>
                <a:lnTo>
                  <a:pt x="38099" y="130932"/>
                </a:lnTo>
                <a:lnTo>
                  <a:pt x="76199" y="130932"/>
                </a:lnTo>
                <a:lnTo>
                  <a:pt x="76199" y="0"/>
                </a:lnTo>
                <a:close/>
              </a:path>
              <a:path w="114300" h="226694">
                <a:moveTo>
                  <a:pt x="114299" y="111882"/>
                </a:moveTo>
                <a:lnTo>
                  <a:pt x="76199" y="111882"/>
                </a:lnTo>
                <a:lnTo>
                  <a:pt x="76199" y="130932"/>
                </a:lnTo>
                <a:lnTo>
                  <a:pt x="104774" y="130932"/>
                </a:lnTo>
                <a:lnTo>
                  <a:pt x="114299" y="111882"/>
                </a:lnTo>
                <a:close/>
              </a:path>
            </a:pathLst>
          </a:custGeom>
          <a:solidFill>
            <a:srgbClr val="FF0000"/>
          </a:solidFill>
          <a:ln w="9525">
            <a:noFill/>
            <a:round/>
            <a:headEnd/>
            <a:tailEnd/>
          </a:ln>
        </p:spPr>
        <p:txBody>
          <a:bodyPr lIns="0" tIns="0" rIns="0" bIns="0"/>
          <a:lstStyle/>
          <a:p>
            <a:endParaRPr lang="en-IN">
              <a:solidFill>
                <a:schemeClr val="bg1"/>
              </a:solidFill>
            </a:endParaRPr>
          </a:p>
        </p:txBody>
      </p:sp>
      <p:sp>
        <p:nvSpPr>
          <p:cNvPr id="56" name="object 54"/>
          <p:cNvSpPr>
            <a:spLocks/>
          </p:cNvSpPr>
          <p:nvPr/>
        </p:nvSpPr>
        <p:spPr bwMode="auto">
          <a:xfrm>
            <a:off x="2459038" y="2681288"/>
            <a:ext cx="201612" cy="157162"/>
          </a:xfrm>
          <a:custGeom>
            <a:avLst/>
            <a:gdLst>
              <a:gd name="T0" fmla="*/ 98327 w 201930"/>
              <a:gd name="T1" fmla="*/ 104000 h 156844"/>
              <a:gd name="T2" fmla="*/ 75568 w 201930"/>
              <a:gd name="T3" fmla="*/ 134658 h 156844"/>
              <a:gd name="T4" fmla="*/ 201231 w 201930"/>
              <a:gd name="T5" fmla="*/ 157046 h 156844"/>
              <a:gd name="T6" fmla="*/ 180309 w 201930"/>
              <a:gd name="T7" fmla="*/ 115417 h 156844"/>
              <a:gd name="T8" fmla="*/ 113608 w 201930"/>
              <a:gd name="T9" fmla="*/ 115417 h 156844"/>
              <a:gd name="T10" fmla="*/ 98327 w 201930"/>
              <a:gd name="T11" fmla="*/ 104000 h 156844"/>
              <a:gd name="T12" fmla="*/ 121064 w 201930"/>
              <a:gd name="T13" fmla="*/ 73372 h 156844"/>
              <a:gd name="T14" fmla="*/ 98327 w 201930"/>
              <a:gd name="T15" fmla="*/ 104000 h 156844"/>
              <a:gd name="T16" fmla="*/ 113608 w 201930"/>
              <a:gd name="T17" fmla="*/ 115417 h 156844"/>
              <a:gd name="T18" fmla="*/ 136301 w 201930"/>
              <a:gd name="T19" fmla="*/ 84752 h 156844"/>
              <a:gd name="T20" fmla="*/ 121064 w 201930"/>
              <a:gd name="T21" fmla="*/ 73372 h 156844"/>
              <a:gd name="T22" fmla="*/ 143790 w 201930"/>
              <a:gd name="T23" fmla="*/ 42758 h 156844"/>
              <a:gd name="T24" fmla="*/ 121064 w 201930"/>
              <a:gd name="T25" fmla="*/ 73372 h 156844"/>
              <a:gd name="T26" fmla="*/ 136301 w 201930"/>
              <a:gd name="T27" fmla="*/ 84752 h 156844"/>
              <a:gd name="T28" fmla="*/ 113608 w 201930"/>
              <a:gd name="T29" fmla="*/ 115417 h 156844"/>
              <a:gd name="T30" fmla="*/ 180309 w 201930"/>
              <a:gd name="T31" fmla="*/ 115417 h 156844"/>
              <a:gd name="T32" fmla="*/ 143790 w 201930"/>
              <a:gd name="T33" fmla="*/ 42758 h 156844"/>
              <a:gd name="T34" fmla="*/ 22823 w 201930"/>
              <a:gd name="T35" fmla="*/ 0 h 156844"/>
              <a:gd name="T36" fmla="*/ 0 w 201930"/>
              <a:gd name="T37" fmla="*/ 30541 h 156844"/>
              <a:gd name="T38" fmla="*/ 98327 w 201930"/>
              <a:gd name="T39" fmla="*/ 104000 h 156844"/>
              <a:gd name="T40" fmla="*/ 121064 w 201930"/>
              <a:gd name="T41" fmla="*/ 73372 h 156844"/>
              <a:gd name="T42" fmla="*/ 22823 w 201930"/>
              <a:gd name="T43" fmla="*/ 0 h 1568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1930"/>
              <a:gd name="T67" fmla="*/ 0 h 156844"/>
              <a:gd name="T68" fmla="*/ 201930 w 201930"/>
              <a:gd name="T69" fmla="*/ 156844 h 1568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1930" h="156844">
                <a:moveTo>
                  <a:pt x="98482" y="103790"/>
                </a:moveTo>
                <a:lnTo>
                  <a:pt x="75687" y="134386"/>
                </a:lnTo>
                <a:lnTo>
                  <a:pt x="201548" y="156728"/>
                </a:lnTo>
                <a:lnTo>
                  <a:pt x="180593" y="115183"/>
                </a:lnTo>
                <a:lnTo>
                  <a:pt x="113787" y="115183"/>
                </a:lnTo>
                <a:lnTo>
                  <a:pt x="98482" y="103790"/>
                </a:lnTo>
                <a:close/>
              </a:path>
              <a:path w="201930" h="156844">
                <a:moveTo>
                  <a:pt x="121255" y="73224"/>
                </a:moveTo>
                <a:lnTo>
                  <a:pt x="98482" y="103790"/>
                </a:lnTo>
                <a:lnTo>
                  <a:pt x="113787" y="115183"/>
                </a:lnTo>
                <a:lnTo>
                  <a:pt x="136516" y="84581"/>
                </a:lnTo>
                <a:lnTo>
                  <a:pt x="121255" y="73224"/>
                </a:lnTo>
                <a:close/>
              </a:path>
              <a:path w="201930" h="156844">
                <a:moveTo>
                  <a:pt x="144017" y="42671"/>
                </a:moveTo>
                <a:lnTo>
                  <a:pt x="121255" y="73224"/>
                </a:lnTo>
                <a:lnTo>
                  <a:pt x="136516" y="84581"/>
                </a:lnTo>
                <a:lnTo>
                  <a:pt x="113787" y="115183"/>
                </a:lnTo>
                <a:lnTo>
                  <a:pt x="180593" y="115183"/>
                </a:lnTo>
                <a:lnTo>
                  <a:pt x="144017" y="42671"/>
                </a:lnTo>
                <a:close/>
              </a:path>
              <a:path w="201930" h="156844">
                <a:moveTo>
                  <a:pt x="22859" y="0"/>
                </a:moveTo>
                <a:lnTo>
                  <a:pt x="0" y="30479"/>
                </a:lnTo>
                <a:lnTo>
                  <a:pt x="98482" y="103790"/>
                </a:lnTo>
                <a:lnTo>
                  <a:pt x="121255" y="73224"/>
                </a:lnTo>
                <a:lnTo>
                  <a:pt x="22859" y="0"/>
                </a:lnTo>
                <a:close/>
              </a:path>
            </a:pathLst>
          </a:custGeom>
          <a:solidFill>
            <a:srgbClr val="FF0000"/>
          </a:solidFill>
          <a:ln w="9525">
            <a:noFill/>
            <a:round/>
            <a:headEnd/>
            <a:tailEnd/>
          </a:ln>
        </p:spPr>
        <p:txBody>
          <a:bodyPr lIns="0" tIns="0" rIns="0" bIns="0"/>
          <a:lstStyle/>
          <a:p>
            <a:endParaRPr lang="en-IN">
              <a:solidFill>
                <a:schemeClr val="bg1"/>
              </a:solidFill>
            </a:endParaRPr>
          </a:p>
        </p:txBody>
      </p:sp>
      <p:sp>
        <p:nvSpPr>
          <p:cNvPr id="57" name="object 55"/>
          <p:cNvSpPr>
            <a:spLocks/>
          </p:cNvSpPr>
          <p:nvPr/>
        </p:nvSpPr>
        <p:spPr bwMode="auto">
          <a:xfrm>
            <a:off x="2597150" y="4341813"/>
            <a:ext cx="193675" cy="187325"/>
          </a:xfrm>
          <a:custGeom>
            <a:avLst/>
            <a:gdLst>
              <a:gd name="T0" fmla="*/ 42553 w 193675"/>
              <a:gd name="T1" fmla="*/ 66806 h 187325"/>
              <a:gd name="T2" fmla="*/ 0 w 193675"/>
              <a:gd name="T3" fmla="*/ 187320 h 187325"/>
              <a:gd name="T4" fmla="*/ 121919 w 193675"/>
              <a:gd name="T5" fmla="*/ 149102 h 187325"/>
              <a:gd name="T6" fmla="*/ 108198 w 193675"/>
              <a:gd name="T7" fmla="*/ 134873 h 187325"/>
              <a:gd name="T8" fmla="*/ 81796 w 193675"/>
              <a:gd name="T9" fmla="*/ 134873 h 187325"/>
              <a:gd name="T10" fmla="*/ 55376 w 193675"/>
              <a:gd name="T11" fmla="*/ 107441 h 187325"/>
              <a:gd name="T12" fmla="*/ 69027 w 193675"/>
              <a:gd name="T13" fmla="*/ 94257 h 187325"/>
              <a:gd name="T14" fmla="*/ 42553 w 193675"/>
              <a:gd name="T15" fmla="*/ 66806 h 187325"/>
              <a:gd name="T16" fmla="*/ 69027 w 193675"/>
              <a:gd name="T17" fmla="*/ 94257 h 187325"/>
              <a:gd name="T18" fmla="*/ 55376 w 193675"/>
              <a:gd name="T19" fmla="*/ 107441 h 187325"/>
              <a:gd name="T20" fmla="*/ 81796 w 193675"/>
              <a:gd name="T21" fmla="*/ 134873 h 187325"/>
              <a:gd name="T22" fmla="*/ 95473 w 193675"/>
              <a:gd name="T23" fmla="*/ 121679 h 187325"/>
              <a:gd name="T24" fmla="*/ 69027 w 193675"/>
              <a:gd name="T25" fmla="*/ 94257 h 187325"/>
              <a:gd name="T26" fmla="*/ 95473 w 193675"/>
              <a:gd name="T27" fmla="*/ 121679 h 187325"/>
              <a:gd name="T28" fmla="*/ 81796 w 193675"/>
              <a:gd name="T29" fmla="*/ 134873 h 187325"/>
              <a:gd name="T30" fmla="*/ 108198 w 193675"/>
              <a:gd name="T31" fmla="*/ 134873 h 187325"/>
              <a:gd name="T32" fmla="*/ 95473 w 193675"/>
              <a:gd name="T33" fmla="*/ 121679 h 187325"/>
              <a:gd name="T34" fmla="*/ 166628 w 193675"/>
              <a:gd name="T35" fmla="*/ 0 h 187325"/>
              <a:gd name="T36" fmla="*/ 69027 w 193675"/>
              <a:gd name="T37" fmla="*/ 94257 h 187325"/>
              <a:gd name="T38" fmla="*/ 95473 w 193675"/>
              <a:gd name="T39" fmla="*/ 121679 h 187325"/>
              <a:gd name="T40" fmla="*/ 193166 w 193675"/>
              <a:gd name="T41" fmla="*/ 27431 h 187325"/>
              <a:gd name="T42" fmla="*/ 166628 w 193675"/>
              <a:gd name="T43" fmla="*/ 0 h 1873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3675"/>
              <a:gd name="T67" fmla="*/ 0 h 187325"/>
              <a:gd name="T68" fmla="*/ 193675 w 193675"/>
              <a:gd name="T69" fmla="*/ 187325 h 18732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3675" h="187325">
                <a:moveTo>
                  <a:pt x="42553" y="66806"/>
                </a:moveTo>
                <a:lnTo>
                  <a:pt x="0" y="187320"/>
                </a:lnTo>
                <a:lnTo>
                  <a:pt x="121919" y="149102"/>
                </a:lnTo>
                <a:lnTo>
                  <a:pt x="108198" y="134873"/>
                </a:lnTo>
                <a:lnTo>
                  <a:pt x="81796" y="134873"/>
                </a:lnTo>
                <a:lnTo>
                  <a:pt x="55376" y="107441"/>
                </a:lnTo>
                <a:lnTo>
                  <a:pt x="69027" y="94257"/>
                </a:lnTo>
                <a:lnTo>
                  <a:pt x="42553" y="66806"/>
                </a:lnTo>
                <a:close/>
              </a:path>
              <a:path w="193675" h="187325">
                <a:moveTo>
                  <a:pt x="69027" y="94257"/>
                </a:moveTo>
                <a:lnTo>
                  <a:pt x="55376" y="107441"/>
                </a:lnTo>
                <a:lnTo>
                  <a:pt x="81796" y="134873"/>
                </a:lnTo>
                <a:lnTo>
                  <a:pt x="95473" y="121679"/>
                </a:lnTo>
                <a:lnTo>
                  <a:pt x="69027" y="94257"/>
                </a:lnTo>
                <a:close/>
              </a:path>
              <a:path w="193675" h="187325">
                <a:moveTo>
                  <a:pt x="95473" y="121679"/>
                </a:moveTo>
                <a:lnTo>
                  <a:pt x="81796" y="134873"/>
                </a:lnTo>
                <a:lnTo>
                  <a:pt x="108198" y="134873"/>
                </a:lnTo>
                <a:lnTo>
                  <a:pt x="95473" y="121679"/>
                </a:lnTo>
                <a:close/>
              </a:path>
              <a:path w="193675" h="187325">
                <a:moveTo>
                  <a:pt x="166628" y="0"/>
                </a:moveTo>
                <a:lnTo>
                  <a:pt x="69027" y="94257"/>
                </a:lnTo>
                <a:lnTo>
                  <a:pt x="95473" y="121679"/>
                </a:lnTo>
                <a:lnTo>
                  <a:pt x="193166" y="27431"/>
                </a:lnTo>
                <a:lnTo>
                  <a:pt x="166628" y="0"/>
                </a:lnTo>
                <a:close/>
              </a:path>
            </a:pathLst>
          </a:custGeom>
          <a:solidFill>
            <a:srgbClr val="FF0000"/>
          </a:solidFill>
          <a:ln w="9525">
            <a:noFill/>
            <a:round/>
            <a:headEnd/>
            <a:tailEnd/>
          </a:ln>
        </p:spPr>
        <p:txBody>
          <a:bodyPr lIns="0" tIns="0" rIns="0" bIns="0"/>
          <a:lstStyle/>
          <a:p>
            <a:endParaRPr lang="en-IN">
              <a:solidFill>
                <a:schemeClr val="bg1"/>
              </a:solidFill>
            </a:endParaRPr>
          </a:p>
        </p:txBody>
      </p:sp>
      <p:sp>
        <p:nvSpPr>
          <p:cNvPr id="58" name="object 56"/>
          <p:cNvSpPr>
            <a:spLocks/>
          </p:cNvSpPr>
          <p:nvPr/>
        </p:nvSpPr>
        <p:spPr bwMode="auto">
          <a:xfrm>
            <a:off x="2836863" y="4348163"/>
            <a:ext cx="209550" cy="169862"/>
          </a:xfrm>
          <a:custGeom>
            <a:avLst/>
            <a:gdLst>
              <a:gd name="T0" fmla="*/ 107755 w 210185"/>
              <a:gd name="T1" fmla="*/ 114424 h 170179"/>
              <a:gd name="T2" fmla="*/ 84325 w 210185"/>
              <a:gd name="T3" fmla="*/ 144392 h 170179"/>
              <a:gd name="T4" fmla="*/ 209165 w 210185"/>
              <a:gd name="T5" fmla="*/ 169740 h 170179"/>
              <a:gd name="T6" fmla="*/ 188517 w 210185"/>
              <a:gd name="T7" fmla="*/ 126138 h 170179"/>
              <a:gd name="T8" fmla="*/ 122690 w 210185"/>
              <a:gd name="T9" fmla="*/ 126138 h 170179"/>
              <a:gd name="T10" fmla="*/ 107755 w 210185"/>
              <a:gd name="T11" fmla="*/ 114424 h 170179"/>
              <a:gd name="T12" fmla="*/ 131155 w 210185"/>
              <a:gd name="T13" fmla="*/ 84496 h 170179"/>
              <a:gd name="T14" fmla="*/ 107755 w 210185"/>
              <a:gd name="T15" fmla="*/ 114424 h 170179"/>
              <a:gd name="T16" fmla="*/ 122690 w 210185"/>
              <a:gd name="T17" fmla="*/ 126138 h 170179"/>
              <a:gd name="T18" fmla="*/ 146110 w 210185"/>
              <a:gd name="T19" fmla="*/ 96212 h 170179"/>
              <a:gd name="T20" fmla="*/ 131155 w 210185"/>
              <a:gd name="T21" fmla="*/ 84496 h 170179"/>
              <a:gd name="T22" fmla="*/ 154598 w 210185"/>
              <a:gd name="T23" fmla="*/ 54512 h 170179"/>
              <a:gd name="T24" fmla="*/ 131155 w 210185"/>
              <a:gd name="T25" fmla="*/ 84496 h 170179"/>
              <a:gd name="T26" fmla="*/ 146110 w 210185"/>
              <a:gd name="T27" fmla="*/ 96212 h 170179"/>
              <a:gd name="T28" fmla="*/ 122690 w 210185"/>
              <a:gd name="T29" fmla="*/ 126138 h 170179"/>
              <a:gd name="T30" fmla="*/ 188517 w 210185"/>
              <a:gd name="T31" fmla="*/ 126138 h 170179"/>
              <a:gd name="T32" fmla="*/ 154598 w 210185"/>
              <a:gd name="T33" fmla="*/ 54512 h 170179"/>
              <a:gd name="T34" fmla="*/ 23301 w 210185"/>
              <a:gd name="T35" fmla="*/ 0 h 170179"/>
              <a:gd name="T36" fmla="*/ 0 w 210185"/>
              <a:gd name="T37" fmla="*/ 29924 h 170179"/>
              <a:gd name="T38" fmla="*/ 107755 w 210185"/>
              <a:gd name="T39" fmla="*/ 114424 h 170179"/>
              <a:gd name="T40" fmla="*/ 131155 w 210185"/>
              <a:gd name="T41" fmla="*/ 84496 h 170179"/>
              <a:gd name="T42" fmla="*/ 23301 w 210185"/>
              <a:gd name="T43" fmla="*/ 0 h 17017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10185"/>
              <a:gd name="T67" fmla="*/ 0 h 170179"/>
              <a:gd name="T68" fmla="*/ 210185 w 210185"/>
              <a:gd name="T69" fmla="*/ 170179 h 17017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10185" h="170179">
                <a:moveTo>
                  <a:pt x="108082" y="114638"/>
                </a:moveTo>
                <a:lnTo>
                  <a:pt x="84581" y="144661"/>
                </a:lnTo>
                <a:lnTo>
                  <a:pt x="209799" y="170057"/>
                </a:lnTo>
                <a:lnTo>
                  <a:pt x="189088" y="126373"/>
                </a:lnTo>
                <a:lnTo>
                  <a:pt x="123062" y="126373"/>
                </a:lnTo>
                <a:lnTo>
                  <a:pt x="108082" y="114638"/>
                </a:lnTo>
                <a:close/>
              </a:path>
              <a:path w="210185" h="170179">
                <a:moveTo>
                  <a:pt x="131552" y="84654"/>
                </a:moveTo>
                <a:lnTo>
                  <a:pt x="108082" y="114638"/>
                </a:lnTo>
                <a:lnTo>
                  <a:pt x="123062" y="126373"/>
                </a:lnTo>
                <a:lnTo>
                  <a:pt x="146553" y="96392"/>
                </a:lnTo>
                <a:lnTo>
                  <a:pt x="131552" y="84654"/>
                </a:lnTo>
                <a:close/>
              </a:path>
              <a:path w="210185" h="170179">
                <a:moveTo>
                  <a:pt x="155066" y="54614"/>
                </a:moveTo>
                <a:lnTo>
                  <a:pt x="131552" y="84654"/>
                </a:lnTo>
                <a:lnTo>
                  <a:pt x="146553" y="96392"/>
                </a:lnTo>
                <a:lnTo>
                  <a:pt x="123062" y="126373"/>
                </a:lnTo>
                <a:lnTo>
                  <a:pt x="189088" y="126373"/>
                </a:lnTo>
                <a:lnTo>
                  <a:pt x="155066" y="54614"/>
                </a:lnTo>
                <a:close/>
              </a:path>
              <a:path w="210185" h="170179">
                <a:moveTo>
                  <a:pt x="23372" y="0"/>
                </a:moveTo>
                <a:lnTo>
                  <a:pt x="0" y="29980"/>
                </a:lnTo>
                <a:lnTo>
                  <a:pt x="108082" y="114638"/>
                </a:lnTo>
                <a:lnTo>
                  <a:pt x="131552" y="84654"/>
                </a:lnTo>
                <a:lnTo>
                  <a:pt x="23372" y="0"/>
                </a:lnTo>
                <a:close/>
              </a:path>
            </a:pathLst>
          </a:custGeom>
          <a:solidFill>
            <a:srgbClr val="FF0000"/>
          </a:solidFill>
          <a:ln w="9525">
            <a:noFill/>
            <a:round/>
            <a:headEnd/>
            <a:tailEnd/>
          </a:ln>
        </p:spPr>
        <p:txBody>
          <a:bodyPr lIns="0" tIns="0" rIns="0" bIns="0"/>
          <a:lstStyle/>
          <a:p>
            <a:endParaRPr lang="en-IN">
              <a:solidFill>
                <a:schemeClr val="bg1"/>
              </a:solidFill>
            </a:endParaRPr>
          </a:p>
        </p:txBody>
      </p:sp>
      <p:sp>
        <p:nvSpPr>
          <p:cNvPr id="59" name="object 57"/>
          <p:cNvSpPr>
            <a:spLocks noChangeArrowheads="1"/>
          </p:cNvSpPr>
          <p:nvPr/>
        </p:nvSpPr>
        <p:spPr bwMode="auto">
          <a:xfrm>
            <a:off x="444500" y="3644900"/>
            <a:ext cx="44450" cy="52388"/>
          </a:xfrm>
          <a:prstGeom prst="rect">
            <a:avLst/>
          </a:prstGeom>
          <a:blipFill dpi="0" rotWithShape="1">
            <a:blip r:embed="rId22"/>
            <a:srcRect/>
            <a:stretch>
              <a:fillRect/>
            </a:stretch>
          </a:blipFill>
          <a:ln w="9525">
            <a:noFill/>
            <a:miter lim="800000"/>
            <a:headEnd/>
            <a:tailEnd/>
          </a:ln>
        </p:spPr>
        <p:txBody>
          <a:bodyPr lIns="0" tIns="0" rIns="0" bIns="0"/>
          <a:lstStyle/>
          <a:p>
            <a:endParaRPr lang="en-US">
              <a:solidFill>
                <a:schemeClr val="bg1"/>
              </a:solidFill>
            </a:endParaRPr>
          </a:p>
        </p:txBody>
      </p:sp>
      <p:sp>
        <p:nvSpPr>
          <p:cNvPr id="60" name="object 58"/>
          <p:cNvSpPr>
            <a:spLocks noChangeArrowheads="1"/>
          </p:cNvSpPr>
          <p:nvPr/>
        </p:nvSpPr>
        <p:spPr bwMode="auto">
          <a:xfrm>
            <a:off x="444500" y="3644900"/>
            <a:ext cx="44450" cy="52388"/>
          </a:xfrm>
          <a:prstGeom prst="rect">
            <a:avLst/>
          </a:prstGeom>
          <a:blipFill dpi="0" rotWithShape="1">
            <a:blip r:embed="rId22"/>
            <a:srcRect/>
            <a:stretch>
              <a:fillRect/>
            </a:stretch>
          </a:blipFill>
          <a:ln w="9525">
            <a:noFill/>
            <a:miter lim="800000"/>
            <a:headEnd/>
            <a:tailEnd/>
          </a:ln>
        </p:spPr>
        <p:txBody>
          <a:bodyPr lIns="0" tIns="0" rIns="0" bIns="0"/>
          <a:lstStyle/>
          <a:p>
            <a:endParaRPr lang="en-US">
              <a:solidFill>
                <a:schemeClr val="bg1"/>
              </a:solidFill>
            </a:endParaRPr>
          </a:p>
        </p:txBody>
      </p:sp>
      <p:sp>
        <p:nvSpPr>
          <p:cNvPr id="61" name="object 59"/>
          <p:cNvSpPr>
            <a:spLocks noChangeArrowheads="1"/>
          </p:cNvSpPr>
          <p:nvPr/>
        </p:nvSpPr>
        <p:spPr bwMode="auto">
          <a:xfrm>
            <a:off x="479425" y="3708400"/>
            <a:ext cx="46038" cy="50800"/>
          </a:xfrm>
          <a:prstGeom prst="rect">
            <a:avLst/>
          </a:prstGeom>
          <a:blipFill dpi="0" rotWithShape="1">
            <a:blip r:embed="rId23"/>
            <a:srcRect/>
            <a:stretch>
              <a:fillRect/>
            </a:stretch>
          </a:blipFill>
          <a:ln w="9525">
            <a:noFill/>
            <a:miter lim="800000"/>
            <a:headEnd/>
            <a:tailEnd/>
          </a:ln>
        </p:spPr>
        <p:txBody>
          <a:bodyPr lIns="0" tIns="0" rIns="0" bIns="0"/>
          <a:lstStyle/>
          <a:p>
            <a:endParaRPr lang="en-US">
              <a:solidFill>
                <a:schemeClr val="bg1"/>
              </a:solidFill>
            </a:endParaRPr>
          </a:p>
        </p:txBody>
      </p:sp>
      <p:sp>
        <p:nvSpPr>
          <p:cNvPr id="62" name="object 60"/>
          <p:cNvSpPr>
            <a:spLocks noChangeArrowheads="1"/>
          </p:cNvSpPr>
          <p:nvPr/>
        </p:nvSpPr>
        <p:spPr bwMode="auto">
          <a:xfrm>
            <a:off x="479425" y="3708400"/>
            <a:ext cx="46038" cy="50800"/>
          </a:xfrm>
          <a:prstGeom prst="rect">
            <a:avLst/>
          </a:prstGeom>
          <a:blipFill dpi="0" rotWithShape="1">
            <a:blip r:embed="rId23"/>
            <a:srcRect/>
            <a:stretch>
              <a:fillRect/>
            </a:stretch>
          </a:blipFill>
          <a:ln w="9525">
            <a:noFill/>
            <a:miter lim="800000"/>
            <a:headEnd/>
            <a:tailEnd/>
          </a:ln>
        </p:spPr>
        <p:txBody>
          <a:bodyPr lIns="0" tIns="0" rIns="0" bIns="0"/>
          <a:lstStyle/>
          <a:p>
            <a:endParaRPr lang="en-US">
              <a:solidFill>
                <a:schemeClr val="bg1"/>
              </a:solidFill>
            </a:endParaRPr>
          </a:p>
        </p:txBody>
      </p:sp>
      <p:sp>
        <p:nvSpPr>
          <p:cNvPr id="63" name="object 61"/>
          <p:cNvSpPr>
            <a:spLocks noChangeArrowheads="1"/>
          </p:cNvSpPr>
          <p:nvPr/>
        </p:nvSpPr>
        <p:spPr bwMode="auto">
          <a:xfrm>
            <a:off x="444500" y="3762375"/>
            <a:ext cx="44450" cy="52388"/>
          </a:xfrm>
          <a:prstGeom prst="rect">
            <a:avLst/>
          </a:prstGeom>
          <a:blipFill dpi="0" rotWithShape="1">
            <a:blip r:embed="rId24"/>
            <a:srcRect/>
            <a:stretch>
              <a:fillRect/>
            </a:stretch>
          </a:blipFill>
          <a:ln w="9525">
            <a:noFill/>
            <a:miter lim="800000"/>
            <a:headEnd/>
            <a:tailEnd/>
          </a:ln>
        </p:spPr>
        <p:txBody>
          <a:bodyPr lIns="0" tIns="0" rIns="0" bIns="0"/>
          <a:lstStyle/>
          <a:p>
            <a:endParaRPr lang="en-US">
              <a:solidFill>
                <a:schemeClr val="bg1"/>
              </a:solidFill>
            </a:endParaRPr>
          </a:p>
        </p:txBody>
      </p:sp>
      <p:sp>
        <p:nvSpPr>
          <p:cNvPr id="64" name="object 62"/>
          <p:cNvSpPr>
            <a:spLocks noChangeArrowheads="1"/>
          </p:cNvSpPr>
          <p:nvPr/>
        </p:nvSpPr>
        <p:spPr bwMode="auto">
          <a:xfrm>
            <a:off x="444500" y="3762375"/>
            <a:ext cx="44450" cy="52388"/>
          </a:xfrm>
          <a:prstGeom prst="rect">
            <a:avLst/>
          </a:prstGeom>
          <a:blipFill dpi="0" rotWithShape="1">
            <a:blip r:embed="rId24"/>
            <a:srcRect/>
            <a:stretch>
              <a:fillRect/>
            </a:stretch>
          </a:blipFill>
          <a:ln w="9525">
            <a:noFill/>
            <a:miter lim="800000"/>
            <a:headEnd/>
            <a:tailEnd/>
          </a:ln>
        </p:spPr>
        <p:txBody>
          <a:bodyPr lIns="0" tIns="0" rIns="0" bIns="0"/>
          <a:lstStyle/>
          <a:p>
            <a:endParaRPr lang="en-US">
              <a:solidFill>
                <a:schemeClr val="bg1"/>
              </a:solidFill>
            </a:endParaRPr>
          </a:p>
        </p:txBody>
      </p:sp>
      <p:sp>
        <p:nvSpPr>
          <p:cNvPr id="65" name="object 63"/>
          <p:cNvSpPr>
            <a:spLocks noChangeArrowheads="1"/>
          </p:cNvSpPr>
          <p:nvPr/>
        </p:nvSpPr>
        <p:spPr bwMode="auto">
          <a:xfrm>
            <a:off x="358775" y="3778250"/>
            <a:ext cx="44450" cy="52388"/>
          </a:xfrm>
          <a:prstGeom prst="rect">
            <a:avLst/>
          </a:prstGeom>
          <a:blipFill dpi="0" rotWithShape="1">
            <a:blip r:embed="rId24"/>
            <a:srcRect/>
            <a:stretch>
              <a:fillRect/>
            </a:stretch>
          </a:blipFill>
          <a:ln w="9525">
            <a:noFill/>
            <a:miter lim="800000"/>
            <a:headEnd/>
            <a:tailEnd/>
          </a:ln>
        </p:spPr>
        <p:txBody>
          <a:bodyPr lIns="0" tIns="0" rIns="0" bIns="0"/>
          <a:lstStyle/>
          <a:p>
            <a:endParaRPr lang="en-US">
              <a:solidFill>
                <a:schemeClr val="bg1"/>
              </a:solidFill>
            </a:endParaRPr>
          </a:p>
        </p:txBody>
      </p:sp>
      <p:sp>
        <p:nvSpPr>
          <p:cNvPr id="66" name="object 64"/>
          <p:cNvSpPr>
            <a:spLocks noChangeArrowheads="1"/>
          </p:cNvSpPr>
          <p:nvPr/>
        </p:nvSpPr>
        <p:spPr bwMode="auto">
          <a:xfrm>
            <a:off x="358775" y="3778250"/>
            <a:ext cx="44450" cy="52388"/>
          </a:xfrm>
          <a:prstGeom prst="rect">
            <a:avLst/>
          </a:prstGeom>
          <a:blipFill dpi="0" rotWithShape="1">
            <a:blip r:embed="rId24"/>
            <a:srcRect/>
            <a:stretch>
              <a:fillRect/>
            </a:stretch>
          </a:blipFill>
          <a:ln w="9525">
            <a:noFill/>
            <a:miter lim="800000"/>
            <a:headEnd/>
            <a:tailEnd/>
          </a:ln>
        </p:spPr>
        <p:txBody>
          <a:bodyPr lIns="0" tIns="0" rIns="0" bIns="0"/>
          <a:lstStyle/>
          <a:p>
            <a:endParaRPr lang="en-US">
              <a:solidFill>
                <a:schemeClr val="bg1"/>
              </a:solidFill>
            </a:endParaRPr>
          </a:p>
        </p:txBody>
      </p:sp>
      <p:sp>
        <p:nvSpPr>
          <p:cNvPr id="67" name="object 65"/>
          <p:cNvSpPr>
            <a:spLocks noChangeArrowheads="1"/>
          </p:cNvSpPr>
          <p:nvPr/>
        </p:nvSpPr>
        <p:spPr bwMode="auto">
          <a:xfrm>
            <a:off x="409575" y="3805238"/>
            <a:ext cx="44450" cy="52387"/>
          </a:xfrm>
          <a:prstGeom prst="rect">
            <a:avLst/>
          </a:prstGeom>
          <a:blipFill dpi="0" rotWithShape="1">
            <a:blip r:embed="rId25"/>
            <a:srcRect/>
            <a:stretch>
              <a:fillRect/>
            </a:stretch>
          </a:blipFill>
          <a:ln w="9525">
            <a:noFill/>
            <a:miter lim="800000"/>
            <a:headEnd/>
            <a:tailEnd/>
          </a:ln>
        </p:spPr>
        <p:txBody>
          <a:bodyPr lIns="0" tIns="0" rIns="0" bIns="0"/>
          <a:lstStyle/>
          <a:p>
            <a:endParaRPr lang="en-US">
              <a:solidFill>
                <a:schemeClr val="bg1"/>
              </a:solidFill>
            </a:endParaRPr>
          </a:p>
        </p:txBody>
      </p:sp>
      <p:sp>
        <p:nvSpPr>
          <p:cNvPr id="68" name="object 66"/>
          <p:cNvSpPr>
            <a:spLocks noChangeArrowheads="1"/>
          </p:cNvSpPr>
          <p:nvPr/>
        </p:nvSpPr>
        <p:spPr bwMode="auto">
          <a:xfrm>
            <a:off x="409575" y="3805238"/>
            <a:ext cx="44450" cy="52387"/>
          </a:xfrm>
          <a:prstGeom prst="rect">
            <a:avLst/>
          </a:prstGeom>
          <a:blipFill dpi="0" rotWithShape="1">
            <a:blip r:embed="rId25"/>
            <a:srcRect/>
            <a:stretch>
              <a:fillRect/>
            </a:stretch>
          </a:blipFill>
          <a:ln w="9525">
            <a:noFill/>
            <a:miter lim="800000"/>
            <a:headEnd/>
            <a:tailEnd/>
          </a:ln>
        </p:spPr>
        <p:txBody>
          <a:bodyPr lIns="0" tIns="0" rIns="0" bIns="0"/>
          <a:lstStyle/>
          <a:p>
            <a:endParaRPr lang="en-US">
              <a:solidFill>
                <a:schemeClr val="bg1"/>
              </a:solidFill>
            </a:endParaRPr>
          </a:p>
        </p:txBody>
      </p:sp>
      <p:sp>
        <p:nvSpPr>
          <p:cNvPr id="69" name="object 67"/>
          <p:cNvSpPr>
            <a:spLocks noChangeArrowheads="1"/>
          </p:cNvSpPr>
          <p:nvPr/>
        </p:nvSpPr>
        <p:spPr bwMode="auto">
          <a:xfrm>
            <a:off x="406400" y="3716338"/>
            <a:ext cx="44450" cy="52387"/>
          </a:xfrm>
          <a:prstGeom prst="rect">
            <a:avLst/>
          </a:prstGeom>
          <a:blipFill dpi="0" rotWithShape="1">
            <a:blip r:embed="rId26"/>
            <a:srcRect/>
            <a:stretch>
              <a:fillRect/>
            </a:stretch>
          </a:blipFill>
          <a:ln w="9525">
            <a:noFill/>
            <a:miter lim="800000"/>
            <a:headEnd/>
            <a:tailEnd/>
          </a:ln>
        </p:spPr>
        <p:txBody>
          <a:bodyPr lIns="0" tIns="0" rIns="0" bIns="0"/>
          <a:lstStyle/>
          <a:p>
            <a:endParaRPr lang="en-US">
              <a:solidFill>
                <a:schemeClr val="bg1"/>
              </a:solidFill>
            </a:endParaRPr>
          </a:p>
        </p:txBody>
      </p:sp>
      <p:sp>
        <p:nvSpPr>
          <p:cNvPr id="70" name="object 68"/>
          <p:cNvSpPr>
            <a:spLocks noChangeArrowheads="1"/>
          </p:cNvSpPr>
          <p:nvPr/>
        </p:nvSpPr>
        <p:spPr bwMode="auto">
          <a:xfrm>
            <a:off x="406400" y="3716338"/>
            <a:ext cx="44450" cy="52387"/>
          </a:xfrm>
          <a:prstGeom prst="rect">
            <a:avLst/>
          </a:prstGeom>
          <a:blipFill dpi="0" rotWithShape="1">
            <a:blip r:embed="rId26"/>
            <a:srcRect/>
            <a:stretch>
              <a:fillRect/>
            </a:stretch>
          </a:blipFill>
          <a:ln w="9525">
            <a:noFill/>
            <a:miter lim="800000"/>
            <a:headEnd/>
            <a:tailEnd/>
          </a:ln>
        </p:spPr>
        <p:txBody>
          <a:bodyPr lIns="0" tIns="0" rIns="0" bIns="0"/>
          <a:lstStyle/>
          <a:p>
            <a:endParaRPr lang="en-US">
              <a:solidFill>
                <a:schemeClr val="bg1"/>
              </a:solidFill>
            </a:endParaRPr>
          </a:p>
        </p:txBody>
      </p:sp>
      <p:sp>
        <p:nvSpPr>
          <p:cNvPr id="71" name="object 69"/>
          <p:cNvSpPr>
            <a:spLocks noChangeArrowheads="1"/>
          </p:cNvSpPr>
          <p:nvPr/>
        </p:nvSpPr>
        <p:spPr bwMode="auto">
          <a:xfrm>
            <a:off x="330200" y="3584575"/>
            <a:ext cx="44450" cy="52388"/>
          </a:xfrm>
          <a:prstGeom prst="rect">
            <a:avLst/>
          </a:prstGeom>
          <a:blipFill dpi="0" rotWithShape="1">
            <a:blip r:embed="rId22"/>
            <a:srcRect/>
            <a:stretch>
              <a:fillRect/>
            </a:stretch>
          </a:blipFill>
          <a:ln w="9525">
            <a:noFill/>
            <a:miter lim="800000"/>
            <a:headEnd/>
            <a:tailEnd/>
          </a:ln>
        </p:spPr>
        <p:txBody>
          <a:bodyPr lIns="0" tIns="0" rIns="0" bIns="0"/>
          <a:lstStyle/>
          <a:p>
            <a:endParaRPr lang="en-US">
              <a:solidFill>
                <a:schemeClr val="bg1"/>
              </a:solidFill>
            </a:endParaRPr>
          </a:p>
        </p:txBody>
      </p:sp>
      <p:sp>
        <p:nvSpPr>
          <p:cNvPr id="72" name="object 70"/>
          <p:cNvSpPr>
            <a:spLocks noChangeArrowheads="1"/>
          </p:cNvSpPr>
          <p:nvPr/>
        </p:nvSpPr>
        <p:spPr bwMode="auto">
          <a:xfrm>
            <a:off x="330200" y="3584575"/>
            <a:ext cx="44450" cy="52388"/>
          </a:xfrm>
          <a:prstGeom prst="rect">
            <a:avLst/>
          </a:prstGeom>
          <a:blipFill dpi="0" rotWithShape="1">
            <a:blip r:embed="rId22"/>
            <a:srcRect/>
            <a:stretch>
              <a:fillRect/>
            </a:stretch>
          </a:blipFill>
          <a:ln w="9525">
            <a:noFill/>
            <a:miter lim="800000"/>
            <a:headEnd/>
            <a:tailEnd/>
          </a:ln>
        </p:spPr>
        <p:txBody>
          <a:bodyPr lIns="0" tIns="0" rIns="0" bIns="0"/>
          <a:lstStyle/>
          <a:p>
            <a:endParaRPr lang="en-US">
              <a:solidFill>
                <a:schemeClr val="bg1"/>
              </a:solidFill>
            </a:endParaRPr>
          </a:p>
        </p:txBody>
      </p:sp>
      <p:sp>
        <p:nvSpPr>
          <p:cNvPr id="73" name="object 71"/>
          <p:cNvSpPr>
            <a:spLocks noChangeArrowheads="1"/>
          </p:cNvSpPr>
          <p:nvPr/>
        </p:nvSpPr>
        <p:spPr bwMode="auto">
          <a:xfrm>
            <a:off x="365125" y="3648075"/>
            <a:ext cx="46038" cy="50800"/>
          </a:xfrm>
          <a:prstGeom prst="rect">
            <a:avLst/>
          </a:prstGeom>
          <a:blipFill dpi="0" rotWithShape="1">
            <a:blip r:embed="rId27"/>
            <a:srcRect/>
            <a:stretch>
              <a:fillRect/>
            </a:stretch>
          </a:blipFill>
          <a:ln w="9525">
            <a:noFill/>
            <a:miter lim="800000"/>
            <a:headEnd/>
            <a:tailEnd/>
          </a:ln>
        </p:spPr>
        <p:txBody>
          <a:bodyPr lIns="0" tIns="0" rIns="0" bIns="0"/>
          <a:lstStyle/>
          <a:p>
            <a:endParaRPr lang="en-US">
              <a:solidFill>
                <a:schemeClr val="bg1"/>
              </a:solidFill>
            </a:endParaRPr>
          </a:p>
        </p:txBody>
      </p:sp>
      <p:sp>
        <p:nvSpPr>
          <p:cNvPr id="74" name="object 72"/>
          <p:cNvSpPr>
            <a:spLocks noChangeArrowheads="1"/>
          </p:cNvSpPr>
          <p:nvPr/>
        </p:nvSpPr>
        <p:spPr bwMode="auto">
          <a:xfrm>
            <a:off x="365125" y="3648075"/>
            <a:ext cx="46038" cy="50800"/>
          </a:xfrm>
          <a:prstGeom prst="rect">
            <a:avLst/>
          </a:prstGeom>
          <a:blipFill dpi="0" rotWithShape="1">
            <a:blip r:embed="rId27"/>
            <a:srcRect/>
            <a:stretch>
              <a:fillRect/>
            </a:stretch>
          </a:blipFill>
          <a:ln w="9525">
            <a:noFill/>
            <a:miter lim="800000"/>
            <a:headEnd/>
            <a:tailEnd/>
          </a:ln>
        </p:spPr>
        <p:txBody>
          <a:bodyPr lIns="0" tIns="0" rIns="0" bIns="0"/>
          <a:lstStyle/>
          <a:p>
            <a:endParaRPr lang="en-US">
              <a:solidFill>
                <a:schemeClr val="bg1"/>
              </a:solidFill>
            </a:endParaRPr>
          </a:p>
        </p:txBody>
      </p:sp>
      <p:sp>
        <p:nvSpPr>
          <p:cNvPr id="75" name="object 73"/>
          <p:cNvSpPr>
            <a:spLocks noChangeArrowheads="1"/>
          </p:cNvSpPr>
          <p:nvPr/>
        </p:nvSpPr>
        <p:spPr bwMode="auto">
          <a:xfrm>
            <a:off x="330200" y="3702050"/>
            <a:ext cx="44450" cy="52388"/>
          </a:xfrm>
          <a:prstGeom prst="rect">
            <a:avLst/>
          </a:prstGeom>
          <a:blipFill dpi="0" rotWithShape="1">
            <a:blip r:embed="rId26"/>
            <a:srcRect/>
            <a:stretch>
              <a:fillRect/>
            </a:stretch>
          </a:blipFill>
          <a:ln w="9525">
            <a:noFill/>
            <a:miter lim="800000"/>
            <a:headEnd/>
            <a:tailEnd/>
          </a:ln>
        </p:spPr>
        <p:txBody>
          <a:bodyPr lIns="0" tIns="0" rIns="0" bIns="0"/>
          <a:lstStyle/>
          <a:p>
            <a:endParaRPr lang="en-US">
              <a:solidFill>
                <a:schemeClr val="bg1"/>
              </a:solidFill>
            </a:endParaRPr>
          </a:p>
        </p:txBody>
      </p:sp>
      <p:sp>
        <p:nvSpPr>
          <p:cNvPr id="76" name="object 74"/>
          <p:cNvSpPr>
            <a:spLocks noChangeArrowheads="1"/>
          </p:cNvSpPr>
          <p:nvPr/>
        </p:nvSpPr>
        <p:spPr bwMode="auto">
          <a:xfrm>
            <a:off x="330200" y="3702050"/>
            <a:ext cx="44450" cy="52388"/>
          </a:xfrm>
          <a:prstGeom prst="rect">
            <a:avLst/>
          </a:prstGeom>
          <a:blipFill dpi="0" rotWithShape="1">
            <a:blip r:embed="rId26"/>
            <a:srcRect/>
            <a:stretch>
              <a:fillRect/>
            </a:stretch>
          </a:blipFill>
          <a:ln w="9525">
            <a:noFill/>
            <a:miter lim="800000"/>
            <a:headEnd/>
            <a:tailEnd/>
          </a:ln>
        </p:spPr>
        <p:txBody>
          <a:bodyPr lIns="0" tIns="0" rIns="0" bIns="0"/>
          <a:lstStyle/>
          <a:p>
            <a:endParaRPr lang="en-US">
              <a:solidFill>
                <a:schemeClr val="bg1"/>
              </a:solidFill>
            </a:endParaRPr>
          </a:p>
        </p:txBody>
      </p:sp>
      <p:sp>
        <p:nvSpPr>
          <p:cNvPr id="77" name="object 75"/>
          <p:cNvSpPr>
            <a:spLocks noChangeArrowheads="1"/>
          </p:cNvSpPr>
          <p:nvPr/>
        </p:nvSpPr>
        <p:spPr bwMode="auto">
          <a:xfrm>
            <a:off x="244475" y="3717925"/>
            <a:ext cx="44450" cy="50800"/>
          </a:xfrm>
          <a:prstGeom prst="rect">
            <a:avLst/>
          </a:prstGeom>
          <a:blipFill dpi="0" rotWithShape="1">
            <a:blip r:embed="rId28"/>
            <a:srcRect/>
            <a:stretch>
              <a:fillRect/>
            </a:stretch>
          </a:blipFill>
          <a:ln w="9525">
            <a:noFill/>
            <a:miter lim="800000"/>
            <a:headEnd/>
            <a:tailEnd/>
          </a:ln>
        </p:spPr>
        <p:txBody>
          <a:bodyPr lIns="0" tIns="0" rIns="0" bIns="0"/>
          <a:lstStyle/>
          <a:p>
            <a:endParaRPr lang="en-US">
              <a:solidFill>
                <a:schemeClr val="bg1"/>
              </a:solidFill>
            </a:endParaRPr>
          </a:p>
        </p:txBody>
      </p:sp>
      <p:sp>
        <p:nvSpPr>
          <p:cNvPr id="78" name="object 76"/>
          <p:cNvSpPr>
            <a:spLocks noChangeArrowheads="1"/>
          </p:cNvSpPr>
          <p:nvPr/>
        </p:nvSpPr>
        <p:spPr bwMode="auto">
          <a:xfrm>
            <a:off x="244475" y="3717925"/>
            <a:ext cx="44450" cy="50800"/>
          </a:xfrm>
          <a:prstGeom prst="rect">
            <a:avLst/>
          </a:prstGeom>
          <a:blipFill dpi="0" rotWithShape="1">
            <a:blip r:embed="rId28"/>
            <a:srcRect/>
            <a:stretch>
              <a:fillRect/>
            </a:stretch>
          </a:blipFill>
          <a:ln w="9525">
            <a:noFill/>
            <a:miter lim="800000"/>
            <a:headEnd/>
            <a:tailEnd/>
          </a:ln>
        </p:spPr>
        <p:txBody>
          <a:bodyPr lIns="0" tIns="0" rIns="0" bIns="0"/>
          <a:lstStyle/>
          <a:p>
            <a:endParaRPr lang="en-US">
              <a:solidFill>
                <a:schemeClr val="bg1"/>
              </a:solidFill>
            </a:endParaRPr>
          </a:p>
        </p:txBody>
      </p:sp>
      <p:sp>
        <p:nvSpPr>
          <p:cNvPr id="79" name="object 77"/>
          <p:cNvSpPr>
            <a:spLocks noChangeArrowheads="1"/>
          </p:cNvSpPr>
          <p:nvPr/>
        </p:nvSpPr>
        <p:spPr bwMode="auto">
          <a:xfrm>
            <a:off x="295275" y="3744913"/>
            <a:ext cx="44450" cy="52387"/>
          </a:xfrm>
          <a:prstGeom prst="rect">
            <a:avLst/>
          </a:prstGeom>
          <a:blipFill dpi="0" rotWithShape="1">
            <a:blip r:embed="rId29"/>
            <a:srcRect/>
            <a:stretch>
              <a:fillRect/>
            </a:stretch>
          </a:blipFill>
          <a:ln w="9525">
            <a:noFill/>
            <a:miter lim="800000"/>
            <a:headEnd/>
            <a:tailEnd/>
          </a:ln>
        </p:spPr>
        <p:txBody>
          <a:bodyPr lIns="0" tIns="0" rIns="0" bIns="0"/>
          <a:lstStyle/>
          <a:p>
            <a:endParaRPr lang="en-US">
              <a:solidFill>
                <a:schemeClr val="bg1"/>
              </a:solidFill>
            </a:endParaRPr>
          </a:p>
        </p:txBody>
      </p:sp>
      <p:sp>
        <p:nvSpPr>
          <p:cNvPr id="80" name="object 78"/>
          <p:cNvSpPr>
            <a:spLocks noChangeArrowheads="1"/>
          </p:cNvSpPr>
          <p:nvPr/>
        </p:nvSpPr>
        <p:spPr bwMode="auto">
          <a:xfrm>
            <a:off x="295275" y="3744913"/>
            <a:ext cx="44450" cy="52387"/>
          </a:xfrm>
          <a:prstGeom prst="rect">
            <a:avLst/>
          </a:prstGeom>
          <a:blipFill dpi="0" rotWithShape="1">
            <a:blip r:embed="rId29"/>
            <a:srcRect/>
            <a:stretch>
              <a:fillRect/>
            </a:stretch>
          </a:blipFill>
          <a:ln w="9525">
            <a:noFill/>
            <a:miter lim="800000"/>
            <a:headEnd/>
            <a:tailEnd/>
          </a:ln>
        </p:spPr>
        <p:txBody>
          <a:bodyPr lIns="0" tIns="0" rIns="0" bIns="0"/>
          <a:lstStyle/>
          <a:p>
            <a:endParaRPr lang="en-US">
              <a:solidFill>
                <a:schemeClr val="bg1"/>
              </a:solidFill>
            </a:endParaRPr>
          </a:p>
        </p:txBody>
      </p:sp>
      <p:sp>
        <p:nvSpPr>
          <p:cNvPr id="81" name="object 79"/>
          <p:cNvSpPr>
            <a:spLocks noChangeArrowheads="1"/>
          </p:cNvSpPr>
          <p:nvPr/>
        </p:nvSpPr>
        <p:spPr bwMode="auto">
          <a:xfrm>
            <a:off x="292100" y="3656013"/>
            <a:ext cx="44450" cy="52387"/>
          </a:xfrm>
          <a:prstGeom prst="rect">
            <a:avLst/>
          </a:prstGeom>
          <a:blipFill dpi="0" rotWithShape="1">
            <a:blip r:embed="rId30"/>
            <a:srcRect/>
            <a:stretch>
              <a:fillRect/>
            </a:stretch>
          </a:blipFill>
          <a:ln w="9525">
            <a:noFill/>
            <a:miter lim="800000"/>
            <a:headEnd/>
            <a:tailEnd/>
          </a:ln>
        </p:spPr>
        <p:txBody>
          <a:bodyPr lIns="0" tIns="0" rIns="0" bIns="0"/>
          <a:lstStyle/>
          <a:p>
            <a:endParaRPr lang="en-US">
              <a:solidFill>
                <a:schemeClr val="bg1"/>
              </a:solidFill>
            </a:endParaRPr>
          </a:p>
        </p:txBody>
      </p:sp>
      <p:sp>
        <p:nvSpPr>
          <p:cNvPr id="82" name="object 80"/>
          <p:cNvSpPr>
            <a:spLocks noChangeArrowheads="1"/>
          </p:cNvSpPr>
          <p:nvPr/>
        </p:nvSpPr>
        <p:spPr bwMode="auto">
          <a:xfrm>
            <a:off x="292100" y="3656013"/>
            <a:ext cx="44450" cy="52387"/>
          </a:xfrm>
          <a:prstGeom prst="rect">
            <a:avLst/>
          </a:prstGeom>
          <a:blipFill dpi="0" rotWithShape="1">
            <a:blip r:embed="rId30"/>
            <a:srcRect/>
            <a:stretch>
              <a:fillRect/>
            </a:stretch>
          </a:blipFill>
          <a:ln w="9525">
            <a:noFill/>
            <a:miter lim="800000"/>
            <a:headEnd/>
            <a:tailEnd/>
          </a:ln>
        </p:spPr>
        <p:txBody>
          <a:bodyPr lIns="0" tIns="0" rIns="0" bIns="0"/>
          <a:lstStyle/>
          <a:p>
            <a:endParaRPr lang="en-US">
              <a:solidFill>
                <a:schemeClr val="bg1"/>
              </a:solidFill>
            </a:endParaRPr>
          </a:p>
        </p:txBody>
      </p:sp>
      <p:sp>
        <p:nvSpPr>
          <p:cNvPr id="83" name="object 81"/>
          <p:cNvSpPr>
            <a:spLocks noChangeArrowheads="1"/>
          </p:cNvSpPr>
          <p:nvPr/>
        </p:nvSpPr>
        <p:spPr bwMode="auto">
          <a:xfrm>
            <a:off x="276225" y="3821113"/>
            <a:ext cx="46038" cy="52387"/>
          </a:xfrm>
          <a:prstGeom prst="rect">
            <a:avLst/>
          </a:prstGeom>
          <a:blipFill dpi="0" rotWithShape="1">
            <a:blip r:embed="rId31"/>
            <a:srcRect/>
            <a:stretch>
              <a:fillRect/>
            </a:stretch>
          </a:blipFill>
          <a:ln w="9525">
            <a:noFill/>
            <a:miter lim="800000"/>
            <a:headEnd/>
            <a:tailEnd/>
          </a:ln>
        </p:spPr>
        <p:txBody>
          <a:bodyPr lIns="0" tIns="0" rIns="0" bIns="0"/>
          <a:lstStyle/>
          <a:p>
            <a:endParaRPr lang="en-US">
              <a:solidFill>
                <a:schemeClr val="bg1"/>
              </a:solidFill>
            </a:endParaRPr>
          </a:p>
        </p:txBody>
      </p:sp>
      <p:sp>
        <p:nvSpPr>
          <p:cNvPr id="84" name="object 82"/>
          <p:cNvSpPr>
            <a:spLocks noChangeArrowheads="1"/>
          </p:cNvSpPr>
          <p:nvPr/>
        </p:nvSpPr>
        <p:spPr bwMode="auto">
          <a:xfrm>
            <a:off x="276225" y="3821113"/>
            <a:ext cx="46038" cy="52387"/>
          </a:xfrm>
          <a:prstGeom prst="rect">
            <a:avLst/>
          </a:prstGeom>
          <a:blipFill dpi="0" rotWithShape="1">
            <a:blip r:embed="rId31"/>
            <a:srcRect/>
            <a:stretch>
              <a:fillRect/>
            </a:stretch>
          </a:blipFill>
          <a:ln w="9525">
            <a:noFill/>
            <a:miter lim="800000"/>
            <a:headEnd/>
            <a:tailEnd/>
          </a:ln>
        </p:spPr>
        <p:txBody>
          <a:bodyPr lIns="0" tIns="0" rIns="0" bIns="0"/>
          <a:lstStyle/>
          <a:p>
            <a:endParaRPr lang="en-US">
              <a:solidFill>
                <a:schemeClr val="bg1"/>
              </a:solidFill>
            </a:endParaRPr>
          </a:p>
        </p:txBody>
      </p:sp>
      <p:sp>
        <p:nvSpPr>
          <p:cNvPr id="85" name="object 83"/>
          <p:cNvSpPr>
            <a:spLocks noChangeArrowheads="1"/>
          </p:cNvSpPr>
          <p:nvPr/>
        </p:nvSpPr>
        <p:spPr bwMode="auto">
          <a:xfrm>
            <a:off x="312738" y="3881438"/>
            <a:ext cx="44450" cy="52387"/>
          </a:xfrm>
          <a:prstGeom prst="rect">
            <a:avLst/>
          </a:prstGeom>
          <a:blipFill dpi="0" rotWithShape="1">
            <a:blip r:embed="rId32"/>
            <a:srcRect/>
            <a:stretch>
              <a:fillRect/>
            </a:stretch>
          </a:blipFill>
          <a:ln w="9525">
            <a:noFill/>
            <a:miter lim="800000"/>
            <a:headEnd/>
            <a:tailEnd/>
          </a:ln>
        </p:spPr>
        <p:txBody>
          <a:bodyPr lIns="0" tIns="0" rIns="0" bIns="0"/>
          <a:lstStyle/>
          <a:p>
            <a:endParaRPr lang="en-US">
              <a:solidFill>
                <a:schemeClr val="bg1"/>
              </a:solidFill>
            </a:endParaRPr>
          </a:p>
        </p:txBody>
      </p:sp>
      <p:sp>
        <p:nvSpPr>
          <p:cNvPr id="86" name="object 84"/>
          <p:cNvSpPr>
            <a:spLocks noChangeArrowheads="1"/>
          </p:cNvSpPr>
          <p:nvPr/>
        </p:nvSpPr>
        <p:spPr bwMode="auto">
          <a:xfrm>
            <a:off x="312738" y="3881438"/>
            <a:ext cx="44450" cy="52387"/>
          </a:xfrm>
          <a:prstGeom prst="rect">
            <a:avLst/>
          </a:prstGeom>
          <a:blipFill dpi="0" rotWithShape="1">
            <a:blip r:embed="rId32"/>
            <a:srcRect/>
            <a:stretch>
              <a:fillRect/>
            </a:stretch>
          </a:blipFill>
          <a:ln w="9525">
            <a:noFill/>
            <a:miter lim="800000"/>
            <a:headEnd/>
            <a:tailEnd/>
          </a:ln>
        </p:spPr>
        <p:txBody>
          <a:bodyPr lIns="0" tIns="0" rIns="0" bIns="0"/>
          <a:lstStyle/>
          <a:p>
            <a:endParaRPr lang="en-US">
              <a:solidFill>
                <a:schemeClr val="bg1"/>
              </a:solidFill>
            </a:endParaRPr>
          </a:p>
        </p:txBody>
      </p:sp>
      <p:sp>
        <p:nvSpPr>
          <p:cNvPr id="87" name="object 85"/>
          <p:cNvSpPr>
            <a:spLocks noChangeArrowheads="1"/>
          </p:cNvSpPr>
          <p:nvPr/>
        </p:nvSpPr>
        <p:spPr bwMode="auto">
          <a:xfrm>
            <a:off x="276225" y="3937000"/>
            <a:ext cx="46038" cy="52388"/>
          </a:xfrm>
          <a:prstGeom prst="rect">
            <a:avLst/>
          </a:prstGeom>
          <a:blipFill dpi="0" rotWithShape="1">
            <a:blip r:embed="rId33"/>
            <a:srcRect/>
            <a:stretch>
              <a:fillRect/>
            </a:stretch>
          </a:blipFill>
          <a:ln w="9525">
            <a:noFill/>
            <a:miter lim="800000"/>
            <a:headEnd/>
            <a:tailEnd/>
          </a:ln>
        </p:spPr>
        <p:txBody>
          <a:bodyPr lIns="0" tIns="0" rIns="0" bIns="0"/>
          <a:lstStyle/>
          <a:p>
            <a:endParaRPr lang="en-US">
              <a:solidFill>
                <a:schemeClr val="bg1"/>
              </a:solidFill>
            </a:endParaRPr>
          </a:p>
        </p:txBody>
      </p:sp>
      <p:sp>
        <p:nvSpPr>
          <p:cNvPr id="88" name="object 86"/>
          <p:cNvSpPr>
            <a:spLocks noChangeArrowheads="1"/>
          </p:cNvSpPr>
          <p:nvPr/>
        </p:nvSpPr>
        <p:spPr bwMode="auto">
          <a:xfrm>
            <a:off x="276225" y="3937000"/>
            <a:ext cx="46038" cy="52388"/>
          </a:xfrm>
          <a:prstGeom prst="rect">
            <a:avLst/>
          </a:prstGeom>
          <a:blipFill dpi="0" rotWithShape="1">
            <a:blip r:embed="rId33"/>
            <a:srcRect/>
            <a:stretch>
              <a:fillRect/>
            </a:stretch>
          </a:blipFill>
          <a:ln w="9525">
            <a:noFill/>
            <a:miter lim="800000"/>
            <a:headEnd/>
            <a:tailEnd/>
          </a:ln>
        </p:spPr>
        <p:txBody>
          <a:bodyPr lIns="0" tIns="0" rIns="0" bIns="0"/>
          <a:lstStyle/>
          <a:p>
            <a:endParaRPr lang="en-US">
              <a:solidFill>
                <a:schemeClr val="bg1"/>
              </a:solidFill>
            </a:endParaRPr>
          </a:p>
        </p:txBody>
      </p:sp>
      <p:sp>
        <p:nvSpPr>
          <p:cNvPr id="89" name="object 87"/>
          <p:cNvSpPr>
            <a:spLocks noChangeArrowheads="1"/>
          </p:cNvSpPr>
          <p:nvPr/>
        </p:nvSpPr>
        <p:spPr bwMode="auto">
          <a:xfrm>
            <a:off x="190500" y="3952875"/>
            <a:ext cx="44450" cy="52388"/>
          </a:xfrm>
          <a:prstGeom prst="rect">
            <a:avLst/>
          </a:prstGeom>
          <a:blipFill dpi="0" rotWithShape="1">
            <a:blip r:embed="rId33"/>
            <a:srcRect/>
            <a:stretch>
              <a:fillRect/>
            </a:stretch>
          </a:blipFill>
          <a:ln w="9525">
            <a:noFill/>
            <a:miter lim="800000"/>
            <a:headEnd/>
            <a:tailEnd/>
          </a:ln>
        </p:spPr>
        <p:txBody>
          <a:bodyPr lIns="0" tIns="0" rIns="0" bIns="0"/>
          <a:lstStyle/>
          <a:p>
            <a:endParaRPr lang="en-US">
              <a:solidFill>
                <a:schemeClr val="bg1"/>
              </a:solidFill>
            </a:endParaRPr>
          </a:p>
        </p:txBody>
      </p:sp>
      <p:sp>
        <p:nvSpPr>
          <p:cNvPr id="90" name="object 88"/>
          <p:cNvSpPr>
            <a:spLocks noChangeArrowheads="1"/>
          </p:cNvSpPr>
          <p:nvPr/>
        </p:nvSpPr>
        <p:spPr bwMode="auto">
          <a:xfrm>
            <a:off x="190500" y="3952875"/>
            <a:ext cx="44450" cy="52388"/>
          </a:xfrm>
          <a:prstGeom prst="rect">
            <a:avLst/>
          </a:prstGeom>
          <a:blipFill dpi="0" rotWithShape="1">
            <a:blip r:embed="rId33"/>
            <a:srcRect/>
            <a:stretch>
              <a:fillRect/>
            </a:stretch>
          </a:blipFill>
          <a:ln w="9525">
            <a:noFill/>
            <a:miter lim="800000"/>
            <a:headEnd/>
            <a:tailEnd/>
          </a:ln>
        </p:spPr>
        <p:txBody>
          <a:bodyPr lIns="0" tIns="0" rIns="0" bIns="0"/>
          <a:lstStyle/>
          <a:p>
            <a:endParaRPr lang="en-US">
              <a:solidFill>
                <a:schemeClr val="bg1"/>
              </a:solidFill>
            </a:endParaRPr>
          </a:p>
        </p:txBody>
      </p:sp>
      <p:sp>
        <p:nvSpPr>
          <p:cNvPr id="91" name="object 89"/>
          <p:cNvSpPr>
            <a:spLocks noChangeArrowheads="1"/>
          </p:cNvSpPr>
          <p:nvPr/>
        </p:nvSpPr>
        <p:spPr bwMode="auto">
          <a:xfrm>
            <a:off x="241300" y="3981450"/>
            <a:ext cx="44450" cy="52388"/>
          </a:xfrm>
          <a:prstGeom prst="rect">
            <a:avLst/>
          </a:prstGeom>
          <a:blipFill dpi="0" rotWithShape="1">
            <a:blip r:embed="rId34"/>
            <a:srcRect/>
            <a:stretch>
              <a:fillRect/>
            </a:stretch>
          </a:blipFill>
          <a:ln w="9525">
            <a:noFill/>
            <a:miter lim="800000"/>
            <a:headEnd/>
            <a:tailEnd/>
          </a:ln>
        </p:spPr>
        <p:txBody>
          <a:bodyPr lIns="0" tIns="0" rIns="0" bIns="0"/>
          <a:lstStyle/>
          <a:p>
            <a:endParaRPr lang="en-US">
              <a:solidFill>
                <a:schemeClr val="bg1"/>
              </a:solidFill>
            </a:endParaRPr>
          </a:p>
        </p:txBody>
      </p:sp>
      <p:sp>
        <p:nvSpPr>
          <p:cNvPr id="92" name="object 90"/>
          <p:cNvSpPr>
            <a:spLocks noChangeArrowheads="1"/>
          </p:cNvSpPr>
          <p:nvPr/>
        </p:nvSpPr>
        <p:spPr bwMode="auto">
          <a:xfrm>
            <a:off x="241300" y="3981450"/>
            <a:ext cx="44450" cy="52388"/>
          </a:xfrm>
          <a:prstGeom prst="rect">
            <a:avLst/>
          </a:prstGeom>
          <a:blipFill dpi="0" rotWithShape="1">
            <a:blip r:embed="rId34"/>
            <a:srcRect/>
            <a:stretch>
              <a:fillRect/>
            </a:stretch>
          </a:blipFill>
          <a:ln w="9525">
            <a:noFill/>
            <a:miter lim="800000"/>
            <a:headEnd/>
            <a:tailEnd/>
          </a:ln>
        </p:spPr>
        <p:txBody>
          <a:bodyPr lIns="0" tIns="0" rIns="0" bIns="0"/>
          <a:lstStyle/>
          <a:p>
            <a:endParaRPr lang="en-US">
              <a:solidFill>
                <a:schemeClr val="bg1"/>
              </a:solidFill>
            </a:endParaRPr>
          </a:p>
        </p:txBody>
      </p:sp>
      <p:sp>
        <p:nvSpPr>
          <p:cNvPr id="93" name="object 91"/>
          <p:cNvSpPr>
            <a:spLocks noChangeArrowheads="1"/>
          </p:cNvSpPr>
          <p:nvPr/>
        </p:nvSpPr>
        <p:spPr bwMode="auto">
          <a:xfrm>
            <a:off x="238125" y="3892550"/>
            <a:ext cx="46038" cy="52388"/>
          </a:xfrm>
          <a:prstGeom prst="rect">
            <a:avLst/>
          </a:prstGeom>
          <a:blipFill dpi="0" rotWithShape="1">
            <a:blip r:embed="rId35"/>
            <a:srcRect/>
            <a:stretch>
              <a:fillRect/>
            </a:stretch>
          </a:blipFill>
          <a:ln w="9525">
            <a:noFill/>
            <a:miter lim="800000"/>
            <a:headEnd/>
            <a:tailEnd/>
          </a:ln>
        </p:spPr>
        <p:txBody>
          <a:bodyPr lIns="0" tIns="0" rIns="0" bIns="0"/>
          <a:lstStyle/>
          <a:p>
            <a:endParaRPr lang="en-US">
              <a:solidFill>
                <a:schemeClr val="bg1"/>
              </a:solidFill>
            </a:endParaRPr>
          </a:p>
        </p:txBody>
      </p:sp>
      <p:sp>
        <p:nvSpPr>
          <p:cNvPr id="94" name="object 92"/>
          <p:cNvSpPr>
            <a:spLocks noChangeArrowheads="1"/>
          </p:cNvSpPr>
          <p:nvPr/>
        </p:nvSpPr>
        <p:spPr bwMode="auto">
          <a:xfrm>
            <a:off x="238125" y="3892550"/>
            <a:ext cx="46038" cy="52388"/>
          </a:xfrm>
          <a:prstGeom prst="rect">
            <a:avLst/>
          </a:prstGeom>
          <a:blipFill dpi="0" rotWithShape="1">
            <a:blip r:embed="rId35"/>
            <a:srcRect/>
            <a:stretch>
              <a:fillRect/>
            </a:stretch>
          </a:blipFill>
          <a:ln w="9525">
            <a:noFill/>
            <a:miter lim="800000"/>
            <a:headEnd/>
            <a:tailEnd/>
          </a:ln>
        </p:spPr>
        <p:txBody>
          <a:bodyPr lIns="0" tIns="0" rIns="0" bIns="0"/>
          <a:lstStyle/>
          <a:p>
            <a:endParaRPr lang="en-US">
              <a:solidFill>
                <a:schemeClr val="bg1"/>
              </a:solidFill>
            </a:endParaRPr>
          </a:p>
        </p:txBody>
      </p:sp>
      <p:sp>
        <p:nvSpPr>
          <p:cNvPr id="95" name="object 93"/>
          <p:cNvSpPr>
            <a:spLocks noChangeArrowheads="1"/>
          </p:cNvSpPr>
          <p:nvPr/>
        </p:nvSpPr>
        <p:spPr bwMode="auto">
          <a:xfrm>
            <a:off x="495300" y="3810000"/>
            <a:ext cx="44450" cy="52388"/>
          </a:xfrm>
          <a:prstGeom prst="rect">
            <a:avLst/>
          </a:prstGeom>
          <a:blipFill dpi="0" rotWithShape="1">
            <a:blip r:embed="rId36"/>
            <a:srcRect/>
            <a:stretch>
              <a:fillRect/>
            </a:stretch>
          </a:blipFill>
          <a:ln w="9525">
            <a:noFill/>
            <a:miter lim="800000"/>
            <a:headEnd/>
            <a:tailEnd/>
          </a:ln>
        </p:spPr>
        <p:txBody>
          <a:bodyPr lIns="0" tIns="0" rIns="0" bIns="0"/>
          <a:lstStyle/>
          <a:p>
            <a:endParaRPr lang="en-US">
              <a:solidFill>
                <a:schemeClr val="bg1"/>
              </a:solidFill>
            </a:endParaRPr>
          </a:p>
        </p:txBody>
      </p:sp>
      <p:sp>
        <p:nvSpPr>
          <p:cNvPr id="96" name="object 94"/>
          <p:cNvSpPr>
            <a:spLocks noChangeArrowheads="1"/>
          </p:cNvSpPr>
          <p:nvPr/>
        </p:nvSpPr>
        <p:spPr bwMode="auto">
          <a:xfrm>
            <a:off x="495300" y="3810000"/>
            <a:ext cx="44450" cy="52388"/>
          </a:xfrm>
          <a:prstGeom prst="rect">
            <a:avLst/>
          </a:prstGeom>
          <a:blipFill dpi="0" rotWithShape="1">
            <a:blip r:embed="rId36"/>
            <a:srcRect/>
            <a:stretch>
              <a:fillRect/>
            </a:stretch>
          </a:blipFill>
          <a:ln w="9525">
            <a:noFill/>
            <a:miter lim="800000"/>
            <a:headEnd/>
            <a:tailEnd/>
          </a:ln>
        </p:spPr>
        <p:txBody>
          <a:bodyPr lIns="0" tIns="0" rIns="0" bIns="0"/>
          <a:lstStyle/>
          <a:p>
            <a:endParaRPr lang="en-US">
              <a:solidFill>
                <a:schemeClr val="bg1"/>
              </a:solidFill>
            </a:endParaRPr>
          </a:p>
        </p:txBody>
      </p:sp>
      <p:sp>
        <p:nvSpPr>
          <p:cNvPr id="97" name="object 95"/>
          <p:cNvSpPr>
            <a:spLocks noChangeArrowheads="1"/>
          </p:cNvSpPr>
          <p:nvPr/>
        </p:nvSpPr>
        <p:spPr bwMode="auto">
          <a:xfrm>
            <a:off x="528638" y="3873500"/>
            <a:ext cx="44450" cy="50800"/>
          </a:xfrm>
          <a:prstGeom prst="rect">
            <a:avLst/>
          </a:prstGeom>
          <a:blipFill dpi="0" rotWithShape="1">
            <a:blip r:embed="rId37"/>
            <a:srcRect/>
            <a:stretch>
              <a:fillRect/>
            </a:stretch>
          </a:blipFill>
          <a:ln w="9525">
            <a:noFill/>
            <a:miter lim="800000"/>
            <a:headEnd/>
            <a:tailEnd/>
          </a:ln>
        </p:spPr>
        <p:txBody>
          <a:bodyPr lIns="0" tIns="0" rIns="0" bIns="0"/>
          <a:lstStyle/>
          <a:p>
            <a:endParaRPr lang="en-US">
              <a:solidFill>
                <a:schemeClr val="bg1"/>
              </a:solidFill>
            </a:endParaRPr>
          </a:p>
        </p:txBody>
      </p:sp>
      <p:sp>
        <p:nvSpPr>
          <p:cNvPr id="98" name="object 96"/>
          <p:cNvSpPr>
            <a:spLocks noChangeArrowheads="1"/>
          </p:cNvSpPr>
          <p:nvPr/>
        </p:nvSpPr>
        <p:spPr bwMode="auto">
          <a:xfrm>
            <a:off x="528638" y="3873500"/>
            <a:ext cx="44450" cy="50800"/>
          </a:xfrm>
          <a:prstGeom prst="rect">
            <a:avLst/>
          </a:prstGeom>
          <a:blipFill dpi="0" rotWithShape="1">
            <a:blip r:embed="rId37"/>
            <a:srcRect/>
            <a:stretch>
              <a:fillRect/>
            </a:stretch>
          </a:blipFill>
          <a:ln w="9525">
            <a:noFill/>
            <a:miter lim="800000"/>
            <a:headEnd/>
            <a:tailEnd/>
          </a:ln>
        </p:spPr>
        <p:txBody>
          <a:bodyPr lIns="0" tIns="0" rIns="0" bIns="0"/>
          <a:lstStyle/>
          <a:p>
            <a:endParaRPr lang="en-US">
              <a:solidFill>
                <a:schemeClr val="bg1"/>
              </a:solidFill>
            </a:endParaRPr>
          </a:p>
        </p:txBody>
      </p:sp>
      <p:sp>
        <p:nvSpPr>
          <p:cNvPr id="99" name="object 97"/>
          <p:cNvSpPr>
            <a:spLocks noChangeArrowheads="1"/>
          </p:cNvSpPr>
          <p:nvPr/>
        </p:nvSpPr>
        <p:spPr bwMode="auto">
          <a:xfrm>
            <a:off x="495300" y="3927475"/>
            <a:ext cx="44450" cy="52388"/>
          </a:xfrm>
          <a:prstGeom prst="rect">
            <a:avLst/>
          </a:prstGeom>
          <a:blipFill dpi="0" rotWithShape="1">
            <a:blip r:embed="rId38"/>
            <a:srcRect/>
            <a:stretch>
              <a:fillRect/>
            </a:stretch>
          </a:blipFill>
          <a:ln w="9525">
            <a:noFill/>
            <a:miter lim="800000"/>
            <a:headEnd/>
            <a:tailEnd/>
          </a:ln>
        </p:spPr>
        <p:txBody>
          <a:bodyPr lIns="0" tIns="0" rIns="0" bIns="0"/>
          <a:lstStyle/>
          <a:p>
            <a:endParaRPr lang="en-US">
              <a:solidFill>
                <a:schemeClr val="bg1"/>
              </a:solidFill>
            </a:endParaRPr>
          </a:p>
        </p:txBody>
      </p:sp>
      <p:sp>
        <p:nvSpPr>
          <p:cNvPr id="100" name="object 98"/>
          <p:cNvSpPr>
            <a:spLocks noChangeArrowheads="1"/>
          </p:cNvSpPr>
          <p:nvPr/>
        </p:nvSpPr>
        <p:spPr bwMode="auto">
          <a:xfrm>
            <a:off x="495300" y="3927475"/>
            <a:ext cx="44450" cy="52388"/>
          </a:xfrm>
          <a:prstGeom prst="rect">
            <a:avLst/>
          </a:prstGeom>
          <a:blipFill dpi="0" rotWithShape="1">
            <a:blip r:embed="rId38"/>
            <a:srcRect/>
            <a:stretch>
              <a:fillRect/>
            </a:stretch>
          </a:blipFill>
          <a:ln w="9525">
            <a:noFill/>
            <a:miter lim="800000"/>
            <a:headEnd/>
            <a:tailEnd/>
          </a:ln>
        </p:spPr>
        <p:txBody>
          <a:bodyPr lIns="0" tIns="0" rIns="0" bIns="0"/>
          <a:lstStyle/>
          <a:p>
            <a:endParaRPr lang="en-US">
              <a:solidFill>
                <a:schemeClr val="bg1"/>
              </a:solidFill>
            </a:endParaRPr>
          </a:p>
        </p:txBody>
      </p:sp>
      <p:sp>
        <p:nvSpPr>
          <p:cNvPr id="101" name="object 99"/>
          <p:cNvSpPr>
            <a:spLocks noChangeArrowheads="1"/>
          </p:cNvSpPr>
          <p:nvPr/>
        </p:nvSpPr>
        <p:spPr bwMode="auto">
          <a:xfrm>
            <a:off x="409575" y="3944938"/>
            <a:ext cx="44450" cy="50800"/>
          </a:xfrm>
          <a:prstGeom prst="rect">
            <a:avLst/>
          </a:prstGeom>
          <a:blipFill dpi="0" rotWithShape="1">
            <a:blip r:embed="rId39"/>
            <a:srcRect/>
            <a:stretch>
              <a:fillRect/>
            </a:stretch>
          </a:blipFill>
          <a:ln w="9525">
            <a:noFill/>
            <a:miter lim="800000"/>
            <a:headEnd/>
            <a:tailEnd/>
          </a:ln>
        </p:spPr>
        <p:txBody>
          <a:bodyPr lIns="0" tIns="0" rIns="0" bIns="0"/>
          <a:lstStyle/>
          <a:p>
            <a:endParaRPr lang="en-US">
              <a:solidFill>
                <a:schemeClr val="bg1"/>
              </a:solidFill>
            </a:endParaRPr>
          </a:p>
        </p:txBody>
      </p:sp>
      <p:sp>
        <p:nvSpPr>
          <p:cNvPr id="102" name="object 100"/>
          <p:cNvSpPr>
            <a:spLocks noChangeArrowheads="1"/>
          </p:cNvSpPr>
          <p:nvPr/>
        </p:nvSpPr>
        <p:spPr bwMode="auto">
          <a:xfrm>
            <a:off x="409575" y="3944938"/>
            <a:ext cx="44450" cy="50800"/>
          </a:xfrm>
          <a:prstGeom prst="rect">
            <a:avLst/>
          </a:prstGeom>
          <a:blipFill dpi="0" rotWithShape="1">
            <a:blip r:embed="rId39"/>
            <a:srcRect/>
            <a:stretch>
              <a:fillRect/>
            </a:stretch>
          </a:blipFill>
          <a:ln w="9525">
            <a:noFill/>
            <a:miter lim="800000"/>
            <a:headEnd/>
            <a:tailEnd/>
          </a:ln>
        </p:spPr>
        <p:txBody>
          <a:bodyPr lIns="0" tIns="0" rIns="0" bIns="0"/>
          <a:lstStyle/>
          <a:p>
            <a:endParaRPr lang="en-US">
              <a:solidFill>
                <a:schemeClr val="bg1"/>
              </a:solidFill>
            </a:endParaRPr>
          </a:p>
        </p:txBody>
      </p:sp>
      <p:sp>
        <p:nvSpPr>
          <p:cNvPr id="103" name="object 101"/>
          <p:cNvSpPr>
            <a:spLocks noChangeArrowheads="1"/>
          </p:cNvSpPr>
          <p:nvPr/>
        </p:nvSpPr>
        <p:spPr bwMode="auto">
          <a:xfrm>
            <a:off x="460375" y="3970338"/>
            <a:ext cx="44450" cy="52387"/>
          </a:xfrm>
          <a:prstGeom prst="rect">
            <a:avLst/>
          </a:prstGeom>
          <a:blipFill dpi="0" rotWithShape="1">
            <a:blip r:embed="rId40"/>
            <a:srcRect/>
            <a:stretch>
              <a:fillRect/>
            </a:stretch>
          </a:blipFill>
          <a:ln w="9525">
            <a:noFill/>
            <a:miter lim="800000"/>
            <a:headEnd/>
            <a:tailEnd/>
          </a:ln>
        </p:spPr>
        <p:txBody>
          <a:bodyPr lIns="0" tIns="0" rIns="0" bIns="0"/>
          <a:lstStyle/>
          <a:p>
            <a:endParaRPr lang="en-US">
              <a:solidFill>
                <a:schemeClr val="bg1"/>
              </a:solidFill>
            </a:endParaRPr>
          </a:p>
        </p:txBody>
      </p:sp>
      <p:sp>
        <p:nvSpPr>
          <p:cNvPr id="104" name="object 102"/>
          <p:cNvSpPr>
            <a:spLocks noChangeArrowheads="1"/>
          </p:cNvSpPr>
          <p:nvPr/>
        </p:nvSpPr>
        <p:spPr bwMode="auto">
          <a:xfrm>
            <a:off x="460375" y="3970338"/>
            <a:ext cx="44450" cy="52387"/>
          </a:xfrm>
          <a:prstGeom prst="rect">
            <a:avLst/>
          </a:prstGeom>
          <a:blipFill dpi="0" rotWithShape="1">
            <a:blip r:embed="rId40"/>
            <a:srcRect/>
            <a:stretch>
              <a:fillRect/>
            </a:stretch>
          </a:blipFill>
          <a:ln w="9525">
            <a:noFill/>
            <a:miter lim="800000"/>
            <a:headEnd/>
            <a:tailEnd/>
          </a:ln>
        </p:spPr>
        <p:txBody>
          <a:bodyPr lIns="0" tIns="0" rIns="0" bIns="0"/>
          <a:lstStyle/>
          <a:p>
            <a:endParaRPr lang="en-US">
              <a:solidFill>
                <a:schemeClr val="bg1"/>
              </a:solidFill>
            </a:endParaRPr>
          </a:p>
        </p:txBody>
      </p:sp>
      <p:sp>
        <p:nvSpPr>
          <p:cNvPr id="105" name="object 103"/>
          <p:cNvSpPr>
            <a:spLocks noChangeArrowheads="1"/>
          </p:cNvSpPr>
          <p:nvPr/>
        </p:nvSpPr>
        <p:spPr bwMode="auto">
          <a:xfrm>
            <a:off x="457200" y="3881438"/>
            <a:ext cx="44450" cy="52387"/>
          </a:xfrm>
          <a:prstGeom prst="rect">
            <a:avLst/>
          </a:prstGeom>
          <a:blipFill dpi="0" rotWithShape="1">
            <a:blip r:embed="rId32"/>
            <a:srcRect/>
            <a:stretch>
              <a:fillRect/>
            </a:stretch>
          </a:blipFill>
          <a:ln w="9525">
            <a:noFill/>
            <a:miter lim="800000"/>
            <a:headEnd/>
            <a:tailEnd/>
          </a:ln>
        </p:spPr>
        <p:txBody>
          <a:bodyPr lIns="0" tIns="0" rIns="0" bIns="0"/>
          <a:lstStyle/>
          <a:p>
            <a:endParaRPr lang="en-US">
              <a:solidFill>
                <a:schemeClr val="bg1"/>
              </a:solidFill>
            </a:endParaRPr>
          </a:p>
        </p:txBody>
      </p:sp>
      <p:sp>
        <p:nvSpPr>
          <p:cNvPr id="106" name="object 104"/>
          <p:cNvSpPr>
            <a:spLocks noChangeArrowheads="1"/>
          </p:cNvSpPr>
          <p:nvPr/>
        </p:nvSpPr>
        <p:spPr bwMode="auto">
          <a:xfrm>
            <a:off x="457200" y="3881438"/>
            <a:ext cx="44450" cy="52387"/>
          </a:xfrm>
          <a:prstGeom prst="rect">
            <a:avLst/>
          </a:prstGeom>
          <a:blipFill dpi="0" rotWithShape="1">
            <a:blip r:embed="rId32"/>
            <a:srcRect/>
            <a:stretch>
              <a:fillRect/>
            </a:stretch>
          </a:blipFill>
          <a:ln w="9525">
            <a:noFill/>
            <a:miter lim="800000"/>
            <a:headEnd/>
            <a:tailEnd/>
          </a:ln>
        </p:spPr>
        <p:txBody>
          <a:bodyPr lIns="0" tIns="0" rIns="0" bIns="0"/>
          <a:lstStyle/>
          <a:p>
            <a:endParaRPr lang="en-US">
              <a:solidFill>
                <a:schemeClr val="bg1"/>
              </a:solidFill>
            </a:endParaRPr>
          </a:p>
        </p:txBody>
      </p:sp>
      <p:sp>
        <p:nvSpPr>
          <p:cNvPr id="107" name="object 105"/>
          <p:cNvSpPr txBox="1">
            <a:spLocks noChangeArrowheads="1"/>
          </p:cNvSpPr>
          <p:nvPr/>
        </p:nvSpPr>
        <p:spPr bwMode="auto">
          <a:xfrm>
            <a:off x="74613" y="1839913"/>
            <a:ext cx="1871662" cy="492443"/>
          </a:xfrm>
          <a:prstGeom prst="rect">
            <a:avLst/>
          </a:prstGeom>
          <a:solidFill>
            <a:srgbClr val="538022"/>
          </a:solidFill>
          <a:ln w="12700">
            <a:solidFill>
              <a:srgbClr val="40709B"/>
            </a:solidFill>
            <a:miter lim="800000"/>
            <a:headEnd/>
            <a:tailEnd/>
          </a:ln>
        </p:spPr>
        <p:txBody>
          <a:bodyPr lIns="0" tIns="0" rIns="0" bIns="0">
            <a:spAutoFit/>
          </a:bodyPr>
          <a:lstStyle/>
          <a:p>
            <a:pPr marL="98425" indent="82550"/>
            <a:r>
              <a:rPr lang="en-US" sz="1600" b="1">
                <a:solidFill>
                  <a:schemeClr val="bg1"/>
                </a:solidFill>
                <a:latin typeface="Arial" pitchFamily="34" charset="0"/>
              </a:rPr>
              <a:t>1</a:t>
            </a:r>
            <a:r>
              <a:rPr lang="en-US" sz="1600" b="1">
                <a:solidFill>
                  <a:schemeClr val="bg1"/>
                </a:solidFill>
                <a:latin typeface="Times New Roman" pitchFamily="18" charset="0"/>
                <a:cs typeface="Times New Roman" pitchFamily="18" charset="0"/>
              </a:rPr>
              <a:t> </a:t>
            </a:r>
            <a:r>
              <a:rPr lang="en-US" sz="1600">
                <a:solidFill>
                  <a:schemeClr val="bg1"/>
                </a:solidFill>
                <a:latin typeface="Arial" pitchFamily="34" charset="0"/>
              </a:rPr>
              <a:t>– PM</a:t>
            </a:r>
            <a:r>
              <a:rPr lang="en-US" sz="1600">
                <a:solidFill>
                  <a:schemeClr val="bg1"/>
                </a:solidFill>
                <a:latin typeface="Times New Roman" pitchFamily="18" charset="0"/>
                <a:cs typeface="Times New Roman" pitchFamily="18" charset="0"/>
              </a:rPr>
              <a:t> </a:t>
            </a:r>
            <a:r>
              <a:rPr lang="en-US" sz="1600">
                <a:solidFill>
                  <a:schemeClr val="bg1"/>
                </a:solidFill>
                <a:latin typeface="Arial" pitchFamily="34" charset="0"/>
              </a:rPr>
              <a:t>enters</a:t>
            </a:r>
            <a:r>
              <a:rPr lang="en-US" sz="1600">
                <a:solidFill>
                  <a:schemeClr val="bg1"/>
                </a:solidFill>
                <a:latin typeface="Times New Roman" pitchFamily="18" charset="0"/>
                <a:cs typeface="Times New Roman" pitchFamily="18" charset="0"/>
              </a:rPr>
              <a:t> </a:t>
            </a:r>
            <a:r>
              <a:rPr lang="en-US" sz="1600">
                <a:solidFill>
                  <a:schemeClr val="bg1"/>
                </a:solidFill>
                <a:latin typeface="Arial" pitchFamily="34" charset="0"/>
              </a:rPr>
              <a:t>to</a:t>
            </a:r>
            <a:r>
              <a:rPr lang="en-US" sz="1600">
                <a:solidFill>
                  <a:schemeClr val="bg1"/>
                </a:solidFill>
                <a:latin typeface="Times New Roman" pitchFamily="18" charset="0"/>
                <a:cs typeface="Times New Roman" pitchFamily="18" charset="0"/>
              </a:rPr>
              <a:t> </a:t>
            </a:r>
            <a:r>
              <a:rPr lang="en-US" sz="1600">
                <a:solidFill>
                  <a:schemeClr val="bg1"/>
                </a:solidFill>
                <a:latin typeface="Arial" pitchFamily="34" charset="0"/>
              </a:rPr>
              <a:t>respiratory</a:t>
            </a:r>
            <a:r>
              <a:rPr lang="en-US" sz="1600">
                <a:solidFill>
                  <a:schemeClr val="bg1"/>
                </a:solidFill>
                <a:latin typeface="Times New Roman" pitchFamily="18" charset="0"/>
                <a:cs typeface="Times New Roman" pitchFamily="18" charset="0"/>
              </a:rPr>
              <a:t> </a:t>
            </a:r>
            <a:r>
              <a:rPr lang="en-US" sz="1600">
                <a:solidFill>
                  <a:schemeClr val="bg1"/>
                </a:solidFill>
                <a:latin typeface="Arial" pitchFamily="34" charset="0"/>
              </a:rPr>
              <a:t>system</a:t>
            </a:r>
          </a:p>
        </p:txBody>
      </p:sp>
      <p:sp>
        <p:nvSpPr>
          <p:cNvPr id="108" name="object 106"/>
          <p:cNvSpPr txBox="1"/>
          <p:nvPr/>
        </p:nvSpPr>
        <p:spPr>
          <a:xfrm>
            <a:off x="2805113" y="1992313"/>
            <a:ext cx="1966912" cy="738664"/>
          </a:xfrm>
          <a:prstGeom prst="rect">
            <a:avLst/>
          </a:prstGeom>
          <a:solidFill>
            <a:srgbClr val="538022"/>
          </a:solidFill>
          <a:ln w="12700">
            <a:solidFill>
              <a:srgbClr val="40709B"/>
            </a:solidFill>
          </a:ln>
        </p:spPr>
        <p:txBody>
          <a:bodyPr lIns="0" tIns="0" rIns="0" bIns="0">
            <a:spAutoFit/>
          </a:bodyPr>
          <a:lstStyle/>
          <a:p>
            <a:pPr marL="1270" algn="ctr" fontAlgn="auto">
              <a:spcBef>
                <a:spcPts val="0"/>
              </a:spcBef>
              <a:spcAft>
                <a:spcPts val="0"/>
              </a:spcAft>
              <a:defRPr/>
            </a:pPr>
            <a:r>
              <a:rPr sz="1600" b="1" spc="-10" dirty="0">
                <a:solidFill>
                  <a:schemeClr val="bg1"/>
                </a:solidFill>
                <a:latin typeface="Arial"/>
                <a:cs typeface="Arial"/>
              </a:rPr>
              <a:t>2/3</a:t>
            </a:r>
            <a:r>
              <a:rPr sz="1600" b="1" spc="65" dirty="0">
                <a:solidFill>
                  <a:schemeClr val="bg1"/>
                </a:solidFill>
                <a:latin typeface="Times New Roman"/>
                <a:cs typeface="Times New Roman"/>
              </a:rPr>
              <a:t> </a:t>
            </a:r>
            <a:r>
              <a:rPr sz="1600" dirty="0">
                <a:solidFill>
                  <a:schemeClr val="bg1"/>
                </a:solidFill>
                <a:latin typeface="Arial"/>
                <a:cs typeface="Arial"/>
              </a:rPr>
              <a:t>–</a:t>
            </a:r>
            <a:r>
              <a:rPr sz="1600" spc="5" dirty="0">
                <a:solidFill>
                  <a:schemeClr val="bg1"/>
                </a:solidFill>
                <a:latin typeface="Arial"/>
                <a:cs typeface="Arial"/>
              </a:rPr>
              <a:t> </a:t>
            </a:r>
            <a:r>
              <a:rPr sz="1600" spc="-25" dirty="0">
                <a:solidFill>
                  <a:schemeClr val="bg1"/>
                </a:solidFill>
                <a:latin typeface="Arial"/>
                <a:cs typeface="Arial"/>
              </a:rPr>
              <a:t>P</a:t>
            </a:r>
            <a:r>
              <a:rPr sz="1600" dirty="0">
                <a:solidFill>
                  <a:schemeClr val="bg1"/>
                </a:solidFill>
                <a:latin typeface="Arial"/>
                <a:cs typeface="Arial"/>
              </a:rPr>
              <a:t>M</a:t>
            </a:r>
            <a:r>
              <a:rPr sz="1600" spc="45" dirty="0">
                <a:solidFill>
                  <a:schemeClr val="bg1"/>
                </a:solidFill>
                <a:latin typeface="Times New Roman"/>
                <a:cs typeface="Times New Roman"/>
              </a:rPr>
              <a:t> </a:t>
            </a:r>
            <a:r>
              <a:rPr sz="1600" spc="-15" dirty="0">
                <a:solidFill>
                  <a:schemeClr val="bg1"/>
                </a:solidFill>
                <a:latin typeface="Arial"/>
                <a:cs typeface="Arial"/>
              </a:rPr>
              <a:t>1</a:t>
            </a:r>
            <a:r>
              <a:rPr sz="1600" dirty="0">
                <a:solidFill>
                  <a:schemeClr val="bg1"/>
                </a:solidFill>
                <a:latin typeface="Arial"/>
                <a:cs typeface="Arial"/>
              </a:rPr>
              <a:t>0</a:t>
            </a:r>
            <a:endParaRPr sz="1600">
              <a:solidFill>
                <a:schemeClr val="bg1"/>
              </a:solidFill>
              <a:latin typeface="Arial"/>
              <a:cs typeface="Arial"/>
            </a:endParaRPr>
          </a:p>
          <a:p>
            <a:pPr algn="ctr" fontAlgn="auto">
              <a:spcBef>
                <a:spcPts val="0"/>
              </a:spcBef>
              <a:spcAft>
                <a:spcPts val="0"/>
              </a:spcAft>
              <a:defRPr/>
            </a:pPr>
            <a:r>
              <a:rPr sz="1600" spc="-5" dirty="0">
                <a:solidFill>
                  <a:schemeClr val="bg1"/>
                </a:solidFill>
                <a:latin typeface="Arial"/>
                <a:cs typeface="Arial"/>
              </a:rPr>
              <a:t>t</a:t>
            </a:r>
            <a:r>
              <a:rPr sz="1600" dirty="0">
                <a:solidFill>
                  <a:schemeClr val="bg1"/>
                </a:solidFill>
                <a:latin typeface="Arial"/>
                <a:cs typeface="Arial"/>
              </a:rPr>
              <a:t>r</a:t>
            </a:r>
            <a:r>
              <a:rPr sz="1600" spc="-15" dirty="0">
                <a:solidFill>
                  <a:schemeClr val="bg1"/>
                </a:solidFill>
                <a:latin typeface="Arial"/>
                <a:cs typeface="Arial"/>
              </a:rPr>
              <a:t>appe</a:t>
            </a:r>
            <a:r>
              <a:rPr sz="1600" dirty="0">
                <a:solidFill>
                  <a:schemeClr val="bg1"/>
                </a:solidFill>
                <a:latin typeface="Arial"/>
                <a:cs typeface="Arial"/>
              </a:rPr>
              <a:t>d</a:t>
            </a:r>
            <a:r>
              <a:rPr sz="1600" spc="85" dirty="0">
                <a:solidFill>
                  <a:schemeClr val="bg1"/>
                </a:solidFill>
                <a:latin typeface="Times New Roman"/>
                <a:cs typeface="Times New Roman"/>
              </a:rPr>
              <a:t> </a:t>
            </a:r>
            <a:r>
              <a:rPr sz="1600" spc="-5" dirty="0">
                <a:solidFill>
                  <a:schemeClr val="bg1"/>
                </a:solidFill>
                <a:latin typeface="Arial"/>
                <a:cs typeface="Arial"/>
              </a:rPr>
              <a:t>in</a:t>
            </a:r>
            <a:endParaRPr sz="1600">
              <a:solidFill>
                <a:schemeClr val="bg1"/>
              </a:solidFill>
              <a:latin typeface="Arial"/>
              <a:cs typeface="Arial"/>
            </a:endParaRPr>
          </a:p>
          <a:p>
            <a:pPr algn="ctr" fontAlgn="auto">
              <a:spcBef>
                <a:spcPts val="0"/>
              </a:spcBef>
              <a:spcAft>
                <a:spcPts val="0"/>
              </a:spcAft>
              <a:defRPr/>
            </a:pPr>
            <a:r>
              <a:rPr sz="1600" spc="5" dirty="0">
                <a:solidFill>
                  <a:schemeClr val="bg1"/>
                </a:solidFill>
                <a:latin typeface="Arial"/>
                <a:cs typeface="Arial"/>
              </a:rPr>
              <a:t>r</a:t>
            </a:r>
            <a:r>
              <a:rPr sz="1600" spc="-10" dirty="0">
                <a:solidFill>
                  <a:schemeClr val="bg1"/>
                </a:solidFill>
                <a:latin typeface="Arial"/>
                <a:cs typeface="Arial"/>
              </a:rPr>
              <a:t>e</a:t>
            </a:r>
            <a:r>
              <a:rPr sz="1600" dirty="0">
                <a:solidFill>
                  <a:schemeClr val="bg1"/>
                </a:solidFill>
                <a:latin typeface="Arial"/>
                <a:cs typeface="Arial"/>
              </a:rPr>
              <a:t>s</a:t>
            </a:r>
            <a:r>
              <a:rPr sz="1600" spc="-10" dirty="0">
                <a:solidFill>
                  <a:schemeClr val="bg1"/>
                </a:solidFill>
                <a:latin typeface="Arial"/>
                <a:cs typeface="Arial"/>
              </a:rPr>
              <a:t>p</a:t>
            </a:r>
            <a:r>
              <a:rPr sz="1600" dirty="0">
                <a:solidFill>
                  <a:schemeClr val="bg1"/>
                </a:solidFill>
                <a:latin typeface="Arial"/>
                <a:cs typeface="Arial"/>
              </a:rPr>
              <a:t>i</a:t>
            </a:r>
            <a:r>
              <a:rPr sz="1600" spc="5" dirty="0">
                <a:solidFill>
                  <a:schemeClr val="bg1"/>
                </a:solidFill>
                <a:latin typeface="Arial"/>
                <a:cs typeface="Arial"/>
              </a:rPr>
              <a:t>r</a:t>
            </a:r>
            <a:r>
              <a:rPr sz="1600" spc="-10" dirty="0">
                <a:solidFill>
                  <a:schemeClr val="bg1"/>
                </a:solidFill>
                <a:latin typeface="Arial"/>
                <a:cs typeface="Arial"/>
              </a:rPr>
              <a:t>a</a:t>
            </a:r>
            <a:r>
              <a:rPr sz="1600" spc="-5" dirty="0">
                <a:solidFill>
                  <a:schemeClr val="bg1"/>
                </a:solidFill>
                <a:latin typeface="Arial"/>
                <a:cs typeface="Arial"/>
              </a:rPr>
              <a:t>t</a:t>
            </a:r>
            <a:r>
              <a:rPr sz="1600" spc="-25" dirty="0">
                <a:solidFill>
                  <a:schemeClr val="bg1"/>
                </a:solidFill>
                <a:latin typeface="Arial"/>
                <a:cs typeface="Arial"/>
              </a:rPr>
              <a:t>o</a:t>
            </a:r>
            <a:r>
              <a:rPr sz="1600" spc="5" dirty="0">
                <a:solidFill>
                  <a:schemeClr val="bg1"/>
                </a:solidFill>
                <a:latin typeface="Arial"/>
                <a:cs typeface="Arial"/>
              </a:rPr>
              <a:t>r</a:t>
            </a:r>
            <a:r>
              <a:rPr sz="1600" dirty="0">
                <a:solidFill>
                  <a:schemeClr val="bg1"/>
                </a:solidFill>
                <a:latin typeface="Arial"/>
                <a:cs typeface="Arial"/>
              </a:rPr>
              <a:t>y</a:t>
            </a:r>
            <a:r>
              <a:rPr sz="1600" spc="80" dirty="0">
                <a:solidFill>
                  <a:schemeClr val="bg1"/>
                </a:solidFill>
                <a:latin typeface="Times New Roman"/>
                <a:cs typeface="Times New Roman"/>
              </a:rPr>
              <a:t> </a:t>
            </a:r>
            <a:r>
              <a:rPr sz="1600" dirty="0">
                <a:solidFill>
                  <a:schemeClr val="bg1"/>
                </a:solidFill>
                <a:latin typeface="Arial"/>
                <a:cs typeface="Arial"/>
              </a:rPr>
              <a:t>s</a:t>
            </a:r>
            <a:r>
              <a:rPr sz="1600" spc="-20" dirty="0">
                <a:solidFill>
                  <a:schemeClr val="bg1"/>
                </a:solidFill>
                <a:latin typeface="Arial"/>
                <a:cs typeface="Arial"/>
              </a:rPr>
              <a:t>y</a:t>
            </a:r>
            <a:r>
              <a:rPr sz="1600" spc="-10" dirty="0">
                <a:solidFill>
                  <a:schemeClr val="bg1"/>
                </a:solidFill>
                <a:latin typeface="Arial"/>
                <a:cs typeface="Arial"/>
              </a:rPr>
              <a:t>ste</a:t>
            </a:r>
            <a:r>
              <a:rPr sz="1600" dirty="0">
                <a:solidFill>
                  <a:schemeClr val="bg1"/>
                </a:solidFill>
                <a:latin typeface="Arial"/>
                <a:cs typeface="Arial"/>
              </a:rPr>
              <a:t>m</a:t>
            </a:r>
            <a:endParaRPr sz="1600">
              <a:solidFill>
                <a:schemeClr val="bg1"/>
              </a:solidFill>
              <a:latin typeface="Arial"/>
              <a:cs typeface="Arial"/>
            </a:endParaRPr>
          </a:p>
        </p:txBody>
      </p:sp>
      <p:sp>
        <p:nvSpPr>
          <p:cNvPr id="109" name="object 107"/>
          <p:cNvSpPr txBox="1"/>
          <p:nvPr/>
        </p:nvSpPr>
        <p:spPr>
          <a:xfrm>
            <a:off x="150813" y="5310188"/>
            <a:ext cx="2413000" cy="492443"/>
          </a:xfrm>
          <a:prstGeom prst="rect">
            <a:avLst/>
          </a:prstGeom>
          <a:solidFill>
            <a:srgbClr val="538022"/>
          </a:solidFill>
          <a:ln w="12700">
            <a:solidFill>
              <a:srgbClr val="40709B"/>
            </a:solidFill>
          </a:ln>
        </p:spPr>
        <p:txBody>
          <a:bodyPr lIns="0" tIns="0" rIns="0" bIns="0">
            <a:spAutoFit/>
          </a:bodyPr>
          <a:lstStyle/>
          <a:p>
            <a:pPr marL="84455" fontAlgn="auto">
              <a:spcBef>
                <a:spcPts val="0"/>
              </a:spcBef>
              <a:spcAft>
                <a:spcPts val="0"/>
              </a:spcAft>
              <a:defRPr/>
            </a:pPr>
            <a:r>
              <a:rPr sz="1600" b="1" dirty="0">
                <a:solidFill>
                  <a:schemeClr val="bg1"/>
                </a:solidFill>
                <a:latin typeface="Arial"/>
                <a:cs typeface="Arial"/>
              </a:rPr>
              <a:t>4</a:t>
            </a:r>
            <a:r>
              <a:rPr sz="1600" b="1" spc="45" dirty="0">
                <a:solidFill>
                  <a:schemeClr val="bg1"/>
                </a:solidFill>
                <a:latin typeface="Times New Roman"/>
                <a:cs typeface="Times New Roman"/>
              </a:rPr>
              <a:t> </a:t>
            </a:r>
            <a:r>
              <a:rPr sz="1600" dirty="0">
                <a:solidFill>
                  <a:schemeClr val="bg1"/>
                </a:solidFill>
                <a:latin typeface="Arial"/>
                <a:cs typeface="Arial"/>
              </a:rPr>
              <a:t>– </a:t>
            </a:r>
            <a:r>
              <a:rPr sz="1600" spc="-10" dirty="0">
                <a:solidFill>
                  <a:schemeClr val="bg1"/>
                </a:solidFill>
                <a:latin typeface="Arial"/>
                <a:cs typeface="Arial"/>
              </a:rPr>
              <a:t>P</a:t>
            </a:r>
            <a:r>
              <a:rPr sz="1600" dirty="0">
                <a:solidFill>
                  <a:schemeClr val="bg1"/>
                </a:solidFill>
                <a:latin typeface="Arial"/>
                <a:cs typeface="Arial"/>
              </a:rPr>
              <a:t>M</a:t>
            </a:r>
            <a:r>
              <a:rPr sz="1600" spc="40" dirty="0">
                <a:solidFill>
                  <a:schemeClr val="bg1"/>
                </a:solidFill>
                <a:latin typeface="Times New Roman"/>
                <a:cs typeface="Times New Roman"/>
              </a:rPr>
              <a:t> </a:t>
            </a:r>
            <a:r>
              <a:rPr sz="1600" spc="-15" dirty="0">
                <a:solidFill>
                  <a:schemeClr val="bg1"/>
                </a:solidFill>
                <a:latin typeface="Arial"/>
                <a:cs typeface="Arial"/>
              </a:rPr>
              <a:t>2</a:t>
            </a:r>
            <a:r>
              <a:rPr sz="1600" spc="-5" dirty="0">
                <a:solidFill>
                  <a:schemeClr val="bg1"/>
                </a:solidFill>
                <a:latin typeface="Arial"/>
                <a:cs typeface="Arial"/>
              </a:rPr>
              <a:t>.</a:t>
            </a:r>
            <a:r>
              <a:rPr sz="1600" dirty="0">
                <a:solidFill>
                  <a:schemeClr val="bg1"/>
                </a:solidFill>
                <a:latin typeface="Arial"/>
                <a:cs typeface="Arial"/>
              </a:rPr>
              <a:t>5</a:t>
            </a:r>
            <a:r>
              <a:rPr sz="1600" spc="65" dirty="0">
                <a:solidFill>
                  <a:schemeClr val="bg1"/>
                </a:solidFill>
                <a:latin typeface="Times New Roman"/>
                <a:cs typeface="Times New Roman"/>
              </a:rPr>
              <a:t> </a:t>
            </a:r>
            <a:r>
              <a:rPr sz="1600" spc="-15" dirty="0">
                <a:solidFill>
                  <a:schemeClr val="bg1"/>
                </a:solidFill>
                <a:latin typeface="Arial"/>
                <a:cs typeface="Arial"/>
              </a:rPr>
              <a:t>pene</a:t>
            </a:r>
            <a:r>
              <a:rPr sz="1600" spc="-5" dirty="0">
                <a:solidFill>
                  <a:schemeClr val="bg1"/>
                </a:solidFill>
                <a:latin typeface="Arial"/>
                <a:cs typeface="Arial"/>
              </a:rPr>
              <a:t>t</a:t>
            </a:r>
            <a:r>
              <a:rPr sz="1600" dirty="0">
                <a:solidFill>
                  <a:schemeClr val="bg1"/>
                </a:solidFill>
                <a:latin typeface="Arial"/>
                <a:cs typeface="Arial"/>
              </a:rPr>
              <a:t>r</a:t>
            </a:r>
            <a:r>
              <a:rPr sz="1600" spc="-15" dirty="0">
                <a:solidFill>
                  <a:schemeClr val="bg1"/>
                </a:solidFill>
                <a:latin typeface="Arial"/>
                <a:cs typeface="Arial"/>
              </a:rPr>
              <a:t>a</a:t>
            </a:r>
            <a:r>
              <a:rPr sz="1600" spc="-5" dirty="0">
                <a:solidFill>
                  <a:schemeClr val="bg1"/>
                </a:solidFill>
                <a:latin typeface="Arial"/>
                <a:cs typeface="Arial"/>
              </a:rPr>
              <a:t>t</a:t>
            </a:r>
            <a:r>
              <a:rPr sz="1600" spc="-15" dirty="0">
                <a:solidFill>
                  <a:schemeClr val="bg1"/>
                </a:solidFill>
                <a:latin typeface="Arial"/>
                <a:cs typeface="Arial"/>
              </a:rPr>
              <a:t>e</a:t>
            </a:r>
            <a:r>
              <a:rPr sz="1600" dirty="0">
                <a:solidFill>
                  <a:schemeClr val="bg1"/>
                </a:solidFill>
                <a:latin typeface="Arial"/>
                <a:cs typeface="Arial"/>
              </a:rPr>
              <a:t>s</a:t>
            </a:r>
            <a:endParaRPr sz="1600">
              <a:solidFill>
                <a:schemeClr val="bg1"/>
              </a:solidFill>
              <a:latin typeface="Arial"/>
              <a:cs typeface="Arial"/>
            </a:endParaRPr>
          </a:p>
          <a:p>
            <a:pPr marL="84455" fontAlgn="auto">
              <a:spcBef>
                <a:spcPts val="0"/>
              </a:spcBef>
              <a:spcAft>
                <a:spcPts val="0"/>
              </a:spcAft>
              <a:defRPr/>
            </a:pPr>
            <a:r>
              <a:rPr sz="1600" spc="-10" dirty="0">
                <a:solidFill>
                  <a:schemeClr val="bg1"/>
                </a:solidFill>
                <a:latin typeface="Arial"/>
                <a:cs typeface="Arial"/>
              </a:rPr>
              <a:t>dee</a:t>
            </a:r>
            <a:r>
              <a:rPr sz="1600" dirty="0">
                <a:solidFill>
                  <a:schemeClr val="bg1"/>
                </a:solidFill>
                <a:latin typeface="Arial"/>
                <a:cs typeface="Arial"/>
              </a:rPr>
              <a:t>p</a:t>
            </a:r>
            <a:r>
              <a:rPr sz="1600" spc="65" dirty="0">
                <a:solidFill>
                  <a:schemeClr val="bg1"/>
                </a:solidFill>
                <a:latin typeface="Times New Roman"/>
                <a:cs typeface="Times New Roman"/>
              </a:rPr>
              <a:t> </a:t>
            </a:r>
            <a:r>
              <a:rPr sz="1600" dirty="0">
                <a:solidFill>
                  <a:schemeClr val="bg1"/>
                </a:solidFill>
                <a:latin typeface="Arial"/>
                <a:cs typeface="Arial"/>
              </a:rPr>
              <a:t>i</a:t>
            </a:r>
            <a:r>
              <a:rPr sz="1600" spc="-10" dirty="0">
                <a:solidFill>
                  <a:schemeClr val="bg1"/>
                </a:solidFill>
                <a:latin typeface="Arial"/>
                <a:cs typeface="Arial"/>
              </a:rPr>
              <a:t>nto</a:t>
            </a:r>
            <a:r>
              <a:rPr sz="1600" spc="40" dirty="0">
                <a:solidFill>
                  <a:schemeClr val="bg1"/>
                </a:solidFill>
                <a:latin typeface="Times New Roman"/>
                <a:cs typeface="Times New Roman"/>
              </a:rPr>
              <a:t> </a:t>
            </a:r>
            <a:r>
              <a:rPr sz="1600" dirty="0">
                <a:solidFill>
                  <a:schemeClr val="bg1"/>
                </a:solidFill>
                <a:latin typeface="Arial"/>
                <a:cs typeface="Arial"/>
              </a:rPr>
              <a:t>l</a:t>
            </a:r>
            <a:r>
              <a:rPr sz="1600" spc="-10" dirty="0">
                <a:solidFill>
                  <a:schemeClr val="bg1"/>
                </a:solidFill>
                <a:latin typeface="Arial"/>
                <a:cs typeface="Arial"/>
              </a:rPr>
              <a:t>ung</a:t>
            </a:r>
            <a:r>
              <a:rPr sz="1600" dirty="0">
                <a:solidFill>
                  <a:schemeClr val="bg1"/>
                </a:solidFill>
                <a:latin typeface="Arial"/>
                <a:cs typeface="Arial"/>
              </a:rPr>
              <a:t>s</a:t>
            </a:r>
            <a:endParaRPr sz="1600">
              <a:solidFill>
                <a:schemeClr val="bg1"/>
              </a:solidFill>
              <a:latin typeface="Arial"/>
              <a:cs typeface="Arial"/>
            </a:endParaRPr>
          </a:p>
        </p:txBody>
      </p:sp>
      <p:sp>
        <p:nvSpPr>
          <p:cNvPr id="110" name="object 108"/>
          <p:cNvSpPr>
            <a:spLocks noChangeArrowheads="1"/>
          </p:cNvSpPr>
          <p:nvPr/>
        </p:nvSpPr>
        <p:spPr bwMode="auto">
          <a:xfrm>
            <a:off x="4745038" y="2243138"/>
            <a:ext cx="1030287" cy="977900"/>
          </a:xfrm>
          <a:prstGeom prst="rect">
            <a:avLst/>
          </a:prstGeom>
          <a:blipFill dpi="0" rotWithShape="1">
            <a:blip r:embed="rId41"/>
            <a:srcRect/>
            <a:stretch>
              <a:fillRect/>
            </a:stretch>
          </a:blipFill>
          <a:ln w="9525">
            <a:noFill/>
            <a:miter lim="800000"/>
            <a:headEnd/>
            <a:tailEnd/>
          </a:ln>
        </p:spPr>
        <p:txBody>
          <a:bodyPr lIns="0" tIns="0" rIns="0" bIns="0"/>
          <a:lstStyle/>
          <a:p>
            <a:endParaRPr lang="en-US">
              <a:solidFill>
                <a:schemeClr val="bg1"/>
              </a:solidFill>
            </a:endParaRPr>
          </a:p>
        </p:txBody>
      </p:sp>
      <p:sp>
        <p:nvSpPr>
          <p:cNvPr id="111" name="object 109"/>
          <p:cNvSpPr>
            <a:spLocks noChangeArrowheads="1"/>
          </p:cNvSpPr>
          <p:nvPr/>
        </p:nvSpPr>
        <p:spPr bwMode="auto">
          <a:xfrm>
            <a:off x="136525" y="38100"/>
            <a:ext cx="4981575" cy="558800"/>
          </a:xfrm>
          <a:prstGeom prst="rect">
            <a:avLst/>
          </a:prstGeom>
          <a:blipFill dpi="0" rotWithShape="1">
            <a:blip r:embed="rId42"/>
            <a:srcRect/>
            <a:stretch>
              <a:fillRect/>
            </a:stretch>
          </a:blipFill>
          <a:ln w="9525">
            <a:noFill/>
            <a:miter lim="800000"/>
            <a:headEnd/>
            <a:tailEnd/>
          </a:ln>
        </p:spPr>
        <p:txBody>
          <a:bodyPr lIns="0" tIns="0" rIns="0" bIns="0"/>
          <a:lstStyle/>
          <a:p>
            <a:endParaRPr lang="en-US">
              <a:solidFill>
                <a:schemeClr val="bg1"/>
              </a:solidFill>
            </a:endParaRPr>
          </a:p>
        </p:txBody>
      </p:sp>
      <p:sp>
        <p:nvSpPr>
          <p:cNvPr id="112" name="object 110"/>
          <p:cNvSpPr txBox="1">
            <a:spLocks/>
          </p:cNvSpPr>
          <p:nvPr/>
        </p:nvSpPr>
        <p:spPr>
          <a:xfrm>
            <a:off x="214283" y="57151"/>
            <a:ext cx="4429156" cy="585768"/>
          </a:xfrm>
          <a:prstGeom prst="rect">
            <a:avLst/>
          </a:prstGeom>
        </p:spPr>
        <p:txBody>
          <a:bodyPr vert="horz" lIns="91440" tIns="67310" rIns="91440" bIns="45720" rtlCol="0" anchor="ctr">
            <a:normAutofit/>
          </a:bodyPr>
          <a:lstStyle/>
          <a:p>
            <a:pPr marL="85090" marR="0" lvl="0" indent="0" algn="r" defTabSz="914400" rtl="0" eaLnBrk="1" fontAlgn="auto" latinLnBrk="0" hangingPunct="1">
              <a:lnSpc>
                <a:spcPct val="90000"/>
              </a:lnSpc>
              <a:spcBef>
                <a:spcPts val="0"/>
              </a:spcBef>
              <a:spcAft>
                <a:spcPts val="0"/>
              </a:spcAft>
              <a:buClrTx/>
              <a:buSzTx/>
              <a:buFontTx/>
              <a:buNone/>
              <a:tabLst/>
              <a:defRPr/>
            </a:pPr>
            <a:r>
              <a:rPr kumimoji="0" lang="en-IN" sz="2800" b="0" i="0" u="none" strike="noStrike" kern="1200" cap="all" spc="-25" normalizeH="0" baseline="0" noProof="0" dirty="0" smtClean="0">
                <a:ln>
                  <a:noFill/>
                </a:ln>
                <a:solidFill>
                  <a:schemeClr val="bg1"/>
                </a:solidFill>
                <a:effectLst/>
                <a:uLnTx/>
                <a:uFillTx/>
                <a:latin typeface="+mj-lt"/>
                <a:ea typeface="+mj-ea"/>
                <a:cs typeface="+mj-cs"/>
              </a:rPr>
              <a:t>AE</a:t>
            </a:r>
            <a:r>
              <a:rPr kumimoji="0" lang="en-IN" sz="2800" b="0" i="0" u="none" strike="noStrike" kern="1200" cap="all" spc="-65" normalizeH="0" baseline="0" noProof="0" dirty="0" smtClean="0">
                <a:ln>
                  <a:noFill/>
                </a:ln>
                <a:solidFill>
                  <a:schemeClr val="bg1"/>
                </a:solidFill>
                <a:effectLst/>
                <a:uLnTx/>
                <a:uFillTx/>
                <a:latin typeface="+mj-lt"/>
                <a:ea typeface="+mj-ea"/>
                <a:cs typeface="+mj-cs"/>
              </a:rPr>
              <a:t>R</a:t>
            </a:r>
            <a:r>
              <a:rPr kumimoji="0" lang="en-IN" sz="2800" b="0" i="0" u="none" strike="noStrike" kern="1200" cap="all" spc="0" normalizeH="0" baseline="0" noProof="0" dirty="0" smtClean="0">
                <a:ln>
                  <a:noFill/>
                </a:ln>
                <a:solidFill>
                  <a:schemeClr val="bg1"/>
                </a:solidFill>
                <a:effectLst/>
                <a:uLnTx/>
                <a:uFillTx/>
                <a:latin typeface="+mj-lt"/>
                <a:ea typeface="+mj-ea"/>
                <a:cs typeface="+mj-cs"/>
              </a:rPr>
              <a:t>OS</a:t>
            </a:r>
            <a:r>
              <a:rPr kumimoji="0" lang="en-IN" sz="2800" b="0" i="0" u="none" strike="noStrike" kern="1200" cap="all" spc="10" normalizeH="0" baseline="0" noProof="0" dirty="0" smtClean="0">
                <a:ln>
                  <a:noFill/>
                </a:ln>
                <a:solidFill>
                  <a:schemeClr val="bg1"/>
                </a:solidFill>
                <a:effectLst/>
                <a:uLnTx/>
                <a:uFillTx/>
                <a:latin typeface="+mj-lt"/>
                <a:ea typeface="+mj-ea"/>
                <a:cs typeface="+mj-cs"/>
              </a:rPr>
              <a:t>O</a:t>
            </a:r>
            <a:r>
              <a:rPr kumimoji="0" lang="en-IN" sz="2800" b="0" i="0" u="none" strike="noStrike" kern="1200" cap="all" spc="-20" normalizeH="0" baseline="0" noProof="0" dirty="0" smtClean="0">
                <a:ln>
                  <a:noFill/>
                </a:ln>
                <a:solidFill>
                  <a:schemeClr val="bg1"/>
                </a:solidFill>
                <a:effectLst/>
                <a:uLnTx/>
                <a:uFillTx/>
                <a:latin typeface="+mj-lt"/>
                <a:ea typeface="+mj-ea"/>
                <a:cs typeface="+mj-cs"/>
              </a:rPr>
              <a:t>L</a:t>
            </a:r>
            <a:r>
              <a:rPr kumimoji="0" lang="en-IN" sz="2800" b="0" i="0" u="none" strike="noStrike" kern="1200" cap="all" spc="210" normalizeH="0" baseline="0" noProof="0" dirty="0" smtClean="0">
                <a:ln>
                  <a:noFill/>
                </a:ln>
                <a:solidFill>
                  <a:schemeClr val="bg1"/>
                </a:solidFill>
                <a:effectLst/>
                <a:uLnTx/>
                <a:uFillTx/>
                <a:latin typeface="Times New Roman"/>
                <a:ea typeface="+mj-ea"/>
                <a:cs typeface="Times New Roman"/>
              </a:rPr>
              <a:t> </a:t>
            </a:r>
            <a:r>
              <a:rPr kumimoji="0" lang="en-IN" sz="2800" b="0" i="0" u="none" strike="noStrike" kern="1200" cap="all" spc="-5" normalizeH="0" baseline="0" noProof="0" dirty="0" smtClean="0">
                <a:ln>
                  <a:noFill/>
                </a:ln>
                <a:solidFill>
                  <a:schemeClr val="bg1"/>
                </a:solidFill>
                <a:effectLst/>
                <a:uLnTx/>
                <a:uFillTx/>
                <a:latin typeface="+mj-lt"/>
                <a:ea typeface="+mj-ea"/>
                <a:cs typeface="+mj-cs"/>
              </a:rPr>
              <a:t>E</a:t>
            </a:r>
            <a:r>
              <a:rPr kumimoji="0" lang="en-IN" sz="2800" b="0" i="0" u="none" strike="noStrike" kern="1200" cap="all" spc="-10" normalizeH="0" baseline="0" noProof="0" dirty="0" smtClean="0">
                <a:ln>
                  <a:noFill/>
                </a:ln>
                <a:solidFill>
                  <a:schemeClr val="bg1"/>
                </a:solidFill>
                <a:effectLst/>
                <a:uLnTx/>
                <a:uFillTx/>
                <a:latin typeface="+mj-lt"/>
                <a:ea typeface="+mj-ea"/>
                <a:cs typeface="+mj-cs"/>
              </a:rPr>
              <a:t>F</a:t>
            </a:r>
            <a:r>
              <a:rPr kumimoji="0" lang="en-IN" sz="2800" b="0" i="0" u="none" strike="noStrike" kern="1200" cap="all" spc="0" normalizeH="0" baseline="0" noProof="0" dirty="0" smtClean="0">
                <a:ln>
                  <a:noFill/>
                </a:ln>
                <a:solidFill>
                  <a:schemeClr val="bg1"/>
                </a:solidFill>
                <a:effectLst/>
                <a:uLnTx/>
                <a:uFillTx/>
                <a:latin typeface="+mj-lt"/>
                <a:ea typeface="+mj-ea"/>
                <a:cs typeface="+mj-cs"/>
              </a:rPr>
              <a:t>F</a:t>
            </a:r>
            <a:r>
              <a:rPr kumimoji="0" lang="en-IN" sz="2800" b="0" i="0" u="none" strike="noStrike" kern="1200" cap="all" spc="-10" normalizeH="0" baseline="0" noProof="0" dirty="0" smtClean="0">
                <a:ln>
                  <a:noFill/>
                </a:ln>
                <a:solidFill>
                  <a:schemeClr val="bg1"/>
                </a:solidFill>
                <a:effectLst/>
                <a:uLnTx/>
                <a:uFillTx/>
                <a:latin typeface="+mj-lt"/>
                <a:ea typeface="+mj-ea"/>
                <a:cs typeface="+mj-cs"/>
              </a:rPr>
              <a:t>E</a:t>
            </a:r>
            <a:r>
              <a:rPr kumimoji="0" lang="en-IN" sz="2800" b="0" i="0" u="none" strike="noStrike" kern="1200" cap="all" spc="0" normalizeH="0" baseline="0" noProof="0" dirty="0" smtClean="0">
                <a:ln>
                  <a:noFill/>
                </a:ln>
                <a:solidFill>
                  <a:schemeClr val="bg1"/>
                </a:solidFill>
                <a:effectLst/>
                <a:uLnTx/>
                <a:uFillTx/>
                <a:latin typeface="+mj-lt"/>
                <a:ea typeface="+mj-ea"/>
                <a:cs typeface="+mj-cs"/>
              </a:rPr>
              <a:t>CTS</a:t>
            </a:r>
            <a:endParaRPr kumimoji="0" lang="en-IN" sz="2800" b="0" i="0" u="none" strike="noStrike" kern="1200" cap="all" spc="0" normalizeH="0" baseline="0" noProof="0" dirty="0">
              <a:ln>
                <a:noFill/>
              </a:ln>
              <a:solidFill>
                <a:schemeClr val="bg1"/>
              </a:solidFill>
              <a:effectLst/>
              <a:uLnTx/>
              <a:uFillTx/>
              <a:latin typeface="+mj-lt"/>
              <a:ea typeface="+mj-ea"/>
              <a:cs typeface="+mj-cs"/>
            </a:endParaRPr>
          </a:p>
        </p:txBody>
      </p:sp>
      <p:sp>
        <p:nvSpPr>
          <p:cNvPr id="113" name="object 111"/>
          <p:cNvSpPr>
            <a:spLocks/>
          </p:cNvSpPr>
          <p:nvPr/>
        </p:nvSpPr>
        <p:spPr bwMode="auto">
          <a:xfrm>
            <a:off x="5808663" y="3195638"/>
            <a:ext cx="895350" cy="501650"/>
          </a:xfrm>
          <a:custGeom>
            <a:avLst/>
            <a:gdLst>
              <a:gd name="T0" fmla="*/ 403104 w 895984"/>
              <a:gd name="T1" fmla="*/ 398800 h 501650"/>
              <a:gd name="T2" fmla="*/ 497144 w 895984"/>
              <a:gd name="T3" fmla="*/ 492907 h 501650"/>
              <a:gd name="T4" fmla="*/ 895007 w 895984"/>
              <a:gd name="T5" fmla="*/ 8656 h 501650"/>
              <a:gd name="T6" fmla="*/ 573427 w 895984"/>
              <a:gd name="T7" fmla="*/ 96011 h 501650"/>
              <a:gd name="T8" fmla="*/ 774161 w 895984"/>
              <a:gd name="T9" fmla="*/ 113102 h 501650"/>
              <a:gd name="T10" fmla="*/ 721808 w 895984"/>
              <a:gd name="T11" fmla="*/ 196114 h 501650"/>
              <a:gd name="T12" fmla="*/ 688328 w 895984"/>
              <a:gd name="T13" fmla="*/ 267814 h 501650"/>
              <a:gd name="T14" fmla="*/ 661993 w 895984"/>
              <a:gd name="T15" fmla="*/ 344344 h 501650"/>
              <a:gd name="T16" fmla="*/ 644031 w 895984"/>
              <a:gd name="T17" fmla="*/ 431477 h 501650"/>
              <a:gd name="T18" fmla="*/ 639278 w 895984"/>
              <a:gd name="T19" fmla="*/ 492892 h 501650"/>
              <a:gd name="T20" fmla="*/ 730141 w 895984"/>
              <a:gd name="T21" fmla="*/ 481487 h 501650"/>
              <a:gd name="T22" fmla="*/ 735320 w 895984"/>
              <a:gd name="T23" fmla="*/ 422794 h 501650"/>
              <a:gd name="T24" fmla="*/ 752187 w 895984"/>
              <a:gd name="T25" fmla="*/ 341617 h 501650"/>
              <a:gd name="T26" fmla="*/ 784251 w 895984"/>
              <a:gd name="T27" fmla="*/ 250164 h 501650"/>
              <a:gd name="T28" fmla="*/ 820900 w 895984"/>
              <a:gd name="T29" fmla="*/ 177335 h 501650"/>
              <a:gd name="T30" fmla="*/ 865613 w 895984"/>
              <a:gd name="T31" fmla="*/ 110267 h 501650"/>
              <a:gd name="T32" fmla="*/ 895007 w 895984"/>
              <a:gd name="T33" fmla="*/ 8656 h 501650"/>
              <a:gd name="T34" fmla="*/ 0 w 895984"/>
              <a:gd name="T35" fmla="*/ 370739 h 501650"/>
              <a:gd name="T36" fmla="*/ 5707 w 895984"/>
              <a:gd name="T37" fmla="*/ 394910 h 501650"/>
              <a:gd name="T38" fmla="*/ 58156 w 895984"/>
              <a:gd name="T39" fmla="*/ 469730 h 501650"/>
              <a:gd name="T40" fmla="*/ 139117 w 895984"/>
              <a:gd name="T41" fmla="*/ 499601 h 501650"/>
              <a:gd name="T42" fmla="*/ 182333 w 895984"/>
              <a:gd name="T43" fmla="*/ 500048 h 501650"/>
              <a:gd name="T44" fmla="*/ 263498 w 895984"/>
              <a:gd name="T45" fmla="*/ 466789 h 501650"/>
              <a:gd name="T46" fmla="*/ 303739 w 895984"/>
              <a:gd name="T47" fmla="*/ 423030 h 501650"/>
              <a:gd name="T48" fmla="*/ 143011 w 895984"/>
              <a:gd name="T49" fmla="*/ 421174 h 501650"/>
              <a:gd name="T50" fmla="*/ 92581 w 895984"/>
              <a:gd name="T51" fmla="*/ 366003 h 501650"/>
              <a:gd name="T52" fmla="*/ 295132 w 895984"/>
              <a:gd name="T53" fmla="*/ 264561 h 501650"/>
              <a:gd name="T54" fmla="*/ 177435 w 895984"/>
              <a:gd name="T55" fmla="*/ 266138 h 501650"/>
              <a:gd name="T56" fmla="*/ 222056 w 895984"/>
              <a:gd name="T57" fmla="*/ 305736 h 501650"/>
              <a:gd name="T58" fmla="*/ 226930 w 895984"/>
              <a:gd name="T59" fmla="*/ 360758 h 501650"/>
              <a:gd name="T60" fmla="*/ 154725 w 895984"/>
              <a:gd name="T61" fmla="*/ 423030 h 501650"/>
              <a:gd name="T62" fmla="*/ 320407 w 895984"/>
              <a:gd name="T63" fmla="*/ 381262 h 501650"/>
              <a:gd name="T64" fmla="*/ 323567 w 895984"/>
              <a:gd name="T65" fmla="*/ 326574 h 501650"/>
              <a:gd name="T66" fmla="*/ 298702 w 895984"/>
              <a:gd name="T67" fmla="*/ 268461 h 501650"/>
              <a:gd name="T68" fmla="*/ 291697 w 895984"/>
              <a:gd name="T69" fmla="*/ 78327 h 501650"/>
              <a:gd name="T70" fmla="*/ 177135 w 895984"/>
              <a:gd name="T71" fmla="*/ 81848 h 501650"/>
              <a:gd name="T72" fmla="*/ 199709 w 895984"/>
              <a:gd name="T73" fmla="*/ 99513 h 501650"/>
              <a:gd name="T74" fmla="*/ 207308 w 895984"/>
              <a:gd name="T75" fmla="*/ 122707 h 501650"/>
              <a:gd name="T76" fmla="*/ 205637 w 895984"/>
              <a:gd name="T77" fmla="*/ 150859 h 501650"/>
              <a:gd name="T78" fmla="*/ 130135 w 895984"/>
              <a:gd name="T79" fmla="*/ 194828 h 501650"/>
              <a:gd name="T80" fmla="*/ 140771 w 895984"/>
              <a:gd name="T81" fmla="*/ 266687 h 501650"/>
              <a:gd name="T82" fmla="*/ 164794 w 895984"/>
              <a:gd name="T83" fmla="*/ 264561 h 501650"/>
              <a:gd name="T84" fmla="*/ 289925 w 895984"/>
              <a:gd name="T85" fmla="*/ 258873 h 501650"/>
              <a:gd name="T86" fmla="*/ 234244 w 895984"/>
              <a:gd name="T87" fmla="*/ 227851 h 501650"/>
              <a:gd name="T88" fmla="*/ 278083 w 895984"/>
              <a:gd name="T89" fmla="*/ 192816 h 501650"/>
              <a:gd name="T90" fmla="*/ 302622 w 895984"/>
              <a:gd name="T91" fmla="*/ 121196 h 501650"/>
              <a:gd name="T92" fmla="*/ 299017 w 895984"/>
              <a:gd name="T93" fmla="*/ 97334 h 501650"/>
              <a:gd name="T94" fmla="*/ 291697 w 895984"/>
              <a:gd name="T95" fmla="*/ 78327 h 501650"/>
              <a:gd name="T96" fmla="*/ 107144 w 895984"/>
              <a:gd name="T97" fmla="*/ 6664 h 501650"/>
              <a:gd name="T98" fmla="*/ 36354 w 895984"/>
              <a:gd name="T99" fmla="*/ 53905 h 501650"/>
              <a:gd name="T100" fmla="*/ 6017 w 895984"/>
              <a:gd name="T101" fmla="*/ 128137 h 501650"/>
              <a:gd name="T102" fmla="*/ 96610 w 895984"/>
              <a:gd name="T103" fmla="*/ 123420 h 501650"/>
              <a:gd name="T104" fmla="*/ 135819 w 895984"/>
              <a:gd name="T105" fmla="*/ 81018 h 501650"/>
              <a:gd name="T106" fmla="*/ 291697 w 895984"/>
              <a:gd name="T107" fmla="*/ 78327 h 501650"/>
              <a:gd name="T108" fmla="*/ 264487 w 895984"/>
              <a:gd name="T109" fmla="*/ 40294 h 501650"/>
              <a:gd name="T110" fmla="*/ 185329 w 895984"/>
              <a:gd name="T111" fmla="*/ 1991 h 501650"/>
              <a:gd name="T112" fmla="*/ 157152 w 895984"/>
              <a:gd name="T113" fmla="*/ 0 h 50165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5984"/>
              <a:gd name="T172" fmla="*/ 0 h 501650"/>
              <a:gd name="T173" fmla="*/ 895984 w 895984"/>
              <a:gd name="T174" fmla="*/ 501650 h 50165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5984" h="501650">
                <a:moveTo>
                  <a:pt x="497496" y="398800"/>
                </a:moveTo>
                <a:lnTo>
                  <a:pt x="403389" y="398800"/>
                </a:lnTo>
                <a:lnTo>
                  <a:pt x="403389" y="492907"/>
                </a:lnTo>
                <a:lnTo>
                  <a:pt x="497496" y="492907"/>
                </a:lnTo>
                <a:lnTo>
                  <a:pt x="497496" y="398800"/>
                </a:lnTo>
                <a:close/>
              </a:path>
              <a:path w="895984" h="501650">
                <a:moveTo>
                  <a:pt x="895641" y="8656"/>
                </a:moveTo>
                <a:lnTo>
                  <a:pt x="573833" y="8656"/>
                </a:lnTo>
                <a:lnTo>
                  <a:pt x="573833" y="96011"/>
                </a:lnTo>
                <a:lnTo>
                  <a:pt x="781946" y="103533"/>
                </a:lnTo>
                <a:lnTo>
                  <a:pt x="774709" y="113102"/>
                </a:lnTo>
                <a:lnTo>
                  <a:pt x="747330" y="153051"/>
                </a:lnTo>
                <a:lnTo>
                  <a:pt x="722319" y="196114"/>
                </a:lnTo>
                <a:lnTo>
                  <a:pt x="704997" y="230803"/>
                </a:lnTo>
                <a:lnTo>
                  <a:pt x="688815" y="267814"/>
                </a:lnTo>
                <a:lnTo>
                  <a:pt x="674180" y="306557"/>
                </a:lnTo>
                <a:lnTo>
                  <a:pt x="662462" y="344344"/>
                </a:lnTo>
                <a:lnTo>
                  <a:pt x="653148" y="381859"/>
                </a:lnTo>
                <a:lnTo>
                  <a:pt x="644487" y="431477"/>
                </a:lnTo>
                <a:lnTo>
                  <a:pt x="640141" y="480660"/>
                </a:lnTo>
                <a:lnTo>
                  <a:pt x="639731" y="492892"/>
                </a:lnTo>
                <a:lnTo>
                  <a:pt x="730559" y="492408"/>
                </a:lnTo>
                <a:lnTo>
                  <a:pt x="730658" y="481487"/>
                </a:lnTo>
                <a:lnTo>
                  <a:pt x="731066" y="470311"/>
                </a:lnTo>
                <a:lnTo>
                  <a:pt x="735841" y="422794"/>
                </a:lnTo>
                <a:lnTo>
                  <a:pt x="742795" y="383830"/>
                </a:lnTo>
                <a:lnTo>
                  <a:pt x="752720" y="341617"/>
                </a:lnTo>
                <a:lnTo>
                  <a:pt x="766733" y="296036"/>
                </a:lnTo>
                <a:lnTo>
                  <a:pt x="784806" y="250164"/>
                </a:lnTo>
                <a:lnTo>
                  <a:pt x="801562" y="214614"/>
                </a:lnTo>
                <a:lnTo>
                  <a:pt x="821481" y="177335"/>
                </a:lnTo>
                <a:lnTo>
                  <a:pt x="843966" y="141227"/>
                </a:lnTo>
                <a:lnTo>
                  <a:pt x="866226" y="110267"/>
                </a:lnTo>
                <a:lnTo>
                  <a:pt x="895641" y="76961"/>
                </a:lnTo>
                <a:lnTo>
                  <a:pt x="895641" y="8656"/>
                </a:lnTo>
                <a:close/>
              </a:path>
              <a:path w="895984" h="501650">
                <a:moveTo>
                  <a:pt x="90085" y="351556"/>
                </a:moveTo>
                <a:lnTo>
                  <a:pt x="0" y="370739"/>
                </a:lnTo>
                <a:lnTo>
                  <a:pt x="2414" y="383038"/>
                </a:lnTo>
                <a:lnTo>
                  <a:pt x="5711" y="394910"/>
                </a:lnTo>
                <a:lnTo>
                  <a:pt x="28848" y="439001"/>
                </a:lnTo>
                <a:lnTo>
                  <a:pt x="58197" y="469730"/>
                </a:lnTo>
                <a:lnTo>
                  <a:pt x="100106" y="491496"/>
                </a:lnTo>
                <a:lnTo>
                  <a:pt x="139215" y="499601"/>
                </a:lnTo>
                <a:lnTo>
                  <a:pt x="169822" y="501057"/>
                </a:lnTo>
                <a:lnTo>
                  <a:pt x="182462" y="500048"/>
                </a:lnTo>
                <a:lnTo>
                  <a:pt x="230058" y="487035"/>
                </a:lnTo>
                <a:lnTo>
                  <a:pt x="263685" y="466789"/>
                </a:lnTo>
                <a:lnTo>
                  <a:pt x="293952" y="437916"/>
                </a:lnTo>
                <a:lnTo>
                  <a:pt x="303954" y="423030"/>
                </a:lnTo>
                <a:lnTo>
                  <a:pt x="154835" y="423030"/>
                </a:lnTo>
                <a:lnTo>
                  <a:pt x="143112" y="421174"/>
                </a:lnTo>
                <a:lnTo>
                  <a:pt x="108903" y="399885"/>
                </a:lnTo>
                <a:lnTo>
                  <a:pt x="92647" y="366003"/>
                </a:lnTo>
                <a:lnTo>
                  <a:pt x="90085" y="351556"/>
                </a:lnTo>
                <a:close/>
              </a:path>
              <a:path w="895984" h="501650">
                <a:moveTo>
                  <a:pt x="295341" y="264561"/>
                </a:moveTo>
                <a:lnTo>
                  <a:pt x="164911" y="264561"/>
                </a:lnTo>
                <a:lnTo>
                  <a:pt x="177561" y="266138"/>
                </a:lnTo>
                <a:lnTo>
                  <a:pt x="189370" y="270254"/>
                </a:lnTo>
                <a:lnTo>
                  <a:pt x="222213" y="305736"/>
                </a:lnTo>
                <a:lnTo>
                  <a:pt x="228490" y="347981"/>
                </a:lnTo>
                <a:lnTo>
                  <a:pt x="227091" y="360758"/>
                </a:lnTo>
                <a:lnTo>
                  <a:pt x="203446" y="406399"/>
                </a:lnTo>
                <a:lnTo>
                  <a:pt x="154835" y="423030"/>
                </a:lnTo>
                <a:lnTo>
                  <a:pt x="303954" y="423030"/>
                </a:lnTo>
                <a:lnTo>
                  <a:pt x="320634" y="381262"/>
                </a:lnTo>
                <a:lnTo>
                  <a:pt x="324921" y="339917"/>
                </a:lnTo>
                <a:lnTo>
                  <a:pt x="323796" y="326574"/>
                </a:lnTo>
                <a:lnTo>
                  <a:pt x="312806" y="290063"/>
                </a:lnTo>
                <a:lnTo>
                  <a:pt x="298913" y="268461"/>
                </a:lnTo>
                <a:lnTo>
                  <a:pt x="295341" y="264561"/>
                </a:lnTo>
                <a:close/>
              </a:path>
              <a:path w="895984" h="501650">
                <a:moveTo>
                  <a:pt x="291904" y="78327"/>
                </a:moveTo>
                <a:lnTo>
                  <a:pt x="166075" y="78327"/>
                </a:lnTo>
                <a:lnTo>
                  <a:pt x="177260" y="81848"/>
                </a:lnTo>
                <a:lnTo>
                  <a:pt x="188325" y="88663"/>
                </a:lnTo>
                <a:lnTo>
                  <a:pt x="199850" y="99513"/>
                </a:lnTo>
                <a:lnTo>
                  <a:pt x="204653" y="109707"/>
                </a:lnTo>
                <a:lnTo>
                  <a:pt x="207455" y="122707"/>
                </a:lnTo>
                <a:lnTo>
                  <a:pt x="208202" y="139279"/>
                </a:lnTo>
                <a:lnTo>
                  <a:pt x="205783" y="150859"/>
                </a:lnTo>
                <a:lnTo>
                  <a:pt x="181300" y="183630"/>
                </a:lnTo>
                <a:lnTo>
                  <a:pt x="130227" y="194828"/>
                </a:lnTo>
                <a:lnTo>
                  <a:pt x="127935" y="269401"/>
                </a:lnTo>
                <a:lnTo>
                  <a:pt x="140871" y="266687"/>
                </a:lnTo>
                <a:lnTo>
                  <a:pt x="153108" y="265079"/>
                </a:lnTo>
                <a:lnTo>
                  <a:pt x="164911" y="264561"/>
                </a:lnTo>
                <a:lnTo>
                  <a:pt x="295341" y="264561"/>
                </a:lnTo>
                <a:lnTo>
                  <a:pt x="290130" y="258873"/>
                </a:lnTo>
                <a:lnTo>
                  <a:pt x="258843" y="237016"/>
                </a:lnTo>
                <a:lnTo>
                  <a:pt x="234410" y="227851"/>
                </a:lnTo>
                <a:lnTo>
                  <a:pt x="247442" y="219928"/>
                </a:lnTo>
                <a:lnTo>
                  <a:pt x="278280" y="192816"/>
                </a:lnTo>
                <a:lnTo>
                  <a:pt x="300145" y="147891"/>
                </a:lnTo>
                <a:lnTo>
                  <a:pt x="302836" y="121196"/>
                </a:lnTo>
                <a:lnTo>
                  <a:pt x="301703" y="109136"/>
                </a:lnTo>
                <a:lnTo>
                  <a:pt x="299229" y="97334"/>
                </a:lnTo>
                <a:lnTo>
                  <a:pt x="295355" y="85735"/>
                </a:lnTo>
                <a:lnTo>
                  <a:pt x="291904" y="78327"/>
                </a:lnTo>
                <a:close/>
              </a:path>
              <a:path w="895984" h="501650">
                <a:moveTo>
                  <a:pt x="157263" y="0"/>
                </a:moveTo>
                <a:lnTo>
                  <a:pt x="107220" y="6664"/>
                </a:lnTo>
                <a:lnTo>
                  <a:pt x="63710" y="27032"/>
                </a:lnTo>
                <a:lnTo>
                  <a:pt x="36380" y="53905"/>
                </a:lnTo>
                <a:lnTo>
                  <a:pt x="17349" y="88147"/>
                </a:lnTo>
                <a:lnTo>
                  <a:pt x="6021" y="128137"/>
                </a:lnTo>
                <a:lnTo>
                  <a:pt x="93663" y="136409"/>
                </a:lnTo>
                <a:lnTo>
                  <a:pt x="96678" y="123420"/>
                </a:lnTo>
                <a:lnTo>
                  <a:pt x="101339" y="111691"/>
                </a:lnTo>
                <a:lnTo>
                  <a:pt x="135915" y="81018"/>
                </a:lnTo>
                <a:lnTo>
                  <a:pt x="166075" y="78327"/>
                </a:lnTo>
                <a:lnTo>
                  <a:pt x="291904" y="78327"/>
                </a:lnTo>
                <a:lnTo>
                  <a:pt x="290022" y="74286"/>
                </a:lnTo>
                <a:lnTo>
                  <a:pt x="264674" y="40294"/>
                </a:lnTo>
                <a:lnTo>
                  <a:pt x="223121" y="12443"/>
                </a:lnTo>
                <a:lnTo>
                  <a:pt x="185460" y="1991"/>
                </a:lnTo>
                <a:lnTo>
                  <a:pt x="171671" y="498"/>
                </a:lnTo>
                <a:lnTo>
                  <a:pt x="157263" y="0"/>
                </a:lnTo>
                <a:close/>
              </a:path>
            </a:pathLst>
          </a:custGeom>
          <a:solidFill>
            <a:srgbClr val="FF0000"/>
          </a:solidFill>
          <a:ln w="9525">
            <a:noFill/>
            <a:round/>
            <a:headEnd/>
            <a:tailEnd/>
          </a:ln>
        </p:spPr>
        <p:txBody>
          <a:bodyPr lIns="0" tIns="0" rIns="0" bIns="0"/>
          <a:lstStyle/>
          <a:p>
            <a:endParaRPr lang="en-IN">
              <a:solidFill>
                <a:schemeClr val="bg1"/>
              </a:solidFill>
            </a:endParaRPr>
          </a:p>
        </p:txBody>
      </p:sp>
      <p:sp>
        <p:nvSpPr>
          <p:cNvPr id="114" name="object 112"/>
          <p:cNvSpPr>
            <a:spLocks/>
          </p:cNvSpPr>
          <p:nvPr/>
        </p:nvSpPr>
        <p:spPr bwMode="auto">
          <a:xfrm>
            <a:off x="6211888" y="3594100"/>
            <a:ext cx="95250" cy="95250"/>
          </a:xfrm>
          <a:custGeom>
            <a:avLst/>
            <a:gdLst>
              <a:gd name="T0" fmla="*/ 0 w 94614"/>
              <a:gd name="T1" fmla="*/ 0 h 94614"/>
              <a:gd name="T2" fmla="*/ 94739 w 94614"/>
              <a:gd name="T3" fmla="*/ 0 h 94614"/>
              <a:gd name="T4" fmla="*/ 94739 w 94614"/>
              <a:gd name="T5" fmla="*/ 94739 h 94614"/>
              <a:gd name="T6" fmla="*/ 0 w 94614"/>
              <a:gd name="T7" fmla="*/ 94739 h 94614"/>
              <a:gd name="T8" fmla="*/ 0 w 94614"/>
              <a:gd name="T9" fmla="*/ 0 h 94614"/>
              <a:gd name="T10" fmla="*/ 0 60000 65536"/>
              <a:gd name="T11" fmla="*/ 0 60000 65536"/>
              <a:gd name="T12" fmla="*/ 0 60000 65536"/>
              <a:gd name="T13" fmla="*/ 0 60000 65536"/>
              <a:gd name="T14" fmla="*/ 0 60000 65536"/>
              <a:gd name="T15" fmla="*/ 0 w 94614"/>
              <a:gd name="T16" fmla="*/ 0 h 94614"/>
              <a:gd name="T17" fmla="*/ 94614 w 94614"/>
              <a:gd name="T18" fmla="*/ 94614 h 94614"/>
            </a:gdLst>
            <a:ahLst/>
            <a:cxnLst>
              <a:cxn ang="T10">
                <a:pos x="T0" y="T1"/>
              </a:cxn>
              <a:cxn ang="T11">
                <a:pos x="T2" y="T3"/>
              </a:cxn>
              <a:cxn ang="T12">
                <a:pos x="T4" y="T5"/>
              </a:cxn>
              <a:cxn ang="T13">
                <a:pos x="T6" y="T7"/>
              </a:cxn>
              <a:cxn ang="T14">
                <a:pos x="T8" y="T9"/>
              </a:cxn>
            </a:cxnLst>
            <a:rect l="T15" t="T16" r="T17" b="T18"/>
            <a:pathLst>
              <a:path w="94614" h="94614">
                <a:moveTo>
                  <a:pt x="0" y="0"/>
                </a:moveTo>
                <a:lnTo>
                  <a:pt x="94106" y="0"/>
                </a:lnTo>
                <a:lnTo>
                  <a:pt x="94106" y="94106"/>
                </a:lnTo>
                <a:lnTo>
                  <a:pt x="0" y="94106"/>
                </a:lnTo>
                <a:lnTo>
                  <a:pt x="0" y="0"/>
                </a:lnTo>
                <a:close/>
              </a:path>
            </a:pathLst>
          </a:custGeom>
          <a:noFill/>
          <a:ln w="3175">
            <a:solidFill>
              <a:srgbClr val="000000"/>
            </a:solidFill>
            <a:round/>
            <a:headEnd/>
            <a:tailEnd/>
          </a:ln>
        </p:spPr>
        <p:txBody>
          <a:bodyPr lIns="0" tIns="0" rIns="0" bIns="0"/>
          <a:lstStyle/>
          <a:p>
            <a:endParaRPr lang="en-IN">
              <a:solidFill>
                <a:schemeClr val="bg1"/>
              </a:solidFill>
            </a:endParaRPr>
          </a:p>
        </p:txBody>
      </p:sp>
      <p:sp>
        <p:nvSpPr>
          <p:cNvPr id="115" name="object 113"/>
          <p:cNvSpPr>
            <a:spLocks/>
          </p:cNvSpPr>
          <p:nvPr/>
        </p:nvSpPr>
        <p:spPr bwMode="auto">
          <a:xfrm>
            <a:off x="6381750" y="3205163"/>
            <a:ext cx="322263" cy="484187"/>
          </a:xfrm>
          <a:custGeom>
            <a:avLst/>
            <a:gdLst>
              <a:gd name="T0" fmla="*/ 0 w 321945"/>
              <a:gd name="T1" fmla="*/ 0 h 484504"/>
              <a:gd name="T2" fmla="*/ 322125 w 321945"/>
              <a:gd name="T3" fmla="*/ 0 h 484504"/>
              <a:gd name="T4" fmla="*/ 322125 w 321945"/>
              <a:gd name="T5" fmla="*/ 68260 h 484504"/>
              <a:gd name="T6" fmla="*/ 314788 w 321945"/>
              <a:gd name="T7" fmla="*/ 75729 h 484504"/>
              <a:gd name="T8" fmla="*/ 307435 w 321945"/>
              <a:gd name="T9" fmla="*/ 83766 h 484504"/>
              <a:gd name="T10" fmla="*/ 277849 w 321945"/>
              <a:gd name="T11" fmla="*/ 121600 h 484504"/>
              <a:gd name="T12" fmla="*/ 255422 w 321945"/>
              <a:gd name="T13" fmla="*/ 155967 h 484504"/>
              <a:gd name="T14" fmla="*/ 234229 w 321945"/>
              <a:gd name="T15" fmla="*/ 193629 h 484504"/>
              <a:gd name="T16" fmla="*/ 216444 w 321945"/>
              <a:gd name="T17" fmla="*/ 229659 h 484504"/>
              <a:gd name="T18" fmla="*/ 197197 w 321945"/>
              <a:gd name="T19" fmla="*/ 275820 h 484504"/>
              <a:gd name="T20" fmla="*/ 182237 w 321945"/>
              <a:gd name="T21" fmla="*/ 321296 h 484504"/>
              <a:gd name="T22" fmla="*/ 172106 w 321945"/>
              <a:gd name="T23" fmla="*/ 361246 h 484504"/>
              <a:gd name="T24" fmla="*/ 164162 w 321945"/>
              <a:gd name="T25" fmla="*/ 401225 h 484504"/>
              <a:gd name="T26" fmla="*/ 158108 w 321945"/>
              <a:gd name="T27" fmla="*/ 449915 h 484504"/>
              <a:gd name="T28" fmla="*/ 156880 w 321945"/>
              <a:gd name="T29" fmla="*/ 483435 h 484504"/>
              <a:gd name="T30" fmla="*/ 65962 w 321945"/>
              <a:gd name="T31" fmla="*/ 483918 h 484504"/>
              <a:gd name="T32" fmla="*/ 69229 w 321945"/>
              <a:gd name="T33" fmla="*/ 434871 h 484504"/>
              <a:gd name="T34" fmla="*/ 76822 w 321945"/>
              <a:gd name="T35" fmla="*/ 385397 h 484504"/>
              <a:gd name="T36" fmla="*/ 85340 w 321945"/>
              <a:gd name="T37" fmla="*/ 347994 h 484504"/>
              <a:gd name="T38" fmla="*/ 96269 w 321945"/>
              <a:gd name="T39" fmla="*/ 310324 h 484504"/>
              <a:gd name="T40" fmla="*/ 109934 w 321945"/>
              <a:gd name="T41" fmla="*/ 271875 h 484504"/>
              <a:gd name="T42" fmla="*/ 125771 w 321945"/>
              <a:gd name="T43" fmla="*/ 234060 h 484504"/>
              <a:gd name="T44" fmla="*/ 142720 w 321945"/>
              <a:gd name="T45" fmla="*/ 198647 h 484504"/>
              <a:gd name="T46" fmla="*/ 167194 w 321945"/>
              <a:gd name="T47" fmla="*/ 154745 h 484504"/>
              <a:gd name="T48" fmla="*/ 193989 w 321945"/>
              <a:gd name="T49" fmla="*/ 114098 h 484504"/>
              <a:gd name="T50" fmla="*/ 208319 w 321945"/>
              <a:gd name="T51" fmla="*/ 94814 h 484504"/>
              <a:gd name="T52" fmla="*/ 0 w 321945"/>
              <a:gd name="T53" fmla="*/ 87298 h 484504"/>
              <a:gd name="T54" fmla="*/ 0 w 321945"/>
              <a:gd name="T55" fmla="*/ 0 h 48450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21945"/>
              <a:gd name="T85" fmla="*/ 0 h 484504"/>
              <a:gd name="T86" fmla="*/ 321945 w 321945"/>
              <a:gd name="T87" fmla="*/ 484504 h 48450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21945" h="484504">
                <a:moveTo>
                  <a:pt x="0" y="0"/>
                </a:moveTo>
                <a:lnTo>
                  <a:pt x="321807" y="0"/>
                </a:lnTo>
                <a:lnTo>
                  <a:pt x="321807" y="68305"/>
                </a:lnTo>
                <a:lnTo>
                  <a:pt x="314477" y="75779"/>
                </a:lnTo>
                <a:lnTo>
                  <a:pt x="307132" y="83821"/>
                </a:lnTo>
                <a:lnTo>
                  <a:pt x="277575" y="121680"/>
                </a:lnTo>
                <a:lnTo>
                  <a:pt x="255170" y="156069"/>
                </a:lnTo>
                <a:lnTo>
                  <a:pt x="233998" y="193756"/>
                </a:lnTo>
                <a:lnTo>
                  <a:pt x="216230" y="229809"/>
                </a:lnTo>
                <a:lnTo>
                  <a:pt x="197002" y="276001"/>
                </a:lnTo>
                <a:lnTo>
                  <a:pt x="182057" y="321506"/>
                </a:lnTo>
                <a:lnTo>
                  <a:pt x="171936" y="361482"/>
                </a:lnTo>
                <a:lnTo>
                  <a:pt x="164000" y="401488"/>
                </a:lnTo>
                <a:lnTo>
                  <a:pt x="157952" y="450210"/>
                </a:lnTo>
                <a:lnTo>
                  <a:pt x="156725" y="483752"/>
                </a:lnTo>
                <a:lnTo>
                  <a:pt x="65897" y="484235"/>
                </a:lnTo>
                <a:lnTo>
                  <a:pt x="69161" y="435156"/>
                </a:lnTo>
                <a:lnTo>
                  <a:pt x="76746" y="385649"/>
                </a:lnTo>
                <a:lnTo>
                  <a:pt x="85256" y="348222"/>
                </a:lnTo>
                <a:lnTo>
                  <a:pt x="96174" y="310527"/>
                </a:lnTo>
                <a:lnTo>
                  <a:pt x="109826" y="272053"/>
                </a:lnTo>
                <a:lnTo>
                  <a:pt x="125647" y="234213"/>
                </a:lnTo>
                <a:lnTo>
                  <a:pt x="142579" y="198777"/>
                </a:lnTo>
                <a:lnTo>
                  <a:pt x="167029" y="154846"/>
                </a:lnTo>
                <a:lnTo>
                  <a:pt x="193798" y="114173"/>
                </a:lnTo>
                <a:lnTo>
                  <a:pt x="208113" y="94876"/>
                </a:lnTo>
                <a:lnTo>
                  <a:pt x="0" y="87355"/>
                </a:lnTo>
                <a:lnTo>
                  <a:pt x="0" y="0"/>
                </a:lnTo>
                <a:close/>
              </a:path>
            </a:pathLst>
          </a:custGeom>
          <a:noFill/>
          <a:ln w="3175">
            <a:solidFill>
              <a:srgbClr val="000000"/>
            </a:solidFill>
            <a:round/>
            <a:headEnd/>
            <a:tailEnd/>
          </a:ln>
        </p:spPr>
        <p:txBody>
          <a:bodyPr lIns="0" tIns="0" rIns="0" bIns="0"/>
          <a:lstStyle/>
          <a:p>
            <a:endParaRPr lang="en-IN">
              <a:solidFill>
                <a:schemeClr val="bg1"/>
              </a:solidFill>
            </a:endParaRPr>
          </a:p>
        </p:txBody>
      </p:sp>
      <p:sp>
        <p:nvSpPr>
          <p:cNvPr id="116" name="object 114"/>
          <p:cNvSpPr>
            <a:spLocks/>
          </p:cNvSpPr>
          <p:nvPr/>
        </p:nvSpPr>
        <p:spPr bwMode="auto">
          <a:xfrm>
            <a:off x="5808663" y="3195638"/>
            <a:ext cx="325437" cy="501650"/>
          </a:xfrm>
          <a:custGeom>
            <a:avLst/>
            <a:gdLst>
              <a:gd name="T0" fmla="*/ 157416 w 325120"/>
              <a:gd name="T1" fmla="*/ 0 h 501650"/>
              <a:gd name="T2" fmla="*/ 198826 w 325120"/>
              <a:gd name="T3" fmla="*/ 4481 h 501650"/>
              <a:gd name="T4" fmla="*/ 234667 w 325120"/>
              <a:gd name="T5" fmla="*/ 17916 h 501650"/>
              <a:gd name="T6" fmla="*/ 275008 w 325120"/>
              <a:gd name="T7" fmla="*/ 51620 h 501650"/>
              <a:gd name="T8" fmla="*/ 295643 w 325120"/>
              <a:gd name="T9" fmla="*/ 85735 h 501650"/>
              <a:gd name="T10" fmla="*/ 303131 w 325120"/>
              <a:gd name="T11" fmla="*/ 121196 h 501650"/>
              <a:gd name="T12" fmla="*/ 302472 w 325120"/>
              <a:gd name="T13" fmla="*/ 134918 h 501650"/>
              <a:gd name="T14" fmla="*/ 292246 w 325120"/>
              <a:gd name="T15" fmla="*/ 171695 h 501650"/>
              <a:gd name="T16" fmla="*/ 269640 w 325120"/>
              <a:gd name="T17" fmla="*/ 202437 h 501650"/>
              <a:gd name="T18" fmla="*/ 234639 w 325120"/>
              <a:gd name="T19" fmla="*/ 227851 h 501650"/>
              <a:gd name="T20" fmla="*/ 247189 w 325120"/>
              <a:gd name="T21" fmla="*/ 231917 h 501650"/>
              <a:gd name="T22" fmla="*/ 280763 w 325120"/>
              <a:gd name="T23" fmla="*/ 250459 h 501650"/>
              <a:gd name="T24" fmla="*/ 306830 w 325120"/>
              <a:gd name="T25" fmla="*/ 279001 h 501650"/>
              <a:gd name="T26" fmla="*/ 324112 w 325120"/>
              <a:gd name="T27" fmla="*/ 326574 h 501650"/>
              <a:gd name="T28" fmla="*/ 325238 w 325120"/>
              <a:gd name="T29" fmla="*/ 339917 h 501650"/>
              <a:gd name="T30" fmla="*/ 324782 w 325120"/>
              <a:gd name="T31" fmla="*/ 354395 h 501650"/>
              <a:gd name="T32" fmla="*/ 317563 w 325120"/>
              <a:gd name="T33" fmla="*/ 393723 h 501650"/>
              <a:gd name="T34" fmla="*/ 294239 w 325120"/>
              <a:gd name="T35" fmla="*/ 437916 h 501650"/>
              <a:gd name="T36" fmla="*/ 263942 w 325120"/>
              <a:gd name="T37" fmla="*/ 466789 h 501650"/>
              <a:gd name="T38" fmla="*/ 230282 w 325120"/>
              <a:gd name="T39" fmla="*/ 487035 h 501650"/>
              <a:gd name="T40" fmla="*/ 182640 w 325120"/>
              <a:gd name="T41" fmla="*/ 500048 h 501650"/>
              <a:gd name="T42" fmla="*/ 169988 w 325120"/>
              <a:gd name="T43" fmla="*/ 501057 h 501650"/>
              <a:gd name="T44" fmla="*/ 154176 w 325120"/>
              <a:gd name="T45" fmla="*/ 500726 h 501650"/>
              <a:gd name="T46" fmla="*/ 112422 w 325120"/>
              <a:gd name="T47" fmla="*/ 494984 h 501650"/>
              <a:gd name="T48" fmla="*/ 67819 w 325120"/>
              <a:gd name="T49" fmla="*/ 476339 h 501650"/>
              <a:gd name="T50" fmla="*/ 37432 w 325120"/>
              <a:gd name="T51" fmla="*/ 449394 h 501650"/>
              <a:gd name="T52" fmla="*/ 15195 w 325120"/>
              <a:gd name="T53" fmla="*/ 417547 h 501650"/>
              <a:gd name="T54" fmla="*/ 0 w 325120"/>
              <a:gd name="T55" fmla="*/ 370739 h 501650"/>
              <a:gd name="T56" fmla="*/ 90173 w 325120"/>
              <a:gd name="T57" fmla="*/ 351556 h 501650"/>
              <a:gd name="T58" fmla="*/ 92737 w 325120"/>
              <a:gd name="T59" fmla="*/ 366003 h 501650"/>
              <a:gd name="T60" fmla="*/ 96740 w 325120"/>
              <a:gd name="T61" fmla="*/ 378879 h 501650"/>
              <a:gd name="T62" fmla="*/ 120561 w 325120"/>
              <a:gd name="T63" fmla="*/ 409955 h 501650"/>
              <a:gd name="T64" fmla="*/ 154986 w 325120"/>
              <a:gd name="T65" fmla="*/ 423030 h 501650"/>
              <a:gd name="T66" fmla="*/ 169793 w 325120"/>
              <a:gd name="T67" fmla="*/ 422060 h 501650"/>
              <a:gd name="T68" fmla="*/ 212662 w 325120"/>
              <a:gd name="T69" fmla="*/ 395410 h 501650"/>
              <a:gd name="T70" fmla="*/ 228713 w 325120"/>
              <a:gd name="T71" fmla="*/ 347981 h 501650"/>
              <a:gd name="T72" fmla="*/ 228074 w 325120"/>
              <a:gd name="T73" fmla="*/ 331722 h 501650"/>
              <a:gd name="T74" fmla="*/ 211001 w 325120"/>
              <a:gd name="T75" fmla="*/ 286603 h 501650"/>
              <a:gd name="T76" fmla="*/ 177734 w 325120"/>
              <a:gd name="T77" fmla="*/ 266138 h 501650"/>
              <a:gd name="T78" fmla="*/ 165072 w 325120"/>
              <a:gd name="T79" fmla="*/ 264561 h 501650"/>
              <a:gd name="T80" fmla="*/ 153257 w 325120"/>
              <a:gd name="T81" fmla="*/ 265079 h 501650"/>
              <a:gd name="T82" fmla="*/ 141008 w 325120"/>
              <a:gd name="T83" fmla="*/ 266687 h 501650"/>
              <a:gd name="T84" fmla="*/ 128060 w 325120"/>
              <a:gd name="T85" fmla="*/ 269401 h 501650"/>
              <a:gd name="T86" fmla="*/ 130354 w 325120"/>
              <a:gd name="T87" fmla="*/ 194828 h 501650"/>
              <a:gd name="T88" fmla="*/ 171034 w 325120"/>
              <a:gd name="T89" fmla="*/ 188842 h 501650"/>
              <a:gd name="T90" fmla="*/ 200975 w 325120"/>
              <a:gd name="T91" fmla="*/ 161889 h 501650"/>
              <a:gd name="T92" fmla="*/ 208405 w 325120"/>
              <a:gd name="T93" fmla="*/ 139279 h 501650"/>
              <a:gd name="T94" fmla="*/ 207657 w 325120"/>
              <a:gd name="T95" fmla="*/ 122707 h 501650"/>
              <a:gd name="T96" fmla="*/ 188509 w 325120"/>
              <a:gd name="T97" fmla="*/ 88663 h 501650"/>
              <a:gd name="T98" fmla="*/ 166237 w 325120"/>
              <a:gd name="T99" fmla="*/ 78327 h 501650"/>
              <a:gd name="T100" fmla="*/ 149394 w 325120"/>
              <a:gd name="T101" fmla="*/ 78678 h 501650"/>
              <a:gd name="T102" fmla="*/ 107960 w 325120"/>
              <a:gd name="T103" fmla="*/ 101066 h 501650"/>
              <a:gd name="T104" fmla="*/ 93754 w 325120"/>
              <a:gd name="T105" fmla="*/ 136409 h 501650"/>
              <a:gd name="T106" fmla="*/ 6027 w 325120"/>
              <a:gd name="T107" fmla="*/ 128137 h 501650"/>
              <a:gd name="T108" fmla="*/ 17366 w 325120"/>
              <a:gd name="T109" fmla="*/ 88147 h 501650"/>
              <a:gd name="T110" fmla="*/ 36415 w 325120"/>
              <a:gd name="T111" fmla="*/ 53905 h 501650"/>
              <a:gd name="T112" fmla="*/ 63772 w 325120"/>
              <a:gd name="T113" fmla="*/ 27032 h 501650"/>
              <a:gd name="T114" fmla="*/ 107325 w 325120"/>
              <a:gd name="T115" fmla="*/ 6664 h 501650"/>
              <a:gd name="T116" fmla="*/ 145367 w 325120"/>
              <a:gd name="T117" fmla="*/ 349 h 501650"/>
              <a:gd name="T118" fmla="*/ 157416 w 325120"/>
              <a:gd name="T119" fmla="*/ 0 h 5016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5120"/>
              <a:gd name="T181" fmla="*/ 0 h 501650"/>
              <a:gd name="T182" fmla="*/ 325120 w 325120"/>
              <a:gd name="T183" fmla="*/ 501650 h 5016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5120" h="501650">
                <a:moveTo>
                  <a:pt x="157263" y="0"/>
                </a:moveTo>
                <a:lnTo>
                  <a:pt x="198632" y="4481"/>
                </a:lnTo>
                <a:lnTo>
                  <a:pt x="234438" y="17916"/>
                </a:lnTo>
                <a:lnTo>
                  <a:pt x="274740" y="51620"/>
                </a:lnTo>
                <a:lnTo>
                  <a:pt x="295355" y="85735"/>
                </a:lnTo>
                <a:lnTo>
                  <a:pt x="302836" y="121196"/>
                </a:lnTo>
                <a:lnTo>
                  <a:pt x="302177" y="134918"/>
                </a:lnTo>
                <a:lnTo>
                  <a:pt x="291961" y="171695"/>
                </a:lnTo>
                <a:lnTo>
                  <a:pt x="269377" y="202437"/>
                </a:lnTo>
                <a:lnTo>
                  <a:pt x="234410" y="227851"/>
                </a:lnTo>
                <a:lnTo>
                  <a:pt x="246948" y="231917"/>
                </a:lnTo>
                <a:lnTo>
                  <a:pt x="280489" y="250459"/>
                </a:lnTo>
                <a:lnTo>
                  <a:pt x="306531" y="279001"/>
                </a:lnTo>
                <a:lnTo>
                  <a:pt x="323796" y="326574"/>
                </a:lnTo>
                <a:lnTo>
                  <a:pt x="324921" y="339917"/>
                </a:lnTo>
                <a:lnTo>
                  <a:pt x="324466" y="354395"/>
                </a:lnTo>
                <a:lnTo>
                  <a:pt x="317254" y="393723"/>
                </a:lnTo>
                <a:lnTo>
                  <a:pt x="293952" y="437916"/>
                </a:lnTo>
                <a:lnTo>
                  <a:pt x="263685" y="466789"/>
                </a:lnTo>
                <a:lnTo>
                  <a:pt x="230058" y="487035"/>
                </a:lnTo>
                <a:lnTo>
                  <a:pt x="182462" y="500048"/>
                </a:lnTo>
                <a:lnTo>
                  <a:pt x="169822" y="501057"/>
                </a:lnTo>
                <a:lnTo>
                  <a:pt x="154026" y="500726"/>
                </a:lnTo>
                <a:lnTo>
                  <a:pt x="112313" y="494984"/>
                </a:lnTo>
                <a:lnTo>
                  <a:pt x="67753" y="476339"/>
                </a:lnTo>
                <a:lnTo>
                  <a:pt x="37396" y="449394"/>
                </a:lnTo>
                <a:lnTo>
                  <a:pt x="15180" y="417547"/>
                </a:lnTo>
                <a:lnTo>
                  <a:pt x="0" y="370739"/>
                </a:lnTo>
                <a:lnTo>
                  <a:pt x="90085" y="351556"/>
                </a:lnTo>
                <a:lnTo>
                  <a:pt x="92647" y="366003"/>
                </a:lnTo>
                <a:lnTo>
                  <a:pt x="96646" y="378879"/>
                </a:lnTo>
                <a:lnTo>
                  <a:pt x="120444" y="409955"/>
                </a:lnTo>
                <a:lnTo>
                  <a:pt x="154835" y="423030"/>
                </a:lnTo>
                <a:lnTo>
                  <a:pt x="169628" y="422060"/>
                </a:lnTo>
                <a:lnTo>
                  <a:pt x="212455" y="395410"/>
                </a:lnTo>
                <a:lnTo>
                  <a:pt x="228490" y="347981"/>
                </a:lnTo>
                <a:lnTo>
                  <a:pt x="227852" y="331722"/>
                </a:lnTo>
                <a:lnTo>
                  <a:pt x="210795" y="286603"/>
                </a:lnTo>
                <a:lnTo>
                  <a:pt x="177561" y="266138"/>
                </a:lnTo>
                <a:lnTo>
                  <a:pt x="164911" y="264561"/>
                </a:lnTo>
                <a:lnTo>
                  <a:pt x="153108" y="265079"/>
                </a:lnTo>
                <a:lnTo>
                  <a:pt x="140871" y="266687"/>
                </a:lnTo>
                <a:lnTo>
                  <a:pt x="127935" y="269401"/>
                </a:lnTo>
                <a:lnTo>
                  <a:pt x="130227" y="194828"/>
                </a:lnTo>
                <a:lnTo>
                  <a:pt x="170867" y="188842"/>
                </a:lnTo>
                <a:lnTo>
                  <a:pt x="200779" y="161889"/>
                </a:lnTo>
                <a:lnTo>
                  <a:pt x="208202" y="139279"/>
                </a:lnTo>
                <a:lnTo>
                  <a:pt x="207455" y="122707"/>
                </a:lnTo>
                <a:lnTo>
                  <a:pt x="188325" y="88663"/>
                </a:lnTo>
                <a:lnTo>
                  <a:pt x="166075" y="78327"/>
                </a:lnTo>
                <a:lnTo>
                  <a:pt x="149248" y="78678"/>
                </a:lnTo>
                <a:lnTo>
                  <a:pt x="107855" y="101066"/>
                </a:lnTo>
                <a:lnTo>
                  <a:pt x="93663" y="136409"/>
                </a:lnTo>
                <a:lnTo>
                  <a:pt x="6021" y="128137"/>
                </a:lnTo>
                <a:lnTo>
                  <a:pt x="17349" y="88147"/>
                </a:lnTo>
                <a:lnTo>
                  <a:pt x="36380" y="53905"/>
                </a:lnTo>
                <a:lnTo>
                  <a:pt x="63710" y="27032"/>
                </a:lnTo>
                <a:lnTo>
                  <a:pt x="107220" y="6664"/>
                </a:lnTo>
                <a:lnTo>
                  <a:pt x="145225" y="349"/>
                </a:lnTo>
                <a:lnTo>
                  <a:pt x="157263" y="0"/>
                </a:lnTo>
                <a:close/>
              </a:path>
            </a:pathLst>
          </a:custGeom>
          <a:noFill/>
          <a:ln w="3175">
            <a:solidFill>
              <a:srgbClr val="000000"/>
            </a:solidFill>
            <a:round/>
            <a:headEnd/>
            <a:tailEnd/>
          </a:ln>
        </p:spPr>
        <p:txBody>
          <a:bodyPr lIns="0" tIns="0" rIns="0" bIns="0"/>
          <a:lstStyle/>
          <a:p>
            <a:endParaRPr lang="en-IN">
              <a:solidFill>
                <a:schemeClr val="bg1"/>
              </a:solidFill>
            </a:endParaRPr>
          </a:p>
        </p:txBody>
      </p:sp>
      <p:sp>
        <p:nvSpPr>
          <p:cNvPr id="117" name="object 115"/>
          <p:cNvSpPr>
            <a:spLocks noChangeArrowheads="1"/>
          </p:cNvSpPr>
          <p:nvPr/>
        </p:nvSpPr>
        <p:spPr bwMode="auto">
          <a:xfrm>
            <a:off x="6878638" y="3465513"/>
            <a:ext cx="1338262" cy="228600"/>
          </a:xfrm>
          <a:prstGeom prst="rect">
            <a:avLst/>
          </a:prstGeom>
          <a:blipFill dpi="0" rotWithShape="1">
            <a:blip r:embed="rId43"/>
            <a:srcRect/>
            <a:stretch>
              <a:fillRect/>
            </a:stretch>
          </a:blipFill>
          <a:ln w="9525">
            <a:noFill/>
            <a:miter lim="800000"/>
            <a:headEnd/>
            <a:tailEnd/>
          </a:ln>
        </p:spPr>
        <p:txBody>
          <a:bodyPr lIns="0" tIns="0" rIns="0" bIns="0"/>
          <a:lstStyle/>
          <a:p>
            <a:endParaRPr lang="en-US">
              <a:solidFill>
                <a:schemeClr val="bg1"/>
              </a:solidFill>
            </a:endParaRPr>
          </a:p>
        </p:txBody>
      </p:sp>
      <p:sp>
        <p:nvSpPr>
          <p:cNvPr id="118" name="object 116"/>
          <p:cNvSpPr>
            <a:spLocks noChangeArrowheads="1"/>
          </p:cNvSpPr>
          <p:nvPr/>
        </p:nvSpPr>
        <p:spPr bwMode="auto">
          <a:xfrm>
            <a:off x="5262563" y="4068763"/>
            <a:ext cx="3473450" cy="280987"/>
          </a:xfrm>
          <a:prstGeom prst="rect">
            <a:avLst/>
          </a:prstGeom>
          <a:blipFill dpi="0" rotWithShape="1">
            <a:blip r:embed="rId44"/>
            <a:srcRect/>
            <a:stretch>
              <a:fillRect/>
            </a:stretch>
          </a:blipFill>
          <a:ln w="9525">
            <a:noFill/>
            <a:miter lim="800000"/>
            <a:headEnd/>
            <a:tailEnd/>
          </a:ln>
        </p:spPr>
        <p:txBody>
          <a:bodyPr lIns="0" tIns="0" rIns="0" bIns="0"/>
          <a:lstStyle/>
          <a:p>
            <a:endParaRPr lang="en-US">
              <a:solidFill>
                <a:schemeClr val="bg1"/>
              </a:solidFill>
            </a:endParaRPr>
          </a:p>
        </p:txBody>
      </p:sp>
      <p:sp>
        <p:nvSpPr>
          <p:cNvPr id="119" name="object 117"/>
          <p:cNvSpPr>
            <a:spLocks noChangeArrowheads="1"/>
          </p:cNvSpPr>
          <p:nvPr/>
        </p:nvSpPr>
        <p:spPr bwMode="auto">
          <a:xfrm>
            <a:off x="6769100" y="2900363"/>
            <a:ext cx="749300" cy="620712"/>
          </a:xfrm>
          <a:prstGeom prst="rect">
            <a:avLst/>
          </a:prstGeom>
          <a:blipFill dpi="0" rotWithShape="1">
            <a:blip r:embed="rId45"/>
            <a:srcRect/>
            <a:stretch>
              <a:fillRect/>
            </a:stretch>
          </a:blipFill>
          <a:ln w="9525">
            <a:noFill/>
            <a:miter lim="800000"/>
            <a:headEnd/>
            <a:tailEnd/>
          </a:ln>
        </p:spPr>
        <p:txBody>
          <a:bodyPr lIns="0" tIns="0" rIns="0" bIns="0"/>
          <a:lstStyle/>
          <a:p>
            <a:endParaRPr lang="en-US">
              <a:solidFill>
                <a:schemeClr val="bg1"/>
              </a:solidFill>
            </a:endParaRPr>
          </a:p>
        </p:txBody>
      </p:sp>
    </p:spTree>
  </p:cSld>
  <p:clrMapOvr>
    <a:masterClrMapping/>
  </p:clrMapOvr>
  <p:transition spd="med">
    <p:wheel spokes="3"/>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4678" y="764373"/>
            <a:ext cx="5414972" cy="878677"/>
          </a:xfrm>
        </p:spPr>
        <p:txBody>
          <a:bodyPr/>
          <a:lstStyle/>
          <a:p>
            <a:endParaRPr lang="en-IN" dirty="0"/>
          </a:p>
        </p:txBody>
      </p:sp>
      <p:sp>
        <p:nvSpPr>
          <p:cNvPr id="3" name="Content Placeholder 2"/>
          <p:cNvSpPr>
            <a:spLocks noGrp="1"/>
          </p:cNvSpPr>
          <p:nvPr>
            <p:ph idx="1"/>
          </p:nvPr>
        </p:nvSpPr>
        <p:spPr/>
        <p:txBody>
          <a:bodyPr/>
          <a:lstStyle/>
          <a:p>
            <a:endParaRPr lang="en-IN" dirty="0"/>
          </a:p>
        </p:txBody>
      </p:sp>
      <p:sp>
        <p:nvSpPr>
          <p:cNvPr id="4" name="object 2"/>
          <p:cNvSpPr>
            <a:spLocks/>
          </p:cNvSpPr>
          <p:nvPr/>
        </p:nvSpPr>
        <p:spPr bwMode="auto">
          <a:xfrm>
            <a:off x="4689475" y="1228725"/>
            <a:ext cx="4202113" cy="5432425"/>
          </a:xfrm>
          <a:custGeom>
            <a:avLst/>
            <a:gdLst>
              <a:gd name="T0" fmla="*/ 0 w 4201159"/>
              <a:gd name="T1" fmla="*/ 5432425 h 5433059"/>
              <a:gd name="T2" fmla="*/ 4202105 w 4201159"/>
              <a:gd name="T3" fmla="*/ 5432425 h 5433059"/>
              <a:gd name="T4" fmla="*/ 4202105 w 4201159"/>
              <a:gd name="T5" fmla="*/ 0 h 5433059"/>
              <a:gd name="T6" fmla="*/ 0 w 4201159"/>
              <a:gd name="T7" fmla="*/ 0 h 5433059"/>
              <a:gd name="T8" fmla="*/ 0 w 4201159"/>
              <a:gd name="T9" fmla="*/ 5432425 h 5433059"/>
              <a:gd name="T10" fmla="*/ 0 60000 65536"/>
              <a:gd name="T11" fmla="*/ 0 60000 65536"/>
              <a:gd name="T12" fmla="*/ 0 60000 65536"/>
              <a:gd name="T13" fmla="*/ 0 60000 65536"/>
              <a:gd name="T14" fmla="*/ 0 60000 65536"/>
              <a:gd name="T15" fmla="*/ 0 w 4201159"/>
              <a:gd name="T16" fmla="*/ 0 h 5433059"/>
              <a:gd name="T17" fmla="*/ 4201159 w 4201159"/>
              <a:gd name="T18" fmla="*/ 5433059 h 5433059"/>
            </a:gdLst>
            <a:ahLst/>
            <a:cxnLst>
              <a:cxn ang="T10">
                <a:pos x="T0" y="T1"/>
              </a:cxn>
              <a:cxn ang="T11">
                <a:pos x="T2" y="T3"/>
              </a:cxn>
              <a:cxn ang="T12">
                <a:pos x="T4" y="T5"/>
              </a:cxn>
              <a:cxn ang="T13">
                <a:pos x="T6" y="T7"/>
              </a:cxn>
              <a:cxn ang="T14">
                <a:pos x="T8" y="T9"/>
              </a:cxn>
            </a:cxnLst>
            <a:rect l="T15" t="T16" r="T17" b="T18"/>
            <a:pathLst>
              <a:path w="4201159" h="5433059">
                <a:moveTo>
                  <a:pt x="0" y="5433059"/>
                </a:moveTo>
                <a:lnTo>
                  <a:pt x="4201149" y="5433059"/>
                </a:lnTo>
                <a:lnTo>
                  <a:pt x="4201149" y="0"/>
                </a:lnTo>
                <a:lnTo>
                  <a:pt x="0" y="0"/>
                </a:lnTo>
                <a:lnTo>
                  <a:pt x="0" y="5433059"/>
                </a:lnTo>
                <a:close/>
              </a:path>
            </a:pathLst>
          </a:custGeom>
          <a:noFill/>
          <a:ln w="12700">
            <a:solidFill>
              <a:srgbClr val="000000"/>
            </a:solidFill>
            <a:round/>
            <a:headEnd/>
            <a:tailEnd/>
          </a:ln>
        </p:spPr>
        <p:txBody>
          <a:bodyPr lIns="0" tIns="0" rIns="0" bIns="0"/>
          <a:lstStyle/>
          <a:p>
            <a:endParaRPr lang="en-IN">
              <a:solidFill>
                <a:schemeClr val="bg1"/>
              </a:solidFill>
            </a:endParaRPr>
          </a:p>
        </p:txBody>
      </p:sp>
      <p:sp>
        <p:nvSpPr>
          <p:cNvPr id="5" name="object 3"/>
          <p:cNvSpPr>
            <a:spLocks/>
          </p:cNvSpPr>
          <p:nvPr/>
        </p:nvSpPr>
        <p:spPr bwMode="auto">
          <a:xfrm>
            <a:off x="285750" y="1228725"/>
            <a:ext cx="4200525" cy="5432425"/>
          </a:xfrm>
          <a:custGeom>
            <a:avLst/>
            <a:gdLst>
              <a:gd name="T0" fmla="*/ 0 w 4201160"/>
              <a:gd name="T1" fmla="*/ 5432425 h 5433059"/>
              <a:gd name="T2" fmla="*/ 4200513 w 4201160"/>
              <a:gd name="T3" fmla="*/ 5432425 h 5433059"/>
              <a:gd name="T4" fmla="*/ 4200513 w 4201160"/>
              <a:gd name="T5" fmla="*/ 0 h 5433059"/>
              <a:gd name="T6" fmla="*/ 0 w 4201160"/>
              <a:gd name="T7" fmla="*/ 0 h 5433059"/>
              <a:gd name="T8" fmla="*/ 0 w 4201160"/>
              <a:gd name="T9" fmla="*/ 5432425 h 5433059"/>
              <a:gd name="T10" fmla="*/ 0 60000 65536"/>
              <a:gd name="T11" fmla="*/ 0 60000 65536"/>
              <a:gd name="T12" fmla="*/ 0 60000 65536"/>
              <a:gd name="T13" fmla="*/ 0 60000 65536"/>
              <a:gd name="T14" fmla="*/ 0 60000 65536"/>
              <a:gd name="T15" fmla="*/ 0 w 4201160"/>
              <a:gd name="T16" fmla="*/ 0 h 5433059"/>
              <a:gd name="T17" fmla="*/ 4201160 w 4201160"/>
              <a:gd name="T18" fmla="*/ 5433059 h 5433059"/>
            </a:gdLst>
            <a:ahLst/>
            <a:cxnLst>
              <a:cxn ang="T10">
                <a:pos x="T0" y="T1"/>
              </a:cxn>
              <a:cxn ang="T11">
                <a:pos x="T2" y="T3"/>
              </a:cxn>
              <a:cxn ang="T12">
                <a:pos x="T4" y="T5"/>
              </a:cxn>
              <a:cxn ang="T13">
                <a:pos x="T6" y="T7"/>
              </a:cxn>
              <a:cxn ang="T14">
                <a:pos x="T8" y="T9"/>
              </a:cxn>
            </a:cxnLst>
            <a:rect l="T15" t="T16" r="T17" b="T18"/>
            <a:pathLst>
              <a:path w="4201160" h="5433059">
                <a:moveTo>
                  <a:pt x="0" y="5433059"/>
                </a:moveTo>
                <a:lnTo>
                  <a:pt x="4201149" y="5433059"/>
                </a:lnTo>
                <a:lnTo>
                  <a:pt x="4201149" y="0"/>
                </a:lnTo>
                <a:lnTo>
                  <a:pt x="0" y="0"/>
                </a:lnTo>
                <a:lnTo>
                  <a:pt x="0" y="5433059"/>
                </a:lnTo>
                <a:close/>
              </a:path>
            </a:pathLst>
          </a:custGeom>
          <a:noFill/>
          <a:ln w="12700">
            <a:solidFill>
              <a:srgbClr val="000000"/>
            </a:solidFill>
            <a:round/>
            <a:headEnd/>
            <a:tailEnd/>
          </a:ln>
        </p:spPr>
        <p:txBody>
          <a:bodyPr lIns="0" tIns="0" rIns="0" bIns="0"/>
          <a:lstStyle/>
          <a:p>
            <a:endParaRPr lang="en-IN">
              <a:solidFill>
                <a:schemeClr val="bg1"/>
              </a:solidFill>
            </a:endParaRPr>
          </a:p>
        </p:txBody>
      </p:sp>
      <p:sp>
        <p:nvSpPr>
          <p:cNvPr id="6" name="object 4"/>
          <p:cNvSpPr>
            <a:spLocks noChangeArrowheads="1"/>
          </p:cNvSpPr>
          <p:nvPr/>
        </p:nvSpPr>
        <p:spPr bwMode="auto">
          <a:xfrm>
            <a:off x="271463" y="850900"/>
            <a:ext cx="4227512" cy="461963"/>
          </a:xfrm>
          <a:prstGeom prst="rect">
            <a:avLst/>
          </a:prstGeom>
          <a:blipFill dpi="0" rotWithShape="1">
            <a:blip r:embed="rId2"/>
            <a:srcRect/>
            <a:stretch>
              <a:fillRect/>
            </a:stretch>
          </a:blipFill>
          <a:ln w="9525">
            <a:noFill/>
            <a:miter lim="800000"/>
            <a:headEnd/>
            <a:tailEnd/>
          </a:ln>
        </p:spPr>
        <p:txBody>
          <a:bodyPr lIns="0" tIns="0" rIns="0" bIns="0"/>
          <a:lstStyle/>
          <a:p>
            <a:endParaRPr lang="en-US">
              <a:solidFill>
                <a:schemeClr val="bg1"/>
              </a:solidFill>
            </a:endParaRPr>
          </a:p>
        </p:txBody>
      </p:sp>
      <p:sp>
        <p:nvSpPr>
          <p:cNvPr id="7" name="object 5"/>
          <p:cNvSpPr txBox="1"/>
          <p:nvPr/>
        </p:nvSpPr>
        <p:spPr>
          <a:xfrm>
            <a:off x="495300" y="938213"/>
            <a:ext cx="3776663" cy="369332"/>
          </a:xfrm>
          <a:prstGeom prst="rect">
            <a:avLst/>
          </a:prstGeom>
        </p:spPr>
        <p:txBody>
          <a:bodyPr lIns="0" tIns="0" rIns="0" bIns="0">
            <a:spAutoFit/>
          </a:bodyPr>
          <a:lstStyle/>
          <a:p>
            <a:pPr marL="12700" fontAlgn="auto">
              <a:spcBef>
                <a:spcPts val="0"/>
              </a:spcBef>
              <a:spcAft>
                <a:spcPts val="0"/>
              </a:spcAft>
              <a:defRPr/>
            </a:pPr>
            <a:r>
              <a:rPr sz="2400" b="1" spc="-10" dirty="0">
                <a:solidFill>
                  <a:schemeClr val="bg1"/>
                </a:solidFill>
                <a:latin typeface="Calibri"/>
                <a:cs typeface="Calibri"/>
              </a:rPr>
              <a:t>G</a:t>
            </a:r>
            <a:r>
              <a:rPr sz="2400" b="1" spc="-15" dirty="0">
                <a:solidFill>
                  <a:schemeClr val="bg1"/>
                </a:solidFill>
                <a:latin typeface="Calibri"/>
                <a:cs typeface="Calibri"/>
              </a:rPr>
              <a:t>r</a:t>
            </a:r>
            <a:r>
              <a:rPr sz="2400" b="1" spc="5" dirty="0">
                <a:solidFill>
                  <a:schemeClr val="bg1"/>
                </a:solidFill>
                <a:latin typeface="Calibri"/>
                <a:cs typeface="Calibri"/>
              </a:rPr>
              <a:t>o</a:t>
            </a:r>
            <a:r>
              <a:rPr sz="2400" b="1" spc="-10" dirty="0">
                <a:solidFill>
                  <a:schemeClr val="bg1"/>
                </a:solidFill>
                <a:latin typeface="Calibri"/>
                <a:cs typeface="Calibri"/>
              </a:rPr>
              <a:t>und</a:t>
            </a:r>
            <a:r>
              <a:rPr sz="2400" b="1" spc="5" dirty="0">
                <a:solidFill>
                  <a:schemeClr val="bg1"/>
                </a:solidFill>
                <a:latin typeface="Calibri"/>
                <a:cs typeface="Calibri"/>
              </a:rPr>
              <a:t>-</a:t>
            </a:r>
            <a:r>
              <a:rPr sz="2400" b="1" spc="-10" dirty="0">
                <a:solidFill>
                  <a:schemeClr val="bg1"/>
                </a:solidFill>
                <a:latin typeface="Calibri"/>
                <a:cs typeface="Calibri"/>
              </a:rPr>
              <a:t>b</a:t>
            </a:r>
            <a:r>
              <a:rPr sz="2400" b="1" dirty="0">
                <a:solidFill>
                  <a:schemeClr val="bg1"/>
                </a:solidFill>
                <a:latin typeface="Calibri"/>
                <a:cs typeface="Calibri"/>
              </a:rPr>
              <a:t>as</a:t>
            </a:r>
            <a:r>
              <a:rPr sz="2400" b="1" spc="-20" dirty="0">
                <a:solidFill>
                  <a:schemeClr val="bg1"/>
                </a:solidFill>
                <a:latin typeface="Calibri"/>
                <a:cs typeface="Calibri"/>
              </a:rPr>
              <a:t>e</a:t>
            </a:r>
            <a:r>
              <a:rPr sz="2400" b="1" dirty="0">
                <a:solidFill>
                  <a:schemeClr val="bg1"/>
                </a:solidFill>
                <a:latin typeface="Calibri"/>
                <a:cs typeface="Calibri"/>
              </a:rPr>
              <a:t>d</a:t>
            </a:r>
            <a:r>
              <a:rPr sz="2400" b="1" spc="-55" dirty="0">
                <a:solidFill>
                  <a:schemeClr val="bg1"/>
                </a:solidFill>
                <a:latin typeface="Times New Roman"/>
                <a:cs typeface="Times New Roman"/>
              </a:rPr>
              <a:t> </a:t>
            </a:r>
            <a:r>
              <a:rPr sz="2400" b="1" spc="-5" dirty="0">
                <a:solidFill>
                  <a:schemeClr val="bg1"/>
                </a:solidFill>
                <a:latin typeface="Calibri"/>
                <a:cs typeface="Calibri"/>
              </a:rPr>
              <a:t>me</a:t>
            </a:r>
            <a:r>
              <a:rPr sz="2400" b="1" spc="-10" dirty="0">
                <a:solidFill>
                  <a:schemeClr val="bg1"/>
                </a:solidFill>
                <a:latin typeface="Calibri"/>
                <a:cs typeface="Calibri"/>
              </a:rPr>
              <a:t>a</a:t>
            </a:r>
            <a:r>
              <a:rPr sz="2400" b="1" dirty="0">
                <a:solidFill>
                  <a:schemeClr val="bg1"/>
                </a:solidFill>
                <a:latin typeface="Calibri"/>
                <a:cs typeface="Calibri"/>
              </a:rPr>
              <a:t>s</a:t>
            </a:r>
            <a:r>
              <a:rPr sz="2400" b="1" spc="-10" dirty="0">
                <a:solidFill>
                  <a:schemeClr val="bg1"/>
                </a:solidFill>
                <a:latin typeface="Calibri"/>
                <a:cs typeface="Calibri"/>
              </a:rPr>
              <a:t>u</a:t>
            </a:r>
            <a:r>
              <a:rPr sz="2400" b="1" spc="-15" dirty="0">
                <a:solidFill>
                  <a:schemeClr val="bg1"/>
                </a:solidFill>
                <a:latin typeface="Calibri"/>
                <a:cs typeface="Calibri"/>
              </a:rPr>
              <a:t>re</a:t>
            </a:r>
            <a:r>
              <a:rPr sz="2400" b="1" spc="-5" dirty="0">
                <a:solidFill>
                  <a:schemeClr val="bg1"/>
                </a:solidFill>
                <a:latin typeface="Calibri"/>
                <a:cs typeface="Calibri"/>
              </a:rPr>
              <a:t>me</a:t>
            </a:r>
            <a:r>
              <a:rPr sz="2400" b="1" spc="-35" dirty="0">
                <a:solidFill>
                  <a:schemeClr val="bg1"/>
                </a:solidFill>
                <a:latin typeface="Calibri"/>
                <a:cs typeface="Calibri"/>
              </a:rPr>
              <a:t>n</a:t>
            </a:r>
            <a:r>
              <a:rPr sz="2400" b="1" dirty="0">
                <a:solidFill>
                  <a:schemeClr val="bg1"/>
                </a:solidFill>
                <a:latin typeface="Calibri"/>
                <a:cs typeface="Calibri"/>
              </a:rPr>
              <a:t>ts</a:t>
            </a:r>
            <a:endParaRPr sz="2400">
              <a:solidFill>
                <a:schemeClr val="bg1"/>
              </a:solidFill>
              <a:latin typeface="Calibri"/>
              <a:cs typeface="Calibri"/>
            </a:endParaRPr>
          </a:p>
        </p:txBody>
      </p:sp>
      <p:sp>
        <p:nvSpPr>
          <p:cNvPr id="8" name="object 6"/>
          <p:cNvSpPr>
            <a:spLocks noChangeArrowheads="1"/>
          </p:cNvSpPr>
          <p:nvPr/>
        </p:nvSpPr>
        <p:spPr bwMode="auto">
          <a:xfrm>
            <a:off x="4676775" y="792163"/>
            <a:ext cx="4268788" cy="460375"/>
          </a:xfrm>
          <a:prstGeom prst="rect">
            <a:avLst/>
          </a:prstGeom>
          <a:blipFill dpi="0" rotWithShape="1">
            <a:blip r:embed="rId3"/>
            <a:srcRect/>
            <a:stretch>
              <a:fillRect/>
            </a:stretch>
          </a:blipFill>
          <a:ln w="9525">
            <a:noFill/>
            <a:miter lim="800000"/>
            <a:headEnd/>
            <a:tailEnd/>
          </a:ln>
        </p:spPr>
        <p:txBody>
          <a:bodyPr lIns="0" tIns="0" rIns="0" bIns="0"/>
          <a:lstStyle/>
          <a:p>
            <a:endParaRPr lang="en-US">
              <a:solidFill>
                <a:schemeClr val="bg1"/>
              </a:solidFill>
            </a:endParaRPr>
          </a:p>
        </p:txBody>
      </p:sp>
      <p:sp>
        <p:nvSpPr>
          <p:cNvPr id="9" name="object 7"/>
          <p:cNvSpPr>
            <a:spLocks noChangeArrowheads="1"/>
          </p:cNvSpPr>
          <p:nvPr/>
        </p:nvSpPr>
        <p:spPr bwMode="auto">
          <a:xfrm>
            <a:off x="371475" y="3365500"/>
            <a:ext cx="1550988" cy="1368425"/>
          </a:xfrm>
          <a:prstGeom prst="rect">
            <a:avLst/>
          </a:prstGeom>
          <a:blipFill dpi="0" rotWithShape="1">
            <a:blip r:embed="rId4"/>
            <a:srcRect/>
            <a:stretch>
              <a:fillRect/>
            </a:stretch>
          </a:blipFill>
          <a:ln w="9525">
            <a:noFill/>
            <a:miter lim="800000"/>
            <a:headEnd/>
            <a:tailEnd/>
          </a:ln>
        </p:spPr>
        <p:txBody>
          <a:bodyPr lIns="0" tIns="0" rIns="0" bIns="0"/>
          <a:lstStyle/>
          <a:p>
            <a:endParaRPr lang="en-US">
              <a:solidFill>
                <a:schemeClr val="bg1"/>
              </a:solidFill>
            </a:endParaRPr>
          </a:p>
        </p:txBody>
      </p:sp>
      <p:sp>
        <p:nvSpPr>
          <p:cNvPr id="10" name="object 8"/>
          <p:cNvSpPr>
            <a:spLocks/>
          </p:cNvSpPr>
          <p:nvPr/>
        </p:nvSpPr>
        <p:spPr bwMode="auto">
          <a:xfrm>
            <a:off x="371475" y="4733925"/>
            <a:ext cx="1550988" cy="646113"/>
          </a:xfrm>
          <a:custGeom>
            <a:avLst/>
            <a:gdLst>
              <a:gd name="T0" fmla="*/ 0 w 1551939"/>
              <a:gd name="T1" fmla="*/ 646117 h 645160"/>
              <a:gd name="T2" fmla="*/ 1550980 w 1551939"/>
              <a:gd name="T3" fmla="*/ 646117 h 645160"/>
              <a:gd name="T4" fmla="*/ 1550980 w 1551939"/>
              <a:gd name="T5" fmla="*/ 0 h 645160"/>
              <a:gd name="T6" fmla="*/ 0 w 1551939"/>
              <a:gd name="T7" fmla="*/ 0 h 645160"/>
              <a:gd name="T8" fmla="*/ 0 w 1551939"/>
              <a:gd name="T9" fmla="*/ 646117 h 645160"/>
              <a:gd name="T10" fmla="*/ 0 60000 65536"/>
              <a:gd name="T11" fmla="*/ 0 60000 65536"/>
              <a:gd name="T12" fmla="*/ 0 60000 65536"/>
              <a:gd name="T13" fmla="*/ 0 60000 65536"/>
              <a:gd name="T14" fmla="*/ 0 60000 65536"/>
              <a:gd name="T15" fmla="*/ 0 w 1551939"/>
              <a:gd name="T16" fmla="*/ 0 h 645160"/>
              <a:gd name="T17" fmla="*/ 1551939 w 1551939"/>
              <a:gd name="T18" fmla="*/ 645160 h 645160"/>
            </a:gdLst>
            <a:ahLst/>
            <a:cxnLst>
              <a:cxn ang="T10">
                <a:pos x="T0" y="T1"/>
              </a:cxn>
              <a:cxn ang="T11">
                <a:pos x="T2" y="T3"/>
              </a:cxn>
              <a:cxn ang="T12">
                <a:pos x="T4" y="T5"/>
              </a:cxn>
              <a:cxn ang="T13">
                <a:pos x="T6" y="T7"/>
              </a:cxn>
              <a:cxn ang="T14">
                <a:pos x="T8" y="T9"/>
              </a:cxn>
            </a:cxnLst>
            <a:rect l="T15" t="T16" r="T17" b="T18"/>
            <a:pathLst>
              <a:path w="1551939" h="645160">
                <a:moveTo>
                  <a:pt x="0" y="645164"/>
                </a:moveTo>
                <a:lnTo>
                  <a:pt x="1551931" y="645164"/>
                </a:lnTo>
                <a:lnTo>
                  <a:pt x="1551931" y="0"/>
                </a:lnTo>
                <a:lnTo>
                  <a:pt x="0" y="0"/>
                </a:lnTo>
                <a:lnTo>
                  <a:pt x="0" y="645164"/>
                </a:lnTo>
                <a:close/>
              </a:path>
            </a:pathLst>
          </a:custGeom>
          <a:solidFill>
            <a:srgbClr val="91D050"/>
          </a:solidFill>
          <a:ln w="9525">
            <a:noFill/>
            <a:round/>
            <a:headEnd/>
            <a:tailEnd/>
          </a:ln>
        </p:spPr>
        <p:txBody>
          <a:bodyPr lIns="0" tIns="0" rIns="0" bIns="0"/>
          <a:lstStyle/>
          <a:p>
            <a:endParaRPr lang="en-IN">
              <a:solidFill>
                <a:schemeClr val="bg1"/>
              </a:solidFill>
            </a:endParaRPr>
          </a:p>
        </p:txBody>
      </p:sp>
      <p:sp>
        <p:nvSpPr>
          <p:cNvPr id="11" name="object 9"/>
          <p:cNvSpPr>
            <a:spLocks noChangeArrowheads="1"/>
          </p:cNvSpPr>
          <p:nvPr/>
        </p:nvSpPr>
        <p:spPr bwMode="auto">
          <a:xfrm>
            <a:off x="284163" y="1303338"/>
            <a:ext cx="1819275" cy="1665287"/>
          </a:xfrm>
          <a:prstGeom prst="rect">
            <a:avLst/>
          </a:prstGeom>
          <a:blipFill dpi="0" rotWithShape="1">
            <a:blip r:embed="rId5"/>
            <a:srcRect/>
            <a:stretch>
              <a:fillRect/>
            </a:stretch>
          </a:blipFill>
          <a:ln w="9525">
            <a:noFill/>
            <a:miter lim="800000"/>
            <a:headEnd/>
            <a:tailEnd/>
          </a:ln>
        </p:spPr>
        <p:txBody>
          <a:bodyPr lIns="0" tIns="0" rIns="0" bIns="0"/>
          <a:lstStyle/>
          <a:p>
            <a:endParaRPr lang="en-US">
              <a:solidFill>
                <a:schemeClr val="bg1"/>
              </a:solidFill>
            </a:endParaRPr>
          </a:p>
        </p:txBody>
      </p:sp>
      <p:sp>
        <p:nvSpPr>
          <p:cNvPr id="12" name="object 10"/>
          <p:cNvSpPr>
            <a:spLocks noChangeArrowheads="1"/>
          </p:cNvSpPr>
          <p:nvPr/>
        </p:nvSpPr>
        <p:spPr bwMode="auto">
          <a:xfrm>
            <a:off x="2141538" y="1330325"/>
            <a:ext cx="1754187" cy="1316038"/>
          </a:xfrm>
          <a:prstGeom prst="rect">
            <a:avLst/>
          </a:prstGeom>
          <a:blipFill dpi="0" rotWithShape="1">
            <a:blip r:embed="rId6"/>
            <a:srcRect/>
            <a:stretch>
              <a:fillRect/>
            </a:stretch>
          </a:blipFill>
          <a:ln w="9525">
            <a:noFill/>
            <a:miter lim="800000"/>
            <a:headEnd/>
            <a:tailEnd/>
          </a:ln>
        </p:spPr>
        <p:txBody>
          <a:bodyPr lIns="0" tIns="0" rIns="0" bIns="0"/>
          <a:lstStyle/>
          <a:p>
            <a:endParaRPr lang="en-US">
              <a:solidFill>
                <a:schemeClr val="bg1"/>
              </a:solidFill>
            </a:endParaRPr>
          </a:p>
        </p:txBody>
      </p:sp>
      <p:sp>
        <p:nvSpPr>
          <p:cNvPr id="13" name="object 11"/>
          <p:cNvSpPr>
            <a:spLocks noChangeArrowheads="1"/>
          </p:cNvSpPr>
          <p:nvPr/>
        </p:nvSpPr>
        <p:spPr bwMode="auto">
          <a:xfrm>
            <a:off x="5783263" y="2641600"/>
            <a:ext cx="2220912" cy="1557338"/>
          </a:xfrm>
          <a:prstGeom prst="rect">
            <a:avLst/>
          </a:prstGeom>
          <a:blipFill dpi="0" rotWithShape="1">
            <a:blip r:embed="rId7"/>
            <a:srcRect/>
            <a:stretch>
              <a:fillRect/>
            </a:stretch>
          </a:blipFill>
          <a:ln w="9525">
            <a:noFill/>
            <a:miter lim="800000"/>
            <a:headEnd/>
            <a:tailEnd/>
          </a:ln>
        </p:spPr>
        <p:txBody>
          <a:bodyPr lIns="0" tIns="0" rIns="0" bIns="0"/>
          <a:lstStyle/>
          <a:p>
            <a:endParaRPr lang="en-US">
              <a:solidFill>
                <a:schemeClr val="bg1"/>
              </a:solidFill>
            </a:endParaRPr>
          </a:p>
        </p:txBody>
      </p:sp>
      <p:sp>
        <p:nvSpPr>
          <p:cNvPr id="14" name="object 12"/>
          <p:cNvSpPr>
            <a:spLocks noChangeArrowheads="1"/>
          </p:cNvSpPr>
          <p:nvPr/>
        </p:nvSpPr>
        <p:spPr bwMode="auto">
          <a:xfrm>
            <a:off x="4897438" y="1300163"/>
            <a:ext cx="1833562" cy="1333500"/>
          </a:xfrm>
          <a:prstGeom prst="rect">
            <a:avLst/>
          </a:prstGeom>
          <a:blipFill dpi="0" rotWithShape="1">
            <a:blip r:embed="rId8"/>
            <a:srcRect/>
            <a:stretch>
              <a:fillRect/>
            </a:stretch>
          </a:blipFill>
          <a:ln w="9525">
            <a:noFill/>
            <a:miter lim="800000"/>
            <a:headEnd/>
            <a:tailEnd/>
          </a:ln>
        </p:spPr>
        <p:txBody>
          <a:bodyPr lIns="0" tIns="0" rIns="0" bIns="0"/>
          <a:lstStyle/>
          <a:p>
            <a:endParaRPr lang="en-US">
              <a:solidFill>
                <a:schemeClr val="bg1"/>
              </a:solidFill>
            </a:endParaRPr>
          </a:p>
        </p:txBody>
      </p:sp>
      <p:sp>
        <p:nvSpPr>
          <p:cNvPr id="15" name="object 13"/>
          <p:cNvSpPr>
            <a:spLocks noChangeArrowheads="1"/>
          </p:cNvSpPr>
          <p:nvPr/>
        </p:nvSpPr>
        <p:spPr bwMode="auto">
          <a:xfrm>
            <a:off x="6769100" y="1300163"/>
            <a:ext cx="1862138" cy="1155700"/>
          </a:xfrm>
          <a:prstGeom prst="rect">
            <a:avLst/>
          </a:prstGeom>
          <a:blipFill dpi="0" rotWithShape="1">
            <a:blip r:embed="rId9"/>
            <a:srcRect/>
            <a:stretch>
              <a:fillRect/>
            </a:stretch>
          </a:blipFill>
          <a:ln w="9525">
            <a:noFill/>
            <a:miter lim="800000"/>
            <a:headEnd/>
            <a:tailEnd/>
          </a:ln>
        </p:spPr>
        <p:txBody>
          <a:bodyPr lIns="0" tIns="0" rIns="0" bIns="0"/>
          <a:lstStyle/>
          <a:p>
            <a:endParaRPr lang="en-US">
              <a:solidFill>
                <a:schemeClr val="bg1"/>
              </a:solidFill>
            </a:endParaRPr>
          </a:p>
        </p:txBody>
      </p:sp>
      <p:sp>
        <p:nvSpPr>
          <p:cNvPr id="16" name="object 14"/>
          <p:cNvSpPr>
            <a:spLocks/>
          </p:cNvSpPr>
          <p:nvPr/>
        </p:nvSpPr>
        <p:spPr bwMode="auto">
          <a:xfrm>
            <a:off x="6750050" y="1281113"/>
            <a:ext cx="1900238" cy="1193800"/>
          </a:xfrm>
          <a:custGeom>
            <a:avLst/>
            <a:gdLst>
              <a:gd name="T0" fmla="*/ 0 w 1899920"/>
              <a:gd name="T1" fmla="*/ 1193791 h 1193800"/>
              <a:gd name="T2" fmla="*/ 1900246 w 1899920"/>
              <a:gd name="T3" fmla="*/ 1193791 h 1193800"/>
              <a:gd name="T4" fmla="*/ 1900246 w 1899920"/>
              <a:gd name="T5" fmla="*/ 0 h 1193800"/>
              <a:gd name="T6" fmla="*/ 0 w 1899920"/>
              <a:gd name="T7" fmla="*/ 0 h 1193800"/>
              <a:gd name="T8" fmla="*/ 0 w 1899920"/>
              <a:gd name="T9" fmla="*/ 1193791 h 1193800"/>
              <a:gd name="T10" fmla="*/ 0 60000 65536"/>
              <a:gd name="T11" fmla="*/ 0 60000 65536"/>
              <a:gd name="T12" fmla="*/ 0 60000 65536"/>
              <a:gd name="T13" fmla="*/ 0 60000 65536"/>
              <a:gd name="T14" fmla="*/ 0 60000 65536"/>
              <a:gd name="T15" fmla="*/ 0 w 1899920"/>
              <a:gd name="T16" fmla="*/ 0 h 1193800"/>
              <a:gd name="T17" fmla="*/ 1899920 w 1899920"/>
              <a:gd name="T18" fmla="*/ 1193800 h 1193800"/>
            </a:gdLst>
            <a:ahLst/>
            <a:cxnLst>
              <a:cxn ang="T10">
                <a:pos x="T0" y="T1"/>
              </a:cxn>
              <a:cxn ang="T11">
                <a:pos x="T2" y="T3"/>
              </a:cxn>
              <a:cxn ang="T12">
                <a:pos x="T4" y="T5"/>
              </a:cxn>
              <a:cxn ang="T13">
                <a:pos x="T6" y="T7"/>
              </a:cxn>
              <a:cxn ang="T14">
                <a:pos x="T8" y="T9"/>
              </a:cxn>
            </a:cxnLst>
            <a:rect l="T15" t="T16" r="T17" b="T18"/>
            <a:pathLst>
              <a:path w="1899920" h="1193800">
                <a:moveTo>
                  <a:pt x="0" y="1193791"/>
                </a:moveTo>
                <a:lnTo>
                  <a:pt x="1899928" y="1193791"/>
                </a:lnTo>
                <a:lnTo>
                  <a:pt x="1899928" y="0"/>
                </a:lnTo>
                <a:lnTo>
                  <a:pt x="0" y="0"/>
                </a:lnTo>
                <a:lnTo>
                  <a:pt x="0" y="1193791"/>
                </a:lnTo>
                <a:close/>
              </a:path>
            </a:pathLst>
          </a:custGeom>
          <a:noFill/>
          <a:ln w="38099">
            <a:solidFill>
              <a:srgbClr val="FFFFFF"/>
            </a:solidFill>
            <a:round/>
            <a:headEnd/>
            <a:tailEnd/>
          </a:ln>
        </p:spPr>
        <p:txBody>
          <a:bodyPr lIns="0" tIns="0" rIns="0" bIns="0"/>
          <a:lstStyle/>
          <a:p>
            <a:endParaRPr lang="en-IN">
              <a:solidFill>
                <a:schemeClr val="bg1"/>
              </a:solidFill>
            </a:endParaRPr>
          </a:p>
        </p:txBody>
      </p:sp>
      <p:sp>
        <p:nvSpPr>
          <p:cNvPr id="17" name="object 15"/>
          <p:cNvSpPr>
            <a:spLocks/>
          </p:cNvSpPr>
          <p:nvPr/>
        </p:nvSpPr>
        <p:spPr bwMode="auto">
          <a:xfrm>
            <a:off x="4897438" y="2303463"/>
            <a:ext cx="1833562" cy="307975"/>
          </a:xfrm>
          <a:custGeom>
            <a:avLst/>
            <a:gdLst>
              <a:gd name="T0" fmla="*/ 0 w 1833879"/>
              <a:gd name="T1" fmla="*/ 307984 h 307339"/>
              <a:gd name="T2" fmla="*/ 1833554 w 1833879"/>
              <a:gd name="T3" fmla="*/ 307984 h 307339"/>
              <a:gd name="T4" fmla="*/ 1833554 w 1833879"/>
              <a:gd name="T5" fmla="*/ 0 h 307339"/>
              <a:gd name="T6" fmla="*/ 0 w 1833879"/>
              <a:gd name="T7" fmla="*/ 0 h 307339"/>
              <a:gd name="T8" fmla="*/ 0 w 1833879"/>
              <a:gd name="T9" fmla="*/ 307984 h 307339"/>
              <a:gd name="T10" fmla="*/ 0 60000 65536"/>
              <a:gd name="T11" fmla="*/ 0 60000 65536"/>
              <a:gd name="T12" fmla="*/ 0 60000 65536"/>
              <a:gd name="T13" fmla="*/ 0 60000 65536"/>
              <a:gd name="T14" fmla="*/ 0 60000 65536"/>
              <a:gd name="T15" fmla="*/ 0 w 1833879"/>
              <a:gd name="T16" fmla="*/ 0 h 307339"/>
              <a:gd name="T17" fmla="*/ 1833879 w 1833879"/>
              <a:gd name="T18" fmla="*/ 307339 h 307339"/>
            </a:gdLst>
            <a:ahLst/>
            <a:cxnLst>
              <a:cxn ang="T10">
                <a:pos x="T0" y="T1"/>
              </a:cxn>
              <a:cxn ang="T11">
                <a:pos x="T2" y="T3"/>
              </a:cxn>
              <a:cxn ang="T12">
                <a:pos x="T4" y="T5"/>
              </a:cxn>
              <a:cxn ang="T13">
                <a:pos x="T6" y="T7"/>
              </a:cxn>
              <a:cxn ang="T14">
                <a:pos x="T8" y="T9"/>
              </a:cxn>
            </a:cxnLst>
            <a:rect l="T15" t="T16" r="T17" b="T18"/>
            <a:pathLst>
              <a:path w="1833879" h="307339">
                <a:moveTo>
                  <a:pt x="0" y="307348"/>
                </a:moveTo>
                <a:lnTo>
                  <a:pt x="1833871" y="307348"/>
                </a:lnTo>
                <a:lnTo>
                  <a:pt x="1833871" y="0"/>
                </a:lnTo>
                <a:lnTo>
                  <a:pt x="0" y="0"/>
                </a:lnTo>
                <a:lnTo>
                  <a:pt x="0" y="307348"/>
                </a:lnTo>
                <a:close/>
              </a:path>
            </a:pathLst>
          </a:custGeom>
          <a:solidFill>
            <a:srgbClr val="91D050"/>
          </a:solidFill>
          <a:ln w="9525">
            <a:noFill/>
            <a:round/>
            <a:headEnd/>
            <a:tailEnd/>
          </a:ln>
        </p:spPr>
        <p:txBody>
          <a:bodyPr lIns="0" tIns="0" rIns="0" bIns="0"/>
          <a:lstStyle/>
          <a:p>
            <a:endParaRPr lang="en-IN">
              <a:solidFill>
                <a:schemeClr val="bg1"/>
              </a:solidFill>
            </a:endParaRPr>
          </a:p>
        </p:txBody>
      </p:sp>
      <p:sp>
        <p:nvSpPr>
          <p:cNvPr id="18" name="object 16"/>
          <p:cNvSpPr>
            <a:spLocks/>
          </p:cNvSpPr>
          <p:nvPr/>
        </p:nvSpPr>
        <p:spPr bwMode="auto">
          <a:xfrm>
            <a:off x="6772275" y="2273300"/>
            <a:ext cx="1881188" cy="309563"/>
          </a:xfrm>
          <a:custGeom>
            <a:avLst/>
            <a:gdLst>
              <a:gd name="T0" fmla="*/ 0 w 1882140"/>
              <a:gd name="T1" fmla="*/ 309567 h 309880"/>
              <a:gd name="T2" fmla="*/ 1881187 w 1882140"/>
              <a:gd name="T3" fmla="*/ 309567 h 309880"/>
              <a:gd name="T4" fmla="*/ 1881187 w 1882140"/>
              <a:gd name="T5" fmla="*/ 0 h 309880"/>
              <a:gd name="T6" fmla="*/ 0 w 1882140"/>
              <a:gd name="T7" fmla="*/ 0 h 309880"/>
              <a:gd name="T8" fmla="*/ 0 w 1882140"/>
              <a:gd name="T9" fmla="*/ 309567 h 309880"/>
              <a:gd name="T10" fmla="*/ 0 60000 65536"/>
              <a:gd name="T11" fmla="*/ 0 60000 65536"/>
              <a:gd name="T12" fmla="*/ 0 60000 65536"/>
              <a:gd name="T13" fmla="*/ 0 60000 65536"/>
              <a:gd name="T14" fmla="*/ 0 60000 65536"/>
              <a:gd name="T15" fmla="*/ 0 w 1882140"/>
              <a:gd name="T16" fmla="*/ 0 h 309880"/>
              <a:gd name="T17" fmla="*/ 1882140 w 1882140"/>
              <a:gd name="T18" fmla="*/ 309880 h 309880"/>
            </a:gdLst>
            <a:ahLst/>
            <a:cxnLst>
              <a:cxn ang="T10">
                <a:pos x="T0" y="T1"/>
              </a:cxn>
              <a:cxn ang="T11">
                <a:pos x="T2" y="T3"/>
              </a:cxn>
              <a:cxn ang="T12">
                <a:pos x="T4" y="T5"/>
              </a:cxn>
              <a:cxn ang="T13">
                <a:pos x="T6" y="T7"/>
              </a:cxn>
              <a:cxn ang="T14">
                <a:pos x="T8" y="T9"/>
              </a:cxn>
            </a:cxnLst>
            <a:rect l="T15" t="T16" r="T17" b="T18"/>
            <a:pathLst>
              <a:path w="1882140" h="309880">
                <a:moveTo>
                  <a:pt x="0" y="309884"/>
                </a:moveTo>
                <a:lnTo>
                  <a:pt x="1882139" y="309884"/>
                </a:lnTo>
                <a:lnTo>
                  <a:pt x="1882139" y="0"/>
                </a:lnTo>
                <a:lnTo>
                  <a:pt x="0" y="0"/>
                </a:lnTo>
                <a:lnTo>
                  <a:pt x="0" y="309884"/>
                </a:lnTo>
                <a:close/>
              </a:path>
            </a:pathLst>
          </a:custGeom>
          <a:solidFill>
            <a:srgbClr val="91D050"/>
          </a:solidFill>
          <a:ln w="9525">
            <a:noFill/>
            <a:round/>
            <a:headEnd/>
            <a:tailEnd/>
          </a:ln>
        </p:spPr>
        <p:txBody>
          <a:bodyPr lIns="0" tIns="0" rIns="0" bIns="0"/>
          <a:lstStyle/>
          <a:p>
            <a:endParaRPr lang="en-IN">
              <a:solidFill>
                <a:schemeClr val="bg1"/>
              </a:solidFill>
            </a:endParaRPr>
          </a:p>
        </p:txBody>
      </p:sp>
      <p:sp>
        <p:nvSpPr>
          <p:cNvPr id="19" name="object 17"/>
          <p:cNvSpPr>
            <a:spLocks/>
          </p:cNvSpPr>
          <p:nvPr/>
        </p:nvSpPr>
        <p:spPr bwMode="auto">
          <a:xfrm>
            <a:off x="5768975" y="3873500"/>
            <a:ext cx="2235200" cy="307975"/>
          </a:xfrm>
          <a:custGeom>
            <a:avLst/>
            <a:gdLst>
              <a:gd name="T0" fmla="*/ 0 w 2235200"/>
              <a:gd name="T1" fmla="*/ 307984 h 307339"/>
              <a:gd name="T2" fmla="*/ 2235194 w 2235200"/>
              <a:gd name="T3" fmla="*/ 307984 h 307339"/>
              <a:gd name="T4" fmla="*/ 2235194 w 2235200"/>
              <a:gd name="T5" fmla="*/ 0 h 307339"/>
              <a:gd name="T6" fmla="*/ 0 w 2235200"/>
              <a:gd name="T7" fmla="*/ 0 h 307339"/>
              <a:gd name="T8" fmla="*/ 0 w 2235200"/>
              <a:gd name="T9" fmla="*/ 307984 h 307339"/>
              <a:gd name="T10" fmla="*/ 0 60000 65536"/>
              <a:gd name="T11" fmla="*/ 0 60000 65536"/>
              <a:gd name="T12" fmla="*/ 0 60000 65536"/>
              <a:gd name="T13" fmla="*/ 0 60000 65536"/>
              <a:gd name="T14" fmla="*/ 0 60000 65536"/>
              <a:gd name="T15" fmla="*/ 0 w 2235200"/>
              <a:gd name="T16" fmla="*/ 0 h 307339"/>
              <a:gd name="T17" fmla="*/ 2235200 w 2235200"/>
              <a:gd name="T18" fmla="*/ 307339 h 307339"/>
            </a:gdLst>
            <a:ahLst/>
            <a:cxnLst>
              <a:cxn ang="T10">
                <a:pos x="T0" y="T1"/>
              </a:cxn>
              <a:cxn ang="T11">
                <a:pos x="T2" y="T3"/>
              </a:cxn>
              <a:cxn ang="T12">
                <a:pos x="T4" y="T5"/>
              </a:cxn>
              <a:cxn ang="T13">
                <a:pos x="T6" y="T7"/>
              </a:cxn>
              <a:cxn ang="T14">
                <a:pos x="T8" y="T9"/>
              </a:cxn>
            </a:cxnLst>
            <a:rect l="T15" t="T16" r="T17" b="T18"/>
            <a:pathLst>
              <a:path w="2235200" h="307339">
                <a:moveTo>
                  <a:pt x="0" y="307348"/>
                </a:moveTo>
                <a:lnTo>
                  <a:pt x="2235195" y="307348"/>
                </a:lnTo>
                <a:lnTo>
                  <a:pt x="2235195" y="0"/>
                </a:lnTo>
                <a:lnTo>
                  <a:pt x="0" y="0"/>
                </a:lnTo>
                <a:lnTo>
                  <a:pt x="0" y="307348"/>
                </a:lnTo>
                <a:close/>
              </a:path>
            </a:pathLst>
          </a:custGeom>
          <a:solidFill>
            <a:srgbClr val="91D050"/>
          </a:solidFill>
          <a:ln w="9525">
            <a:noFill/>
            <a:round/>
            <a:headEnd/>
            <a:tailEnd/>
          </a:ln>
        </p:spPr>
        <p:txBody>
          <a:bodyPr lIns="0" tIns="0" rIns="0" bIns="0"/>
          <a:lstStyle/>
          <a:p>
            <a:endParaRPr lang="en-IN">
              <a:solidFill>
                <a:schemeClr val="bg1"/>
              </a:solidFill>
            </a:endParaRPr>
          </a:p>
        </p:txBody>
      </p:sp>
      <p:sp>
        <p:nvSpPr>
          <p:cNvPr id="20" name="object 18"/>
          <p:cNvSpPr>
            <a:spLocks/>
          </p:cNvSpPr>
          <p:nvPr/>
        </p:nvSpPr>
        <p:spPr bwMode="auto">
          <a:xfrm>
            <a:off x="125413" y="3343275"/>
            <a:ext cx="1900237" cy="1825625"/>
          </a:xfrm>
          <a:custGeom>
            <a:avLst/>
            <a:gdLst>
              <a:gd name="T0" fmla="*/ 3150 w 1899920"/>
              <a:gd name="T1" fmla="*/ 837672 h 1824354"/>
              <a:gd name="T2" fmla="*/ 27613 w 1899920"/>
              <a:gd name="T3" fmla="*/ 693237 h 1824354"/>
              <a:gd name="T4" fmla="*/ 74665 w 1899920"/>
              <a:gd name="T5" fmla="*/ 557339 h 1824354"/>
              <a:gd name="T6" fmla="*/ 142350 w 1899920"/>
              <a:gd name="T7" fmla="*/ 431859 h 1824354"/>
              <a:gd name="T8" fmla="*/ 228711 w 1899920"/>
              <a:gd name="T9" fmla="*/ 318678 h 1824354"/>
              <a:gd name="T10" fmla="*/ 331793 w 1899920"/>
              <a:gd name="T11" fmla="*/ 219673 h 1824354"/>
              <a:gd name="T12" fmla="*/ 449639 w 1899920"/>
              <a:gd name="T13" fmla="*/ 136726 h 1824354"/>
              <a:gd name="T14" fmla="*/ 580292 w 1899920"/>
              <a:gd name="T15" fmla="*/ 71716 h 1824354"/>
              <a:gd name="T16" fmla="*/ 721797 w 1899920"/>
              <a:gd name="T17" fmla="*/ 26522 h 1824354"/>
              <a:gd name="T18" fmla="*/ 872198 w 1899920"/>
              <a:gd name="T19" fmla="*/ 3025 h 1824354"/>
              <a:gd name="T20" fmla="*/ 1028044 w 1899920"/>
              <a:gd name="T21" fmla="*/ 3025 h 1824354"/>
              <a:gd name="T22" fmla="*/ 1178443 w 1899920"/>
              <a:gd name="T23" fmla="*/ 26522 h 1824354"/>
              <a:gd name="T24" fmla="*/ 1319945 w 1899920"/>
              <a:gd name="T25" fmla="*/ 71716 h 1824354"/>
              <a:gd name="T26" fmla="*/ 1450597 w 1899920"/>
              <a:gd name="T27" fmla="*/ 136726 h 1824354"/>
              <a:gd name="T28" fmla="*/ 1568441 w 1899920"/>
              <a:gd name="T29" fmla="*/ 219673 h 1824354"/>
              <a:gd name="T30" fmla="*/ 1671522 w 1899920"/>
              <a:gd name="T31" fmla="*/ 318678 h 1824354"/>
              <a:gd name="T32" fmla="*/ 1757882 w 1899920"/>
              <a:gd name="T33" fmla="*/ 431859 h 1824354"/>
              <a:gd name="T34" fmla="*/ 1825567 w 1899920"/>
              <a:gd name="T35" fmla="*/ 557339 h 1824354"/>
              <a:gd name="T36" fmla="*/ 1872619 w 1899920"/>
              <a:gd name="T37" fmla="*/ 693237 h 1824354"/>
              <a:gd name="T38" fmla="*/ 1897082 w 1899920"/>
              <a:gd name="T39" fmla="*/ 837672 h 1824354"/>
              <a:gd name="T40" fmla="*/ 1897082 w 1899920"/>
              <a:gd name="T41" fmla="*/ 987336 h 1824354"/>
              <a:gd name="T42" fmla="*/ 1872619 w 1899920"/>
              <a:gd name="T43" fmla="*/ 1131770 h 1824354"/>
              <a:gd name="T44" fmla="*/ 1825567 w 1899920"/>
              <a:gd name="T45" fmla="*/ 1267667 h 1824354"/>
              <a:gd name="T46" fmla="*/ 1757882 w 1899920"/>
              <a:gd name="T47" fmla="*/ 1393145 h 1824354"/>
              <a:gd name="T48" fmla="*/ 1671522 w 1899920"/>
              <a:gd name="T49" fmla="*/ 1506326 h 1824354"/>
              <a:gd name="T50" fmla="*/ 1568441 w 1899920"/>
              <a:gd name="T51" fmla="*/ 1605330 h 1824354"/>
              <a:gd name="T52" fmla="*/ 1450597 w 1899920"/>
              <a:gd name="T53" fmla="*/ 1688277 h 1824354"/>
              <a:gd name="T54" fmla="*/ 1319945 w 1899920"/>
              <a:gd name="T55" fmla="*/ 1753288 h 1824354"/>
              <a:gd name="T56" fmla="*/ 1178443 w 1899920"/>
              <a:gd name="T57" fmla="*/ 1798481 h 1824354"/>
              <a:gd name="T58" fmla="*/ 1028044 w 1899920"/>
              <a:gd name="T59" fmla="*/ 1821978 h 1824354"/>
              <a:gd name="T60" fmla="*/ 872198 w 1899920"/>
              <a:gd name="T61" fmla="*/ 1821978 h 1824354"/>
              <a:gd name="T62" fmla="*/ 721797 w 1899920"/>
              <a:gd name="T63" fmla="*/ 1798481 h 1824354"/>
              <a:gd name="T64" fmla="*/ 580292 w 1899920"/>
              <a:gd name="T65" fmla="*/ 1753288 h 1824354"/>
              <a:gd name="T66" fmla="*/ 449639 w 1899920"/>
              <a:gd name="T67" fmla="*/ 1688277 h 1824354"/>
              <a:gd name="T68" fmla="*/ 331793 w 1899920"/>
              <a:gd name="T69" fmla="*/ 1605330 h 1824354"/>
              <a:gd name="T70" fmla="*/ 228711 w 1899920"/>
              <a:gd name="T71" fmla="*/ 1506326 h 1824354"/>
              <a:gd name="T72" fmla="*/ 142350 w 1899920"/>
              <a:gd name="T73" fmla="*/ 1393145 h 1824354"/>
              <a:gd name="T74" fmla="*/ 74665 w 1899920"/>
              <a:gd name="T75" fmla="*/ 1267667 h 1824354"/>
              <a:gd name="T76" fmla="*/ 27613 w 1899920"/>
              <a:gd name="T77" fmla="*/ 1131770 h 1824354"/>
              <a:gd name="T78" fmla="*/ 3150 w 1899920"/>
              <a:gd name="T79" fmla="*/ 987336 h 18243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99920"/>
              <a:gd name="T121" fmla="*/ 0 h 1824354"/>
              <a:gd name="T122" fmla="*/ 1899920 w 1899920"/>
              <a:gd name="T123" fmla="*/ 1824354 h 18243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99920" h="1824354">
                <a:moveTo>
                  <a:pt x="0" y="911870"/>
                </a:moveTo>
                <a:lnTo>
                  <a:pt x="3149" y="837089"/>
                </a:lnTo>
                <a:lnTo>
                  <a:pt x="12433" y="763972"/>
                </a:lnTo>
                <a:lnTo>
                  <a:pt x="27608" y="692754"/>
                </a:lnTo>
                <a:lnTo>
                  <a:pt x="48429" y="623668"/>
                </a:lnTo>
                <a:lnTo>
                  <a:pt x="74653" y="556951"/>
                </a:lnTo>
                <a:lnTo>
                  <a:pt x="106033" y="492836"/>
                </a:lnTo>
                <a:lnTo>
                  <a:pt x="142326" y="431558"/>
                </a:lnTo>
                <a:lnTo>
                  <a:pt x="183288" y="373353"/>
                </a:lnTo>
                <a:lnTo>
                  <a:pt x="228673" y="318456"/>
                </a:lnTo>
                <a:lnTo>
                  <a:pt x="278238" y="267100"/>
                </a:lnTo>
                <a:lnTo>
                  <a:pt x="331738" y="219520"/>
                </a:lnTo>
                <a:lnTo>
                  <a:pt x="388928" y="175952"/>
                </a:lnTo>
                <a:lnTo>
                  <a:pt x="449564" y="136631"/>
                </a:lnTo>
                <a:lnTo>
                  <a:pt x="513401" y="101791"/>
                </a:lnTo>
                <a:lnTo>
                  <a:pt x="580195" y="71666"/>
                </a:lnTo>
                <a:lnTo>
                  <a:pt x="649702" y="46492"/>
                </a:lnTo>
                <a:lnTo>
                  <a:pt x="721677" y="26504"/>
                </a:lnTo>
                <a:lnTo>
                  <a:pt x="795875" y="11936"/>
                </a:lnTo>
                <a:lnTo>
                  <a:pt x="872052" y="3023"/>
                </a:lnTo>
                <a:lnTo>
                  <a:pt x="949964" y="0"/>
                </a:lnTo>
                <a:lnTo>
                  <a:pt x="1027873" y="3023"/>
                </a:lnTo>
                <a:lnTo>
                  <a:pt x="1104049" y="11936"/>
                </a:lnTo>
                <a:lnTo>
                  <a:pt x="1178246" y="26504"/>
                </a:lnTo>
                <a:lnTo>
                  <a:pt x="1250219" y="46492"/>
                </a:lnTo>
                <a:lnTo>
                  <a:pt x="1319725" y="71666"/>
                </a:lnTo>
                <a:lnTo>
                  <a:pt x="1386518" y="101791"/>
                </a:lnTo>
                <a:lnTo>
                  <a:pt x="1450355" y="136631"/>
                </a:lnTo>
                <a:lnTo>
                  <a:pt x="1510990" y="175952"/>
                </a:lnTo>
                <a:lnTo>
                  <a:pt x="1568179" y="219520"/>
                </a:lnTo>
                <a:lnTo>
                  <a:pt x="1621678" y="267100"/>
                </a:lnTo>
                <a:lnTo>
                  <a:pt x="1671243" y="318456"/>
                </a:lnTo>
                <a:lnTo>
                  <a:pt x="1716628" y="373353"/>
                </a:lnTo>
                <a:lnTo>
                  <a:pt x="1757589" y="431558"/>
                </a:lnTo>
                <a:lnTo>
                  <a:pt x="1793882" y="492836"/>
                </a:lnTo>
                <a:lnTo>
                  <a:pt x="1825262" y="556951"/>
                </a:lnTo>
                <a:lnTo>
                  <a:pt x="1851486" y="623668"/>
                </a:lnTo>
                <a:lnTo>
                  <a:pt x="1872307" y="692754"/>
                </a:lnTo>
                <a:lnTo>
                  <a:pt x="1887482" y="763972"/>
                </a:lnTo>
                <a:lnTo>
                  <a:pt x="1896766" y="837089"/>
                </a:lnTo>
                <a:lnTo>
                  <a:pt x="1899915" y="911870"/>
                </a:lnTo>
                <a:lnTo>
                  <a:pt x="1896766" y="986649"/>
                </a:lnTo>
                <a:lnTo>
                  <a:pt x="1887482" y="1059765"/>
                </a:lnTo>
                <a:lnTo>
                  <a:pt x="1872307" y="1130982"/>
                </a:lnTo>
                <a:lnTo>
                  <a:pt x="1851486" y="1200067"/>
                </a:lnTo>
                <a:lnTo>
                  <a:pt x="1825262" y="1266784"/>
                </a:lnTo>
                <a:lnTo>
                  <a:pt x="1793882" y="1330898"/>
                </a:lnTo>
                <a:lnTo>
                  <a:pt x="1757589" y="1392175"/>
                </a:lnTo>
                <a:lnTo>
                  <a:pt x="1716628" y="1450380"/>
                </a:lnTo>
                <a:lnTo>
                  <a:pt x="1671243" y="1505277"/>
                </a:lnTo>
                <a:lnTo>
                  <a:pt x="1621678" y="1556633"/>
                </a:lnTo>
                <a:lnTo>
                  <a:pt x="1568179" y="1604212"/>
                </a:lnTo>
                <a:lnTo>
                  <a:pt x="1510990" y="1647780"/>
                </a:lnTo>
                <a:lnTo>
                  <a:pt x="1450355" y="1687102"/>
                </a:lnTo>
                <a:lnTo>
                  <a:pt x="1386518" y="1721942"/>
                </a:lnTo>
                <a:lnTo>
                  <a:pt x="1319725" y="1752067"/>
                </a:lnTo>
                <a:lnTo>
                  <a:pt x="1250219" y="1777241"/>
                </a:lnTo>
                <a:lnTo>
                  <a:pt x="1178246" y="1797229"/>
                </a:lnTo>
                <a:lnTo>
                  <a:pt x="1104049" y="1811797"/>
                </a:lnTo>
                <a:lnTo>
                  <a:pt x="1027873" y="1820710"/>
                </a:lnTo>
                <a:lnTo>
                  <a:pt x="949964" y="1823734"/>
                </a:lnTo>
                <a:lnTo>
                  <a:pt x="872052" y="1820710"/>
                </a:lnTo>
                <a:lnTo>
                  <a:pt x="795875" y="1811797"/>
                </a:lnTo>
                <a:lnTo>
                  <a:pt x="721677" y="1797229"/>
                </a:lnTo>
                <a:lnTo>
                  <a:pt x="649702" y="1777241"/>
                </a:lnTo>
                <a:lnTo>
                  <a:pt x="580195" y="1752067"/>
                </a:lnTo>
                <a:lnTo>
                  <a:pt x="513401" y="1721942"/>
                </a:lnTo>
                <a:lnTo>
                  <a:pt x="449564" y="1687102"/>
                </a:lnTo>
                <a:lnTo>
                  <a:pt x="388928" y="1647780"/>
                </a:lnTo>
                <a:lnTo>
                  <a:pt x="331738" y="1604212"/>
                </a:lnTo>
                <a:lnTo>
                  <a:pt x="278238" y="1556633"/>
                </a:lnTo>
                <a:lnTo>
                  <a:pt x="228673" y="1505277"/>
                </a:lnTo>
                <a:lnTo>
                  <a:pt x="183288" y="1450380"/>
                </a:lnTo>
                <a:lnTo>
                  <a:pt x="142326" y="1392175"/>
                </a:lnTo>
                <a:lnTo>
                  <a:pt x="106033" y="1330898"/>
                </a:lnTo>
                <a:lnTo>
                  <a:pt x="74653" y="1266784"/>
                </a:lnTo>
                <a:lnTo>
                  <a:pt x="48429" y="1200067"/>
                </a:lnTo>
                <a:lnTo>
                  <a:pt x="27608" y="1130982"/>
                </a:lnTo>
                <a:lnTo>
                  <a:pt x="12433" y="1059765"/>
                </a:lnTo>
                <a:lnTo>
                  <a:pt x="3149" y="986649"/>
                </a:lnTo>
                <a:lnTo>
                  <a:pt x="0" y="911870"/>
                </a:lnTo>
                <a:close/>
              </a:path>
            </a:pathLst>
          </a:custGeom>
          <a:noFill/>
          <a:ln w="27940">
            <a:solidFill>
              <a:srgbClr val="FF0000"/>
            </a:solidFill>
            <a:prstDash val="lgDash"/>
            <a:round/>
            <a:headEnd/>
            <a:tailEnd/>
          </a:ln>
        </p:spPr>
        <p:txBody>
          <a:bodyPr lIns="0" tIns="0" rIns="0" bIns="0"/>
          <a:lstStyle/>
          <a:p>
            <a:endParaRPr lang="en-IN">
              <a:solidFill>
                <a:schemeClr val="bg1"/>
              </a:solidFill>
            </a:endParaRPr>
          </a:p>
        </p:txBody>
      </p:sp>
      <p:sp>
        <p:nvSpPr>
          <p:cNvPr id="21" name="object 19"/>
          <p:cNvSpPr>
            <a:spLocks noChangeArrowheads="1"/>
          </p:cNvSpPr>
          <p:nvPr/>
        </p:nvSpPr>
        <p:spPr bwMode="auto">
          <a:xfrm>
            <a:off x="2146300" y="3398838"/>
            <a:ext cx="2314575" cy="1876425"/>
          </a:xfrm>
          <a:prstGeom prst="rect">
            <a:avLst/>
          </a:prstGeom>
          <a:blipFill dpi="0" rotWithShape="1">
            <a:blip r:embed="rId10"/>
            <a:srcRect/>
            <a:stretch>
              <a:fillRect/>
            </a:stretch>
          </a:blipFill>
          <a:ln w="9525">
            <a:noFill/>
            <a:miter lim="800000"/>
            <a:headEnd/>
            <a:tailEnd/>
          </a:ln>
        </p:spPr>
        <p:txBody>
          <a:bodyPr lIns="0" tIns="0" rIns="0" bIns="0"/>
          <a:lstStyle/>
          <a:p>
            <a:endParaRPr lang="en-US">
              <a:solidFill>
                <a:schemeClr val="bg1"/>
              </a:solidFill>
            </a:endParaRPr>
          </a:p>
        </p:txBody>
      </p:sp>
      <p:sp>
        <p:nvSpPr>
          <p:cNvPr id="22" name="object 20"/>
          <p:cNvSpPr>
            <a:spLocks noChangeArrowheads="1"/>
          </p:cNvSpPr>
          <p:nvPr/>
        </p:nvSpPr>
        <p:spPr bwMode="auto">
          <a:xfrm>
            <a:off x="2135188" y="3579813"/>
            <a:ext cx="2459037" cy="338137"/>
          </a:xfrm>
          <a:prstGeom prst="rect">
            <a:avLst/>
          </a:prstGeom>
          <a:blipFill dpi="0" rotWithShape="1">
            <a:blip r:embed="rId11"/>
            <a:srcRect/>
            <a:stretch>
              <a:fillRect/>
            </a:stretch>
          </a:blipFill>
          <a:ln w="9525">
            <a:noFill/>
            <a:miter lim="800000"/>
            <a:headEnd/>
            <a:tailEnd/>
          </a:ln>
        </p:spPr>
        <p:txBody>
          <a:bodyPr lIns="0" tIns="0" rIns="0" bIns="0"/>
          <a:lstStyle/>
          <a:p>
            <a:endParaRPr lang="en-US">
              <a:solidFill>
                <a:schemeClr val="bg1"/>
              </a:solidFill>
            </a:endParaRPr>
          </a:p>
        </p:txBody>
      </p:sp>
      <p:sp>
        <p:nvSpPr>
          <p:cNvPr id="23" name="object 21"/>
          <p:cNvSpPr>
            <a:spLocks noChangeArrowheads="1"/>
          </p:cNvSpPr>
          <p:nvPr/>
        </p:nvSpPr>
        <p:spPr bwMode="auto">
          <a:xfrm>
            <a:off x="2187575" y="4006850"/>
            <a:ext cx="2360613" cy="266700"/>
          </a:xfrm>
          <a:prstGeom prst="rect">
            <a:avLst/>
          </a:prstGeom>
          <a:blipFill dpi="0" rotWithShape="1">
            <a:blip r:embed="rId12"/>
            <a:srcRect/>
            <a:stretch>
              <a:fillRect/>
            </a:stretch>
          </a:blipFill>
          <a:ln w="9525">
            <a:noFill/>
            <a:miter lim="800000"/>
            <a:headEnd/>
            <a:tailEnd/>
          </a:ln>
        </p:spPr>
        <p:txBody>
          <a:bodyPr lIns="0" tIns="0" rIns="0" bIns="0"/>
          <a:lstStyle/>
          <a:p>
            <a:endParaRPr lang="en-US">
              <a:solidFill>
                <a:schemeClr val="bg1"/>
              </a:solidFill>
            </a:endParaRPr>
          </a:p>
        </p:txBody>
      </p:sp>
      <p:sp>
        <p:nvSpPr>
          <p:cNvPr id="24" name="object 22"/>
          <p:cNvSpPr>
            <a:spLocks noChangeArrowheads="1"/>
          </p:cNvSpPr>
          <p:nvPr/>
        </p:nvSpPr>
        <p:spPr bwMode="auto">
          <a:xfrm>
            <a:off x="2635250" y="4433888"/>
            <a:ext cx="1441450" cy="266700"/>
          </a:xfrm>
          <a:prstGeom prst="rect">
            <a:avLst/>
          </a:prstGeom>
          <a:blipFill dpi="0" rotWithShape="1">
            <a:blip r:embed="rId13"/>
            <a:srcRect/>
            <a:stretch>
              <a:fillRect/>
            </a:stretch>
          </a:blipFill>
          <a:ln w="9525">
            <a:noFill/>
            <a:miter lim="800000"/>
            <a:headEnd/>
            <a:tailEnd/>
          </a:ln>
        </p:spPr>
        <p:txBody>
          <a:bodyPr lIns="0" tIns="0" rIns="0" bIns="0"/>
          <a:lstStyle/>
          <a:p>
            <a:endParaRPr lang="en-US">
              <a:solidFill>
                <a:schemeClr val="bg1"/>
              </a:solidFill>
            </a:endParaRPr>
          </a:p>
        </p:txBody>
      </p:sp>
      <p:sp>
        <p:nvSpPr>
          <p:cNvPr id="25" name="object 23"/>
          <p:cNvSpPr>
            <a:spLocks noChangeArrowheads="1"/>
          </p:cNvSpPr>
          <p:nvPr/>
        </p:nvSpPr>
        <p:spPr bwMode="auto">
          <a:xfrm>
            <a:off x="839788" y="5467350"/>
            <a:ext cx="2660642" cy="392113"/>
          </a:xfrm>
          <a:prstGeom prst="rect">
            <a:avLst/>
          </a:prstGeom>
          <a:blipFill dpi="0" rotWithShape="1">
            <a:blip r:embed="rId14"/>
            <a:srcRect/>
            <a:stretch>
              <a:fillRect/>
            </a:stretch>
          </a:blipFill>
          <a:ln w="9525">
            <a:noFill/>
            <a:miter lim="800000"/>
            <a:headEnd/>
            <a:tailEnd/>
          </a:ln>
        </p:spPr>
        <p:txBody>
          <a:bodyPr lIns="0" tIns="0" rIns="0" bIns="0"/>
          <a:lstStyle/>
          <a:p>
            <a:endParaRPr lang="en-US" sz="1200" dirty="0">
              <a:solidFill>
                <a:schemeClr val="bg1"/>
              </a:solidFill>
            </a:endParaRPr>
          </a:p>
        </p:txBody>
      </p:sp>
      <p:sp>
        <p:nvSpPr>
          <p:cNvPr id="26" name="object 24"/>
          <p:cNvSpPr>
            <a:spLocks noChangeArrowheads="1"/>
          </p:cNvSpPr>
          <p:nvPr/>
        </p:nvSpPr>
        <p:spPr bwMode="auto">
          <a:xfrm>
            <a:off x="642910" y="5857893"/>
            <a:ext cx="3143272" cy="357190"/>
          </a:xfrm>
          <a:prstGeom prst="rect">
            <a:avLst/>
          </a:prstGeom>
          <a:blipFill dpi="0" rotWithShape="1">
            <a:blip r:embed="rId15"/>
            <a:srcRect/>
            <a:stretch>
              <a:fillRect/>
            </a:stretch>
          </a:blipFill>
          <a:ln w="9525">
            <a:noFill/>
            <a:miter lim="800000"/>
            <a:headEnd/>
            <a:tailEnd/>
          </a:ln>
        </p:spPr>
        <p:txBody>
          <a:bodyPr lIns="0" tIns="0" rIns="0" bIns="0"/>
          <a:lstStyle/>
          <a:p>
            <a:endParaRPr lang="en-US" sz="1200">
              <a:solidFill>
                <a:schemeClr val="bg1"/>
              </a:solidFill>
            </a:endParaRPr>
          </a:p>
        </p:txBody>
      </p:sp>
      <p:sp>
        <p:nvSpPr>
          <p:cNvPr id="27" name="object 25"/>
          <p:cNvSpPr>
            <a:spLocks noChangeArrowheads="1"/>
          </p:cNvSpPr>
          <p:nvPr/>
        </p:nvSpPr>
        <p:spPr bwMode="auto">
          <a:xfrm>
            <a:off x="6764338" y="4381500"/>
            <a:ext cx="1754187" cy="1181100"/>
          </a:xfrm>
          <a:prstGeom prst="rect">
            <a:avLst/>
          </a:prstGeom>
          <a:blipFill dpi="0" rotWithShape="1">
            <a:blip r:embed="rId16"/>
            <a:srcRect/>
            <a:stretch>
              <a:fillRect/>
            </a:stretch>
          </a:blipFill>
          <a:ln w="9525">
            <a:noFill/>
            <a:miter lim="800000"/>
            <a:headEnd/>
            <a:tailEnd/>
          </a:ln>
        </p:spPr>
        <p:txBody>
          <a:bodyPr lIns="0" tIns="0" rIns="0" bIns="0"/>
          <a:lstStyle/>
          <a:p>
            <a:endParaRPr lang="en-US">
              <a:solidFill>
                <a:schemeClr val="bg1"/>
              </a:solidFill>
            </a:endParaRPr>
          </a:p>
        </p:txBody>
      </p:sp>
      <p:sp>
        <p:nvSpPr>
          <p:cNvPr id="28" name="object 26"/>
          <p:cNvSpPr>
            <a:spLocks noChangeArrowheads="1"/>
          </p:cNvSpPr>
          <p:nvPr/>
        </p:nvSpPr>
        <p:spPr bwMode="auto">
          <a:xfrm>
            <a:off x="5126038" y="5667375"/>
            <a:ext cx="1685925" cy="958850"/>
          </a:xfrm>
          <a:prstGeom prst="rect">
            <a:avLst/>
          </a:prstGeom>
          <a:blipFill dpi="0" rotWithShape="1">
            <a:blip r:embed="rId17"/>
            <a:srcRect/>
            <a:stretch>
              <a:fillRect/>
            </a:stretch>
          </a:blipFill>
          <a:ln w="9525">
            <a:noFill/>
            <a:miter lim="800000"/>
            <a:headEnd/>
            <a:tailEnd/>
          </a:ln>
        </p:spPr>
        <p:txBody>
          <a:bodyPr lIns="0" tIns="0" rIns="0" bIns="0"/>
          <a:lstStyle/>
          <a:p>
            <a:endParaRPr lang="en-US">
              <a:solidFill>
                <a:schemeClr val="bg1"/>
              </a:solidFill>
            </a:endParaRPr>
          </a:p>
        </p:txBody>
      </p:sp>
      <p:sp>
        <p:nvSpPr>
          <p:cNvPr id="29" name="object 27"/>
          <p:cNvSpPr>
            <a:spLocks noChangeArrowheads="1"/>
          </p:cNvSpPr>
          <p:nvPr/>
        </p:nvSpPr>
        <p:spPr bwMode="auto">
          <a:xfrm>
            <a:off x="5143500" y="4378325"/>
            <a:ext cx="1514475" cy="1181100"/>
          </a:xfrm>
          <a:prstGeom prst="rect">
            <a:avLst/>
          </a:prstGeom>
          <a:blipFill dpi="0" rotWithShape="1">
            <a:blip r:embed="rId18"/>
            <a:srcRect/>
            <a:stretch>
              <a:fillRect/>
            </a:stretch>
          </a:blipFill>
          <a:ln w="9525">
            <a:noFill/>
            <a:miter lim="800000"/>
            <a:headEnd/>
            <a:tailEnd/>
          </a:ln>
        </p:spPr>
        <p:txBody>
          <a:bodyPr lIns="0" tIns="0" rIns="0" bIns="0"/>
          <a:lstStyle/>
          <a:p>
            <a:endParaRPr lang="en-US">
              <a:solidFill>
                <a:schemeClr val="bg1"/>
              </a:solidFill>
            </a:endParaRPr>
          </a:p>
        </p:txBody>
      </p:sp>
      <p:sp>
        <p:nvSpPr>
          <p:cNvPr id="30" name="object 28"/>
          <p:cNvSpPr>
            <a:spLocks/>
          </p:cNvSpPr>
          <p:nvPr/>
        </p:nvSpPr>
        <p:spPr bwMode="auto">
          <a:xfrm>
            <a:off x="5127625" y="5222875"/>
            <a:ext cx="1530350" cy="307975"/>
          </a:xfrm>
          <a:custGeom>
            <a:avLst/>
            <a:gdLst>
              <a:gd name="T0" fmla="*/ 0 w 1531620"/>
              <a:gd name="T1" fmla="*/ 307971 h 307339"/>
              <a:gd name="T2" fmla="*/ 1530349 w 1531620"/>
              <a:gd name="T3" fmla="*/ 307971 h 307339"/>
              <a:gd name="T4" fmla="*/ 1530349 w 1531620"/>
              <a:gd name="T5" fmla="*/ 0 h 307339"/>
              <a:gd name="T6" fmla="*/ 0 w 1531620"/>
              <a:gd name="T7" fmla="*/ 0 h 307339"/>
              <a:gd name="T8" fmla="*/ 0 w 1531620"/>
              <a:gd name="T9" fmla="*/ 307971 h 307339"/>
              <a:gd name="T10" fmla="*/ 0 60000 65536"/>
              <a:gd name="T11" fmla="*/ 0 60000 65536"/>
              <a:gd name="T12" fmla="*/ 0 60000 65536"/>
              <a:gd name="T13" fmla="*/ 0 60000 65536"/>
              <a:gd name="T14" fmla="*/ 0 60000 65536"/>
              <a:gd name="T15" fmla="*/ 0 w 1531620"/>
              <a:gd name="T16" fmla="*/ 0 h 307339"/>
              <a:gd name="T17" fmla="*/ 1531620 w 1531620"/>
              <a:gd name="T18" fmla="*/ 307339 h 307339"/>
            </a:gdLst>
            <a:ahLst/>
            <a:cxnLst>
              <a:cxn ang="T10">
                <a:pos x="T0" y="T1"/>
              </a:cxn>
              <a:cxn ang="T11">
                <a:pos x="T2" y="T3"/>
              </a:cxn>
              <a:cxn ang="T12">
                <a:pos x="T4" y="T5"/>
              </a:cxn>
              <a:cxn ang="T13">
                <a:pos x="T6" y="T7"/>
              </a:cxn>
              <a:cxn ang="T14">
                <a:pos x="T8" y="T9"/>
              </a:cxn>
            </a:cxnLst>
            <a:rect l="T15" t="T16" r="T17" b="T18"/>
            <a:pathLst>
              <a:path w="1531620" h="307339">
                <a:moveTo>
                  <a:pt x="0" y="307335"/>
                </a:moveTo>
                <a:lnTo>
                  <a:pt x="1531619" y="307335"/>
                </a:lnTo>
                <a:lnTo>
                  <a:pt x="1531619" y="0"/>
                </a:lnTo>
                <a:lnTo>
                  <a:pt x="0" y="0"/>
                </a:lnTo>
                <a:lnTo>
                  <a:pt x="0" y="307335"/>
                </a:lnTo>
                <a:close/>
              </a:path>
            </a:pathLst>
          </a:custGeom>
          <a:solidFill>
            <a:srgbClr val="FFFFFF"/>
          </a:solidFill>
          <a:ln w="9525">
            <a:noFill/>
            <a:round/>
            <a:headEnd/>
            <a:tailEnd/>
          </a:ln>
        </p:spPr>
        <p:txBody>
          <a:bodyPr lIns="0" tIns="0" rIns="0" bIns="0"/>
          <a:lstStyle/>
          <a:p>
            <a:endParaRPr lang="en-IN">
              <a:solidFill>
                <a:schemeClr val="bg1"/>
              </a:solidFill>
            </a:endParaRPr>
          </a:p>
        </p:txBody>
      </p:sp>
      <p:sp>
        <p:nvSpPr>
          <p:cNvPr id="31" name="object 29"/>
          <p:cNvSpPr>
            <a:spLocks/>
          </p:cNvSpPr>
          <p:nvPr/>
        </p:nvSpPr>
        <p:spPr bwMode="auto">
          <a:xfrm>
            <a:off x="6742113" y="5284788"/>
            <a:ext cx="1778000" cy="306387"/>
          </a:xfrm>
          <a:custGeom>
            <a:avLst/>
            <a:gdLst>
              <a:gd name="T0" fmla="*/ 0 w 1778000"/>
              <a:gd name="T1" fmla="*/ 306383 h 307339"/>
              <a:gd name="T2" fmla="*/ 1778008 w 1778000"/>
              <a:gd name="T3" fmla="*/ 306383 h 307339"/>
              <a:gd name="T4" fmla="*/ 1778008 w 1778000"/>
              <a:gd name="T5" fmla="*/ 0 h 307339"/>
              <a:gd name="T6" fmla="*/ 0 w 1778000"/>
              <a:gd name="T7" fmla="*/ 0 h 307339"/>
              <a:gd name="T8" fmla="*/ 0 w 1778000"/>
              <a:gd name="T9" fmla="*/ 306383 h 307339"/>
              <a:gd name="T10" fmla="*/ 0 60000 65536"/>
              <a:gd name="T11" fmla="*/ 0 60000 65536"/>
              <a:gd name="T12" fmla="*/ 0 60000 65536"/>
              <a:gd name="T13" fmla="*/ 0 60000 65536"/>
              <a:gd name="T14" fmla="*/ 0 60000 65536"/>
              <a:gd name="T15" fmla="*/ 0 w 1778000"/>
              <a:gd name="T16" fmla="*/ 0 h 307339"/>
              <a:gd name="T17" fmla="*/ 1778000 w 1778000"/>
              <a:gd name="T18" fmla="*/ 307339 h 307339"/>
            </a:gdLst>
            <a:ahLst/>
            <a:cxnLst>
              <a:cxn ang="T10">
                <a:pos x="T0" y="T1"/>
              </a:cxn>
              <a:cxn ang="T11">
                <a:pos x="T2" y="T3"/>
              </a:cxn>
              <a:cxn ang="T12">
                <a:pos x="T4" y="T5"/>
              </a:cxn>
              <a:cxn ang="T13">
                <a:pos x="T6" y="T7"/>
              </a:cxn>
              <a:cxn ang="T14">
                <a:pos x="T8" y="T9"/>
              </a:cxn>
            </a:cxnLst>
            <a:rect l="T15" t="T16" r="T17" b="T18"/>
            <a:pathLst>
              <a:path w="1778000" h="307339">
                <a:moveTo>
                  <a:pt x="0" y="307335"/>
                </a:moveTo>
                <a:lnTo>
                  <a:pt x="1778008" y="307335"/>
                </a:lnTo>
                <a:lnTo>
                  <a:pt x="1778008" y="0"/>
                </a:lnTo>
                <a:lnTo>
                  <a:pt x="0" y="0"/>
                </a:lnTo>
                <a:lnTo>
                  <a:pt x="0" y="307335"/>
                </a:lnTo>
                <a:close/>
              </a:path>
            </a:pathLst>
          </a:custGeom>
          <a:solidFill>
            <a:srgbClr val="FFFFFF"/>
          </a:solidFill>
          <a:ln w="9525">
            <a:noFill/>
            <a:round/>
            <a:headEnd/>
            <a:tailEnd/>
          </a:ln>
        </p:spPr>
        <p:txBody>
          <a:bodyPr lIns="0" tIns="0" rIns="0" bIns="0"/>
          <a:lstStyle/>
          <a:p>
            <a:endParaRPr lang="en-IN">
              <a:solidFill>
                <a:schemeClr val="bg1"/>
              </a:solidFill>
            </a:endParaRPr>
          </a:p>
        </p:txBody>
      </p:sp>
      <p:sp>
        <p:nvSpPr>
          <p:cNvPr id="32" name="object 30"/>
          <p:cNvSpPr>
            <a:spLocks/>
          </p:cNvSpPr>
          <p:nvPr/>
        </p:nvSpPr>
        <p:spPr bwMode="auto">
          <a:xfrm>
            <a:off x="6861175" y="5903913"/>
            <a:ext cx="1562100" cy="523875"/>
          </a:xfrm>
          <a:custGeom>
            <a:avLst/>
            <a:gdLst>
              <a:gd name="T0" fmla="*/ 0 w 1562100"/>
              <a:gd name="T1" fmla="*/ 523880 h 523239"/>
              <a:gd name="T2" fmla="*/ 1562099 w 1562100"/>
              <a:gd name="T3" fmla="*/ 523880 h 523239"/>
              <a:gd name="T4" fmla="*/ 1562099 w 1562100"/>
              <a:gd name="T5" fmla="*/ 0 h 523239"/>
              <a:gd name="T6" fmla="*/ 0 w 1562100"/>
              <a:gd name="T7" fmla="*/ 0 h 523239"/>
              <a:gd name="T8" fmla="*/ 0 w 1562100"/>
              <a:gd name="T9" fmla="*/ 523880 h 523239"/>
              <a:gd name="T10" fmla="*/ 0 60000 65536"/>
              <a:gd name="T11" fmla="*/ 0 60000 65536"/>
              <a:gd name="T12" fmla="*/ 0 60000 65536"/>
              <a:gd name="T13" fmla="*/ 0 60000 65536"/>
              <a:gd name="T14" fmla="*/ 0 60000 65536"/>
              <a:gd name="T15" fmla="*/ 0 w 1562100"/>
              <a:gd name="T16" fmla="*/ 0 h 523239"/>
              <a:gd name="T17" fmla="*/ 1562100 w 1562100"/>
              <a:gd name="T18" fmla="*/ 523239 h 523239"/>
            </a:gdLst>
            <a:ahLst/>
            <a:cxnLst>
              <a:cxn ang="T10">
                <a:pos x="T0" y="T1"/>
              </a:cxn>
              <a:cxn ang="T11">
                <a:pos x="T2" y="T3"/>
              </a:cxn>
              <a:cxn ang="T12">
                <a:pos x="T4" y="T5"/>
              </a:cxn>
              <a:cxn ang="T13">
                <a:pos x="T6" y="T7"/>
              </a:cxn>
              <a:cxn ang="T14">
                <a:pos x="T8" y="T9"/>
              </a:cxn>
            </a:cxnLst>
            <a:rect l="T15" t="T16" r="T17" b="T18"/>
            <a:pathLst>
              <a:path w="1562100" h="523239">
                <a:moveTo>
                  <a:pt x="0" y="523244"/>
                </a:moveTo>
                <a:lnTo>
                  <a:pt x="1562099" y="523244"/>
                </a:lnTo>
                <a:lnTo>
                  <a:pt x="1562099" y="0"/>
                </a:lnTo>
                <a:lnTo>
                  <a:pt x="0" y="0"/>
                </a:lnTo>
                <a:lnTo>
                  <a:pt x="0" y="523244"/>
                </a:lnTo>
                <a:close/>
              </a:path>
            </a:pathLst>
          </a:custGeom>
          <a:solidFill>
            <a:srgbClr val="FFFFFF"/>
          </a:solidFill>
          <a:ln w="9525">
            <a:noFill/>
            <a:round/>
            <a:headEnd/>
            <a:tailEnd/>
          </a:ln>
        </p:spPr>
        <p:txBody>
          <a:bodyPr lIns="0" tIns="0" rIns="0" bIns="0"/>
          <a:lstStyle/>
          <a:p>
            <a:endParaRPr lang="en-IN">
              <a:solidFill>
                <a:schemeClr val="bg1"/>
              </a:solidFill>
            </a:endParaRPr>
          </a:p>
        </p:txBody>
      </p:sp>
      <p:sp>
        <p:nvSpPr>
          <p:cNvPr id="33" name="object 31"/>
          <p:cNvSpPr txBox="1">
            <a:spLocks noChangeArrowheads="1"/>
          </p:cNvSpPr>
          <p:nvPr/>
        </p:nvSpPr>
        <p:spPr bwMode="auto">
          <a:xfrm>
            <a:off x="5357818" y="22225"/>
            <a:ext cx="3468682" cy="1159292"/>
          </a:xfrm>
          <a:prstGeom prst="rect">
            <a:avLst/>
          </a:prstGeom>
          <a:noFill/>
          <a:ln w="9525">
            <a:noFill/>
            <a:miter lim="800000"/>
            <a:headEnd/>
            <a:tailEnd/>
          </a:ln>
        </p:spPr>
        <p:txBody>
          <a:bodyPr wrap="square" lIns="0" tIns="0" rIns="0" bIns="0">
            <a:spAutoFit/>
          </a:bodyPr>
          <a:lstStyle/>
          <a:p>
            <a:pPr marL="165100" algn="just"/>
            <a:r>
              <a:rPr lang="en-US" sz="1400" dirty="0">
                <a:latin typeface="Arial" pitchFamily="34" charset="0"/>
              </a:rPr>
              <a:t>Requires</a:t>
            </a:r>
            <a:r>
              <a:rPr lang="en-US" sz="1400" dirty="0">
                <a:latin typeface="Times New Roman" pitchFamily="18" charset="0"/>
                <a:cs typeface="Times New Roman" pitchFamily="18" charset="0"/>
              </a:rPr>
              <a:t>    </a:t>
            </a:r>
            <a:r>
              <a:rPr lang="en-US" sz="1400" b="1" dirty="0">
                <a:latin typeface="Arial" pitchFamily="34" charset="0"/>
              </a:rPr>
              <a:t>high</a:t>
            </a:r>
            <a:r>
              <a:rPr lang="en-US" sz="1400" b="1" dirty="0">
                <a:latin typeface="Times New Roman" pitchFamily="18" charset="0"/>
                <a:cs typeface="Times New Roman" pitchFamily="18" charset="0"/>
              </a:rPr>
              <a:t>    </a:t>
            </a:r>
            <a:r>
              <a:rPr lang="en-US" sz="1400" b="1" dirty="0">
                <a:latin typeface="Arial" pitchFamily="34" charset="0"/>
              </a:rPr>
              <a:t>spatial</a:t>
            </a:r>
            <a:r>
              <a:rPr lang="en-US" sz="1400" b="1" dirty="0">
                <a:latin typeface="Times New Roman" pitchFamily="18" charset="0"/>
                <a:cs typeface="Times New Roman" pitchFamily="18" charset="0"/>
              </a:rPr>
              <a:t>    </a:t>
            </a:r>
            <a:r>
              <a:rPr lang="en-US" sz="1400" dirty="0">
                <a:latin typeface="Arial" pitchFamily="34" charset="0"/>
              </a:rPr>
              <a:t>and</a:t>
            </a:r>
            <a:r>
              <a:rPr lang="en-US" sz="1400" dirty="0">
                <a:latin typeface="Times New Roman" pitchFamily="18" charset="0"/>
                <a:cs typeface="Times New Roman" pitchFamily="18" charset="0"/>
              </a:rPr>
              <a:t>    </a:t>
            </a:r>
            <a:r>
              <a:rPr lang="en-US" sz="1400" b="1" dirty="0">
                <a:latin typeface="Arial" pitchFamily="34" charset="0"/>
              </a:rPr>
              <a:t>temporal</a:t>
            </a:r>
            <a:r>
              <a:rPr lang="en-US" sz="1400" b="1" dirty="0">
                <a:latin typeface="Times New Roman" pitchFamily="18" charset="0"/>
                <a:cs typeface="Times New Roman" pitchFamily="18" charset="0"/>
              </a:rPr>
              <a:t> </a:t>
            </a:r>
            <a:r>
              <a:rPr lang="en-US" sz="1400" b="1" dirty="0">
                <a:latin typeface="Arial" pitchFamily="34" charset="0"/>
              </a:rPr>
              <a:t>resolution</a:t>
            </a:r>
            <a:r>
              <a:rPr lang="en-US" sz="1400" b="1" dirty="0">
                <a:latin typeface="Times New Roman" pitchFamily="18" charset="0"/>
                <a:cs typeface="Times New Roman" pitchFamily="18" charset="0"/>
              </a:rPr>
              <a:t>  </a:t>
            </a:r>
            <a:r>
              <a:rPr lang="en-US" sz="1400" dirty="0">
                <a:latin typeface="Arial" pitchFamily="34" charset="0"/>
              </a:rPr>
              <a:t>of</a:t>
            </a:r>
            <a:r>
              <a:rPr lang="en-US" sz="1400" dirty="0">
                <a:latin typeface="Times New Roman" pitchFamily="18" charset="0"/>
                <a:cs typeface="Times New Roman" pitchFamily="18" charset="0"/>
              </a:rPr>
              <a:t>  </a:t>
            </a:r>
            <a:r>
              <a:rPr lang="en-US" sz="1400" dirty="0">
                <a:latin typeface="Arial" pitchFamily="34" charset="0"/>
              </a:rPr>
              <a:t>data</a:t>
            </a:r>
            <a:r>
              <a:rPr lang="en-US" sz="1400" dirty="0">
                <a:latin typeface="Times New Roman" pitchFamily="18" charset="0"/>
                <a:cs typeface="Times New Roman" pitchFamily="18" charset="0"/>
              </a:rPr>
              <a:t>  </a:t>
            </a:r>
            <a:r>
              <a:rPr lang="en-US" sz="1400" dirty="0">
                <a:latin typeface="Arial" pitchFamily="34" charset="0"/>
              </a:rPr>
              <a:t>because</a:t>
            </a:r>
            <a:r>
              <a:rPr lang="en-US" sz="1400" dirty="0">
                <a:latin typeface="Times New Roman" pitchFamily="18" charset="0"/>
                <a:cs typeface="Times New Roman" pitchFamily="18" charset="0"/>
              </a:rPr>
              <a:t>  </a:t>
            </a:r>
            <a:r>
              <a:rPr lang="en-US" sz="1400" dirty="0">
                <a:latin typeface="Arial" pitchFamily="34" charset="0"/>
              </a:rPr>
              <a:t>of</a:t>
            </a:r>
            <a:r>
              <a:rPr lang="en-US" sz="1400" dirty="0">
                <a:latin typeface="Times New Roman" pitchFamily="18" charset="0"/>
                <a:cs typeface="Times New Roman" pitchFamily="18" charset="0"/>
              </a:rPr>
              <a:t>  </a:t>
            </a:r>
            <a:r>
              <a:rPr lang="en-US" sz="1400" dirty="0">
                <a:latin typeface="Arial" pitchFamily="34" charset="0"/>
              </a:rPr>
              <a:t>the</a:t>
            </a:r>
            <a:r>
              <a:rPr lang="en-US" sz="1400" dirty="0">
                <a:latin typeface="Times New Roman" pitchFamily="18" charset="0"/>
                <a:cs typeface="Times New Roman" pitchFamily="18" charset="0"/>
              </a:rPr>
              <a:t>  </a:t>
            </a:r>
            <a:r>
              <a:rPr lang="en-US" sz="1400" dirty="0">
                <a:latin typeface="Arial" pitchFamily="34" charset="0"/>
              </a:rPr>
              <a:t>short</a:t>
            </a:r>
            <a:r>
              <a:rPr lang="en-US" sz="1400" dirty="0">
                <a:latin typeface="Times New Roman" pitchFamily="18" charset="0"/>
                <a:cs typeface="Times New Roman" pitchFamily="18" charset="0"/>
              </a:rPr>
              <a:t> </a:t>
            </a:r>
            <a:r>
              <a:rPr lang="en-US" sz="1400" dirty="0">
                <a:latin typeface="Arial" pitchFamily="34" charset="0"/>
              </a:rPr>
              <a:t>life</a:t>
            </a:r>
            <a:r>
              <a:rPr lang="en-US" sz="1400" dirty="0">
                <a:latin typeface="Times New Roman" pitchFamily="18" charset="0"/>
                <a:cs typeface="Times New Roman" pitchFamily="18" charset="0"/>
              </a:rPr>
              <a:t> </a:t>
            </a:r>
            <a:r>
              <a:rPr lang="en-US" sz="1400" dirty="0">
                <a:latin typeface="Arial" pitchFamily="34" charset="0"/>
              </a:rPr>
              <a:t>span</a:t>
            </a:r>
            <a:r>
              <a:rPr lang="en-US" sz="1400" dirty="0">
                <a:latin typeface="Times New Roman" pitchFamily="18" charset="0"/>
                <a:cs typeface="Times New Roman" pitchFamily="18" charset="0"/>
              </a:rPr>
              <a:t> </a:t>
            </a:r>
            <a:r>
              <a:rPr lang="en-US" sz="1400" dirty="0">
                <a:latin typeface="Arial" pitchFamily="34" charset="0"/>
              </a:rPr>
              <a:t>of</a:t>
            </a:r>
            <a:r>
              <a:rPr lang="en-US" sz="1400" dirty="0">
                <a:latin typeface="Times New Roman" pitchFamily="18" charset="0"/>
                <a:cs typeface="Times New Roman" pitchFamily="18" charset="0"/>
              </a:rPr>
              <a:t> </a:t>
            </a:r>
            <a:r>
              <a:rPr lang="en-US" sz="1400" dirty="0">
                <a:latin typeface="Arial" pitchFamily="34" charset="0"/>
              </a:rPr>
              <a:t>aerosol</a:t>
            </a:r>
            <a:r>
              <a:rPr lang="en-US" sz="1400" dirty="0">
                <a:latin typeface="Times New Roman" pitchFamily="18" charset="0"/>
                <a:cs typeface="Times New Roman" pitchFamily="18" charset="0"/>
              </a:rPr>
              <a:t> </a:t>
            </a:r>
            <a:r>
              <a:rPr lang="en-US" sz="1400" dirty="0">
                <a:latin typeface="Arial" pitchFamily="34" charset="0"/>
              </a:rPr>
              <a:t>(7</a:t>
            </a:r>
            <a:r>
              <a:rPr lang="en-US" sz="1400" dirty="0">
                <a:latin typeface="Times New Roman" pitchFamily="18" charset="0"/>
                <a:cs typeface="Times New Roman" pitchFamily="18" charset="0"/>
              </a:rPr>
              <a:t> </a:t>
            </a:r>
            <a:r>
              <a:rPr lang="en-US" sz="1400" dirty="0">
                <a:latin typeface="Arial" pitchFamily="34" charset="0"/>
              </a:rPr>
              <a:t>to</a:t>
            </a:r>
            <a:r>
              <a:rPr lang="en-US" sz="1400" dirty="0">
                <a:latin typeface="Times New Roman" pitchFamily="18" charset="0"/>
                <a:cs typeface="Times New Roman" pitchFamily="18" charset="0"/>
              </a:rPr>
              <a:t> </a:t>
            </a:r>
            <a:r>
              <a:rPr lang="en-US" sz="1400" dirty="0">
                <a:latin typeface="Arial" pitchFamily="34" charset="0"/>
              </a:rPr>
              <a:t>10</a:t>
            </a:r>
            <a:r>
              <a:rPr lang="en-US" sz="1400" dirty="0">
                <a:latin typeface="Times New Roman" pitchFamily="18" charset="0"/>
                <a:cs typeface="Times New Roman" pitchFamily="18" charset="0"/>
              </a:rPr>
              <a:t> </a:t>
            </a:r>
            <a:r>
              <a:rPr lang="en-US" sz="1400" dirty="0">
                <a:latin typeface="Arial" pitchFamily="34" charset="0"/>
              </a:rPr>
              <a:t>days).</a:t>
            </a:r>
          </a:p>
          <a:p>
            <a:pPr marL="165100">
              <a:spcBef>
                <a:spcPts val="350"/>
              </a:spcBef>
            </a:pPr>
            <a:r>
              <a:rPr lang="en-US" sz="1600" b="1" dirty="0">
                <a:solidFill>
                  <a:schemeClr val="bg1"/>
                </a:solidFill>
                <a:cs typeface="Calibri" pitchFamily="34" charset="0"/>
              </a:rPr>
              <a:t>Airborne-based</a:t>
            </a:r>
            <a:r>
              <a:rPr lang="en-US" sz="1600" b="1" dirty="0">
                <a:solidFill>
                  <a:schemeClr val="bg1"/>
                </a:solidFill>
                <a:latin typeface="Times New Roman" pitchFamily="18" charset="0"/>
                <a:cs typeface="Times New Roman" pitchFamily="18" charset="0"/>
              </a:rPr>
              <a:t> </a:t>
            </a:r>
            <a:r>
              <a:rPr lang="en-US" sz="1600" b="1" dirty="0">
                <a:solidFill>
                  <a:schemeClr val="bg1"/>
                </a:solidFill>
                <a:cs typeface="Calibri" pitchFamily="34" charset="0"/>
              </a:rPr>
              <a:t>measurements</a:t>
            </a:r>
          </a:p>
        </p:txBody>
      </p:sp>
      <p:sp>
        <p:nvSpPr>
          <p:cNvPr id="34" name="object 32"/>
          <p:cNvSpPr txBox="1">
            <a:spLocks noChangeArrowheads="1"/>
          </p:cNvSpPr>
          <p:nvPr/>
        </p:nvSpPr>
        <p:spPr bwMode="auto">
          <a:xfrm>
            <a:off x="598488" y="4792663"/>
            <a:ext cx="1095375" cy="553998"/>
          </a:xfrm>
          <a:prstGeom prst="rect">
            <a:avLst/>
          </a:prstGeom>
          <a:noFill/>
          <a:ln w="9525">
            <a:noFill/>
            <a:miter lim="800000"/>
            <a:headEnd/>
            <a:tailEnd/>
          </a:ln>
        </p:spPr>
        <p:txBody>
          <a:bodyPr lIns="0" tIns="0" rIns="0" bIns="0">
            <a:spAutoFit/>
          </a:bodyPr>
          <a:lstStyle/>
          <a:p>
            <a:pPr marL="12700" algn="ctr"/>
            <a:r>
              <a:rPr lang="en-US" sz="1200">
                <a:solidFill>
                  <a:schemeClr val="bg1"/>
                </a:solidFill>
                <a:latin typeface="Arial" pitchFamily="34" charset="0"/>
              </a:rPr>
              <a:t>Aerosol</a:t>
            </a:r>
            <a:r>
              <a:rPr lang="en-US" sz="1200">
                <a:solidFill>
                  <a:schemeClr val="bg1"/>
                </a:solidFill>
                <a:latin typeface="Times New Roman" pitchFamily="18" charset="0"/>
                <a:cs typeface="Times New Roman" pitchFamily="18" charset="0"/>
              </a:rPr>
              <a:t> </a:t>
            </a:r>
            <a:r>
              <a:rPr lang="en-US" sz="1200">
                <a:solidFill>
                  <a:schemeClr val="bg1"/>
                </a:solidFill>
                <a:latin typeface="Arial" pitchFamily="34" charset="0"/>
              </a:rPr>
              <a:t>Robotic</a:t>
            </a:r>
            <a:r>
              <a:rPr lang="en-US" sz="1200">
                <a:solidFill>
                  <a:schemeClr val="bg1"/>
                </a:solidFill>
                <a:latin typeface="Times New Roman" pitchFamily="18" charset="0"/>
                <a:cs typeface="Times New Roman" pitchFamily="18" charset="0"/>
              </a:rPr>
              <a:t> </a:t>
            </a:r>
            <a:r>
              <a:rPr lang="en-US" sz="1200">
                <a:solidFill>
                  <a:schemeClr val="bg1"/>
                </a:solidFill>
                <a:latin typeface="Arial" pitchFamily="34" charset="0"/>
              </a:rPr>
              <a:t>Network</a:t>
            </a:r>
            <a:r>
              <a:rPr lang="en-US" sz="1200">
                <a:solidFill>
                  <a:schemeClr val="bg1"/>
                </a:solidFill>
                <a:latin typeface="Times New Roman" pitchFamily="18" charset="0"/>
                <a:cs typeface="Times New Roman" pitchFamily="18" charset="0"/>
              </a:rPr>
              <a:t> </a:t>
            </a:r>
            <a:r>
              <a:rPr lang="en-US" sz="1200">
                <a:solidFill>
                  <a:schemeClr val="bg1"/>
                </a:solidFill>
                <a:latin typeface="Arial" pitchFamily="34" charset="0"/>
              </a:rPr>
              <a:t>(AERONET)</a:t>
            </a:r>
          </a:p>
        </p:txBody>
      </p:sp>
      <p:sp>
        <p:nvSpPr>
          <p:cNvPr id="35" name="object 33"/>
          <p:cNvSpPr txBox="1">
            <a:spLocks noChangeArrowheads="1"/>
          </p:cNvSpPr>
          <p:nvPr/>
        </p:nvSpPr>
        <p:spPr bwMode="auto">
          <a:xfrm>
            <a:off x="304800" y="2476500"/>
            <a:ext cx="1798638" cy="430887"/>
          </a:xfrm>
          <a:prstGeom prst="rect">
            <a:avLst/>
          </a:prstGeom>
          <a:solidFill>
            <a:srgbClr val="91D050"/>
          </a:solidFill>
          <a:ln w="9525">
            <a:noFill/>
            <a:miter lim="800000"/>
            <a:headEnd/>
            <a:tailEnd/>
          </a:ln>
        </p:spPr>
        <p:txBody>
          <a:bodyPr lIns="0" tIns="0" rIns="0" bIns="0">
            <a:spAutoFit/>
          </a:bodyPr>
          <a:lstStyle/>
          <a:p>
            <a:pPr marL="288925" indent="106363"/>
            <a:r>
              <a:rPr lang="en-US" sz="1400">
                <a:solidFill>
                  <a:schemeClr val="bg1"/>
                </a:solidFill>
                <a:latin typeface="Arial" pitchFamily="34" charset="0"/>
              </a:rPr>
              <a:t>Microstops</a:t>
            </a:r>
            <a:r>
              <a:rPr lang="en-US" sz="1400">
                <a:solidFill>
                  <a:schemeClr val="bg1"/>
                </a:solidFill>
                <a:latin typeface="Times New Roman" pitchFamily="18" charset="0"/>
                <a:cs typeface="Times New Roman" pitchFamily="18" charset="0"/>
              </a:rPr>
              <a:t> </a:t>
            </a:r>
            <a:r>
              <a:rPr lang="en-US" sz="1400">
                <a:solidFill>
                  <a:schemeClr val="bg1"/>
                </a:solidFill>
                <a:latin typeface="Arial" pitchFamily="34" charset="0"/>
              </a:rPr>
              <a:t>II</a:t>
            </a:r>
            <a:r>
              <a:rPr lang="en-US" sz="1400">
                <a:solidFill>
                  <a:schemeClr val="bg1"/>
                </a:solidFill>
                <a:latin typeface="Times New Roman" pitchFamily="18" charset="0"/>
                <a:cs typeface="Times New Roman" pitchFamily="18" charset="0"/>
              </a:rPr>
              <a:t> </a:t>
            </a:r>
            <a:r>
              <a:rPr lang="en-US" sz="1400">
                <a:solidFill>
                  <a:schemeClr val="bg1"/>
                </a:solidFill>
                <a:latin typeface="Arial" pitchFamily="34" charset="0"/>
              </a:rPr>
              <a:t>Sunphotometer</a:t>
            </a:r>
          </a:p>
        </p:txBody>
      </p:sp>
      <p:sp>
        <p:nvSpPr>
          <p:cNvPr id="36" name="object 34"/>
          <p:cNvSpPr txBox="1">
            <a:spLocks noChangeArrowheads="1"/>
          </p:cNvSpPr>
          <p:nvPr/>
        </p:nvSpPr>
        <p:spPr bwMode="auto">
          <a:xfrm>
            <a:off x="2141538" y="2476500"/>
            <a:ext cx="1754187" cy="430887"/>
          </a:xfrm>
          <a:prstGeom prst="rect">
            <a:avLst/>
          </a:prstGeom>
          <a:solidFill>
            <a:srgbClr val="91D050"/>
          </a:solidFill>
          <a:ln w="9525">
            <a:noFill/>
            <a:miter lim="800000"/>
            <a:headEnd/>
            <a:tailEnd/>
          </a:ln>
        </p:spPr>
        <p:txBody>
          <a:bodyPr lIns="0" tIns="0" rIns="0" bIns="0">
            <a:spAutoFit/>
          </a:bodyPr>
          <a:lstStyle/>
          <a:p>
            <a:pPr marL="333375" indent="136525"/>
            <a:r>
              <a:rPr lang="en-US" sz="1400">
                <a:solidFill>
                  <a:schemeClr val="bg1"/>
                </a:solidFill>
                <a:latin typeface="Arial" pitchFamily="34" charset="0"/>
              </a:rPr>
              <a:t>Shipboard</a:t>
            </a:r>
            <a:r>
              <a:rPr lang="en-US" sz="1400">
                <a:solidFill>
                  <a:schemeClr val="bg1"/>
                </a:solidFill>
                <a:latin typeface="Times New Roman" pitchFamily="18" charset="0"/>
                <a:cs typeface="Times New Roman" pitchFamily="18" charset="0"/>
              </a:rPr>
              <a:t> </a:t>
            </a:r>
            <a:r>
              <a:rPr lang="en-US" sz="1400">
                <a:solidFill>
                  <a:schemeClr val="bg1"/>
                </a:solidFill>
                <a:latin typeface="Arial" pitchFamily="34" charset="0"/>
              </a:rPr>
              <a:t>measurement</a:t>
            </a:r>
          </a:p>
        </p:txBody>
      </p:sp>
      <p:sp>
        <p:nvSpPr>
          <p:cNvPr id="37" name="object 35"/>
          <p:cNvSpPr txBox="1"/>
          <p:nvPr/>
        </p:nvSpPr>
        <p:spPr>
          <a:xfrm>
            <a:off x="5503863" y="2365375"/>
            <a:ext cx="620712" cy="215444"/>
          </a:xfrm>
          <a:prstGeom prst="rect">
            <a:avLst/>
          </a:prstGeom>
        </p:spPr>
        <p:txBody>
          <a:bodyPr lIns="0" tIns="0" rIns="0" bIns="0">
            <a:spAutoFit/>
          </a:bodyPr>
          <a:lstStyle/>
          <a:p>
            <a:pPr marL="12700" fontAlgn="auto">
              <a:spcBef>
                <a:spcPts val="0"/>
              </a:spcBef>
              <a:spcAft>
                <a:spcPts val="0"/>
              </a:spcAft>
              <a:defRPr/>
            </a:pPr>
            <a:r>
              <a:rPr sz="1400" spc="-10" dirty="0">
                <a:solidFill>
                  <a:schemeClr val="bg1"/>
                </a:solidFill>
                <a:latin typeface="Arial"/>
                <a:cs typeface="Arial"/>
              </a:rPr>
              <a:t>B</a:t>
            </a:r>
            <a:r>
              <a:rPr sz="1400" spc="-5" dirty="0">
                <a:solidFill>
                  <a:schemeClr val="bg1"/>
                </a:solidFill>
                <a:latin typeface="Arial"/>
                <a:cs typeface="Arial"/>
              </a:rPr>
              <a:t>a</a:t>
            </a:r>
            <a:r>
              <a:rPr sz="1400" spc="5" dirty="0">
                <a:solidFill>
                  <a:schemeClr val="bg1"/>
                </a:solidFill>
                <a:latin typeface="Arial"/>
                <a:cs typeface="Arial"/>
              </a:rPr>
              <a:t>ll</a:t>
            </a:r>
            <a:r>
              <a:rPr sz="1400" spc="-5" dirty="0">
                <a:solidFill>
                  <a:schemeClr val="bg1"/>
                </a:solidFill>
                <a:latin typeface="Arial"/>
                <a:cs typeface="Arial"/>
              </a:rPr>
              <a:t>oon</a:t>
            </a:r>
            <a:endParaRPr sz="1400">
              <a:solidFill>
                <a:schemeClr val="bg1"/>
              </a:solidFill>
              <a:latin typeface="Arial"/>
              <a:cs typeface="Arial"/>
            </a:endParaRPr>
          </a:p>
        </p:txBody>
      </p:sp>
      <p:sp>
        <p:nvSpPr>
          <p:cNvPr id="38" name="object 36"/>
          <p:cNvSpPr txBox="1"/>
          <p:nvPr/>
        </p:nvSpPr>
        <p:spPr>
          <a:xfrm>
            <a:off x="7418388" y="2336800"/>
            <a:ext cx="590550" cy="215444"/>
          </a:xfrm>
          <a:prstGeom prst="rect">
            <a:avLst/>
          </a:prstGeom>
        </p:spPr>
        <p:txBody>
          <a:bodyPr lIns="0" tIns="0" rIns="0" bIns="0">
            <a:spAutoFit/>
          </a:bodyPr>
          <a:lstStyle/>
          <a:p>
            <a:pPr marL="12700" fontAlgn="auto">
              <a:spcBef>
                <a:spcPts val="0"/>
              </a:spcBef>
              <a:spcAft>
                <a:spcPts val="0"/>
              </a:spcAft>
              <a:defRPr/>
            </a:pPr>
            <a:r>
              <a:rPr sz="1400" spc="-10" dirty="0">
                <a:solidFill>
                  <a:schemeClr val="bg1"/>
                </a:solidFill>
                <a:latin typeface="Arial"/>
                <a:cs typeface="Arial"/>
              </a:rPr>
              <a:t>A</a:t>
            </a:r>
            <a:r>
              <a:rPr sz="1400" spc="5" dirty="0">
                <a:solidFill>
                  <a:schemeClr val="bg1"/>
                </a:solidFill>
                <a:latin typeface="Arial"/>
                <a:cs typeface="Arial"/>
              </a:rPr>
              <a:t>i</a:t>
            </a:r>
            <a:r>
              <a:rPr sz="1400" spc="-10" dirty="0">
                <a:solidFill>
                  <a:schemeClr val="bg1"/>
                </a:solidFill>
                <a:latin typeface="Arial"/>
                <a:cs typeface="Arial"/>
              </a:rPr>
              <a:t>r</a:t>
            </a:r>
            <a:r>
              <a:rPr sz="1400" dirty="0">
                <a:solidFill>
                  <a:schemeClr val="bg1"/>
                </a:solidFill>
                <a:latin typeface="Arial"/>
                <a:cs typeface="Arial"/>
              </a:rPr>
              <a:t>c</a:t>
            </a:r>
            <a:r>
              <a:rPr sz="1400" spc="-10" dirty="0">
                <a:solidFill>
                  <a:schemeClr val="bg1"/>
                </a:solidFill>
                <a:latin typeface="Arial"/>
                <a:cs typeface="Arial"/>
              </a:rPr>
              <a:t>r</a:t>
            </a:r>
            <a:r>
              <a:rPr sz="1400" spc="-15" dirty="0">
                <a:solidFill>
                  <a:schemeClr val="bg1"/>
                </a:solidFill>
                <a:latin typeface="Arial"/>
                <a:cs typeface="Arial"/>
              </a:rPr>
              <a:t>a</a:t>
            </a:r>
            <a:r>
              <a:rPr sz="1400" dirty="0">
                <a:solidFill>
                  <a:schemeClr val="bg1"/>
                </a:solidFill>
                <a:latin typeface="Arial"/>
                <a:cs typeface="Arial"/>
              </a:rPr>
              <a:t>f</a:t>
            </a:r>
            <a:r>
              <a:rPr sz="1400" spc="-5" dirty="0">
                <a:solidFill>
                  <a:schemeClr val="bg1"/>
                </a:solidFill>
                <a:latin typeface="Arial"/>
                <a:cs typeface="Arial"/>
              </a:rPr>
              <a:t>t</a:t>
            </a:r>
            <a:endParaRPr sz="1400">
              <a:solidFill>
                <a:schemeClr val="bg1"/>
              </a:solidFill>
              <a:latin typeface="Arial"/>
              <a:cs typeface="Arial"/>
            </a:endParaRPr>
          </a:p>
        </p:txBody>
      </p:sp>
      <p:sp>
        <p:nvSpPr>
          <p:cNvPr id="39" name="object 37"/>
          <p:cNvSpPr txBox="1"/>
          <p:nvPr/>
        </p:nvSpPr>
        <p:spPr>
          <a:xfrm>
            <a:off x="5876925" y="3935413"/>
            <a:ext cx="2020888" cy="215444"/>
          </a:xfrm>
          <a:prstGeom prst="rect">
            <a:avLst/>
          </a:prstGeom>
        </p:spPr>
        <p:txBody>
          <a:bodyPr lIns="0" tIns="0" rIns="0" bIns="0">
            <a:spAutoFit/>
          </a:bodyPr>
          <a:lstStyle/>
          <a:p>
            <a:pPr marL="12700" fontAlgn="auto">
              <a:spcBef>
                <a:spcPts val="0"/>
              </a:spcBef>
              <a:spcAft>
                <a:spcPts val="0"/>
              </a:spcAft>
              <a:defRPr/>
            </a:pPr>
            <a:r>
              <a:rPr sz="1400" spc="5" dirty="0">
                <a:solidFill>
                  <a:schemeClr val="bg1"/>
                </a:solidFill>
                <a:latin typeface="Arial"/>
                <a:cs typeface="Arial"/>
              </a:rPr>
              <a:t>R</a:t>
            </a:r>
            <a:r>
              <a:rPr sz="1400" spc="-5" dirty="0">
                <a:solidFill>
                  <a:schemeClr val="bg1"/>
                </a:solidFill>
                <a:latin typeface="Arial"/>
                <a:cs typeface="Arial"/>
              </a:rPr>
              <a:t>e</a:t>
            </a:r>
            <a:r>
              <a:rPr sz="1400" spc="10" dirty="0">
                <a:solidFill>
                  <a:schemeClr val="bg1"/>
                </a:solidFill>
                <a:latin typeface="Arial"/>
                <a:cs typeface="Arial"/>
              </a:rPr>
              <a:t>m</a:t>
            </a:r>
            <a:r>
              <a:rPr sz="1400" spc="-15" dirty="0">
                <a:solidFill>
                  <a:schemeClr val="bg1"/>
                </a:solidFill>
                <a:latin typeface="Arial"/>
                <a:cs typeface="Arial"/>
              </a:rPr>
              <a:t>ot</a:t>
            </a:r>
            <a:r>
              <a:rPr sz="1400" dirty="0">
                <a:solidFill>
                  <a:schemeClr val="bg1"/>
                </a:solidFill>
                <a:latin typeface="Arial"/>
                <a:cs typeface="Arial"/>
              </a:rPr>
              <a:t>e</a:t>
            </a:r>
            <a:r>
              <a:rPr sz="1400" spc="10" dirty="0">
                <a:solidFill>
                  <a:schemeClr val="bg1"/>
                </a:solidFill>
                <a:latin typeface="Times New Roman"/>
                <a:cs typeface="Times New Roman"/>
              </a:rPr>
              <a:t> </a:t>
            </a:r>
            <a:r>
              <a:rPr sz="1400" spc="-10" dirty="0">
                <a:solidFill>
                  <a:schemeClr val="bg1"/>
                </a:solidFill>
                <a:latin typeface="Arial"/>
                <a:cs typeface="Arial"/>
              </a:rPr>
              <a:t>S</a:t>
            </a:r>
            <a:r>
              <a:rPr sz="1400" spc="-5" dirty="0">
                <a:solidFill>
                  <a:schemeClr val="bg1"/>
                </a:solidFill>
                <a:latin typeface="Arial"/>
                <a:cs typeface="Arial"/>
              </a:rPr>
              <a:t>ens</a:t>
            </a:r>
            <a:r>
              <a:rPr sz="1400" spc="10" dirty="0">
                <a:solidFill>
                  <a:schemeClr val="bg1"/>
                </a:solidFill>
                <a:latin typeface="Arial"/>
                <a:cs typeface="Arial"/>
              </a:rPr>
              <a:t>i</a:t>
            </a:r>
            <a:r>
              <a:rPr sz="1400" spc="-5" dirty="0">
                <a:solidFill>
                  <a:schemeClr val="bg1"/>
                </a:solidFill>
                <a:latin typeface="Arial"/>
                <a:cs typeface="Arial"/>
              </a:rPr>
              <a:t>n</a:t>
            </a:r>
            <a:r>
              <a:rPr sz="1400" dirty="0">
                <a:solidFill>
                  <a:schemeClr val="bg1"/>
                </a:solidFill>
                <a:latin typeface="Arial"/>
                <a:cs typeface="Arial"/>
              </a:rPr>
              <a:t>g</a:t>
            </a:r>
            <a:r>
              <a:rPr sz="1400" spc="10" dirty="0">
                <a:solidFill>
                  <a:schemeClr val="bg1"/>
                </a:solidFill>
                <a:latin typeface="Times New Roman"/>
                <a:cs typeface="Times New Roman"/>
              </a:rPr>
              <a:t> </a:t>
            </a:r>
            <a:r>
              <a:rPr sz="1400" spc="-10" dirty="0">
                <a:solidFill>
                  <a:schemeClr val="bg1"/>
                </a:solidFill>
                <a:latin typeface="Arial"/>
                <a:cs typeface="Arial"/>
              </a:rPr>
              <a:t>S</a:t>
            </a:r>
            <a:r>
              <a:rPr sz="1400" spc="-15" dirty="0">
                <a:solidFill>
                  <a:schemeClr val="bg1"/>
                </a:solidFill>
                <a:latin typeface="Arial"/>
                <a:cs typeface="Arial"/>
              </a:rPr>
              <a:t>at</a:t>
            </a:r>
            <a:r>
              <a:rPr sz="1400" spc="-5" dirty="0">
                <a:solidFill>
                  <a:schemeClr val="bg1"/>
                </a:solidFill>
                <a:latin typeface="Arial"/>
                <a:cs typeface="Arial"/>
              </a:rPr>
              <a:t>e</a:t>
            </a:r>
            <a:r>
              <a:rPr sz="1400" spc="5" dirty="0">
                <a:solidFill>
                  <a:schemeClr val="bg1"/>
                </a:solidFill>
                <a:latin typeface="Arial"/>
                <a:cs typeface="Arial"/>
              </a:rPr>
              <a:t>lli</a:t>
            </a:r>
            <a:r>
              <a:rPr sz="1400" spc="-15" dirty="0">
                <a:solidFill>
                  <a:schemeClr val="bg1"/>
                </a:solidFill>
                <a:latin typeface="Arial"/>
                <a:cs typeface="Arial"/>
              </a:rPr>
              <a:t>t</a:t>
            </a:r>
            <a:r>
              <a:rPr sz="1400" dirty="0">
                <a:solidFill>
                  <a:schemeClr val="bg1"/>
                </a:solidFill>
                <a:latin typeface="Arial"/>
                <a:cs typeface="Arial"/>
              </a:rPr>
              <a:t>e</a:t>
            </a:r>
            <a:endParaRPr sz="1400">
              <a:solidFill>
                <a:schemeClr val="bg1"/>
              </a:solidFill>
              <a:latin typeface="Arial"/>
              <a:cs typeface="Arial"/>
            </a:endParaRPr>
          </a:p>
        </p:txBody>
      </p:sp>
      <p:sp>
        <p:nvSpPr>
          <p:cNvPr id="40" name="object 38"/>
          <p:cNvSpPr txBox="1"/>
          <p:nvPr/>
        </p:nvSpPr>
        <p:spPr>
          <a:xfrm>
            <a:off x="5127625" y="5222875"/>
            <a:ext cx="1530350" cy="215444"/>
          </a:xfrm>
          <a:prstGeom prst="rect">
            <a:avLst/>
          </a:prstGeom>
          <a:solidFill>
            <a:srgbClr val="FFFFFF"/>
          </a:solidFill>
          <a:ln w="12700">
            <a:solidFill>
              <a:srgbClr val="ED7C30"/>
            </a:solidFill>
          </a:ln>
        </p:spPr>
        <p:txBody>
          <a:bodyPr lIns="0" tIns="0" rIns="0" bIns="0">
            <a:spAutoFit/>
          </a:bodyPr>
          <a:lstStyle/>
          <a:p>
            <a:pPr marL="163195" fontAlgn="auto">
              <a:spcBef>
                <a:spcPts val="0"/>
              </a:spcBef>
              <a:spcAft>
                <a:spcPts val="0"/>
              </a:spcAft>
              <a:defRPr/>
            </a:pPr>
            <a:r>
              <a:rPr sz="1400" spc="55" dirty="0">
                <a:solidFill>
                  <a:schemeClr val="bg1"/>
                </a:solidFill>
                <a:latin typeface="Arial"/>
                <a:cs typeface="Arial"/>
              </a:rPr>
              <a:t>W</a:t>
            </a:r>
            <a:r>
              <a:rPr sz="1400" spc="5" dirty="0">
                <a:solidFill>
                  <a:schemeClr val="bg1"/>
                </a:solidFill>
                <a:latin typeface="Arial"/>
                <a:cs typeface="Arial"/>
              </a:rPr>
              <a:t>i</a:t>
            </a:r>
            <a:r>
              <a:rPr sz="1400" spc="-5" dirty="0">
                <a:solidFill>
                  <a:schemeClr val="bg1"/>
                </a:solidFill>
                <a:latin typeface="Arial"/>
                <a:cs typeface="Arial"/>
              </a:rPr>
              <a:t>d</a:t>
            </a:r>
            <a:r>
              <a:rPr sz="1400" dirty="0">
                <a:solidFill>
                  <a:schemeClr val="bg1"/>
                </a:solidFill>
                <a:latin typeface="Arial"/>
                <a:cs typeface="Arial"/>
              </a:rPr>
              <a:t>e</a:t>
            </a:r>
            <a:r>
              <a:rPr sz="1400" spc="10" dirty="0">
                <a:solidFill>
                  <a:schemeClr val="bg1"/>
                </a:solidFill>
                <a:latin typeface="Times New Roman"/>
                <a:cs typeface="Times New Roman"/>
              </a:rPr>
              <a:t> </a:t>
            </a:r>
            <a:r>
              <a:rPr sz="1400" dirty="0">
                <a:solidFill>
                  <a:schemeClr val="bg1"/>
                </a:solidFill>
                <a:latin typeface="Arial"/>
                <a:cs typeface="Arial"/>
              </a:rPr>
              <a:t>cove</a:t>
            </a:r>
            <a:r>
              <a:rPr sz="1400" spc="-10" dirty="0">
                <a:solidFill>
                  <a:schemeClr val="bg1"/>
                </a:solidFill>
                <a:latin typeface="Arial"/>
                <a:cs typeface="Arial"/>
              </a:rPr>
              <a:t>r</a:t>
            </a:r>
            <a:r>
              <a:rPr sz="1400" spc="-5" dirty="0">
                <a:solidFill>
                  <a:schemeClr val="bg1"/>
                </a:solidFill>
                <a:latin typeface="Arial"/>
                <a:cs typeface="Arial"/>
              </a:rPr>
              <a:t>age</a:t>
            </a:r>
            <a:endParaRPr sz="1400">
              <a:solidFill>
                <a:schemeClr val="bg1"/>
              </a:solidFill>
              <a:latin typeface="Arial"/>
              <a:cs typeface="Arial"/>
            </a:endParaRPr>
          </a:p>
        </p:txBody>
      </p:sp>
      <p:sp>
        <p:nvSpPr>
          <p:cNvPr id="41" name="object 39"/>
          <p:cNvSpPr txBox="1"/>
          <p:nvPr/>
        </p:nvSpPr>
        <p:spPr>
          <a:xfrm>
            <a:off x="6742113" y="5284788"/>
            <a:ext cx="1778000" cy="215444"/>
          </a:xfrm>
          <a:prstGeom prst="rect">
            <a:avLst/>
          </a:prstGeom>
          <a:solidFill>
            <a:srgbClr val="FFFFFF"/>
          </a:solidFill>
          <a:ln w="12700">
            <a:solidFill>
              <a:srgbClr val="ED7C30"/>
            </a:solidFill>
          </a:ln>
        </p:spPr>
        <p:txBody>
          <a:bodyPr lIns="0" tIns="0" rIns="0" bIns="0">
            <a:spAutoFit/>
          </a:bodyPr>
          <a:lstStyle/>
          <a:p>
            <a:pPr marL="107950" fontAlgn="auto">
              <a:spcBef>
                <a:spcPts val="0"/>
              </a:spcBef>
              <a:spcAft>
                <a:spcPts val="0"/>
              </a:spcAft>
              <a:defRPr/>
            </a:pPr>
            <a:r>
              <a:rPr sz="1400" spc="-170" dirty="0">
                <a:solidFill>
                  <a:schemeClr val="bg1"/>
                </a:solidFill>
                <a:latin typeface="Arial"/>
                <a:cs typeface="Arial"/>
              </a:rPr>
              <a:t>T</a:t>
            </a:r>
            <a:r>
              <a:rPr sz="1400" spc="-5" dirty="0">
                <a:solidFill>
                  <a:schemeClr val="bg1"/>
                </a:solidFill>
                <a:latin typeface="Arial"/>
                <a:cs typeface="Arial"/>
              </a:rPr>
              <a:t>e</a:t>
            </a:r>
            <a:r>
              <a:rPr sz="1400" spc="10" dirty="0">
                <a:solidFill>
                  <a:schemeClr val="bg1"/>
                </a:solidFill>
                <a:latin typeface="Arial"/>
                <a:cs typeface="Arial"/>
              </a:rPr>
              <a:t>m</a:t>
            </a:r>
            <a:r>
              <a:rPr sz="1400" spc="-5" dirty="0">
                <a:solidFill>
                  <a:schemeClr val="bg1"/>
                </a:solidFill>
                <a:latin typeface="Arial"/>
                <a:cs typeface="Arial"/>
              </a:rPr>
              <a:t>pora</a:t>
            </a:r>
            <a:r>
              <a:rPr sz="1400" dirty="0">
                <a:solidFill>
                  <a:schemeClr val="bg1"/>
                </a:solidFill>
                <a:latin typeface="Arial"/>
                <a:cs typeface="Arial"/>
              </a:rPr>
              <a:t>l</a:t>
            </a:r>
            <a:r>
              <a:rPr sz="1400" spc="-5" dirty="0">
                <a:solidFill>
                  <a:schemeClr val="bg1"/>
                </a:solidFill>
                <a:latin typeface="Times New Roman"/>
                <a:cs typeface="Times New Roman"/>
              </a:rPr>
              <a:t> </a:t>
            </a:r>
            <a:r>
              <a:rPr sz="1400" spc="-10" dirty="0">
                <a:solidFill>
                  <a:schemeClr val="bg1"/>
                </a:solidFill>
                <a:latin typeface="Arial"/>
                <a:cs typeface="Arial"/>
              </a:rPr>
              <a:t>r</a:t>
            </a:r>
            <a:r>
              <a:rPr sz="1400" spc="-5" dirty="0">
                <a:solidFill>
                  <a:schemeClr val="bg1"/>
                </a:solidFill>
                <a:latin typeface="Arial"/>
                <a:cs typeface="Arial"/>
              </a:rPr>
              <a:t>eso</a:t>
            </a:r>
            <a:r>
              <a:rPr sz="1400" spc="10" dirty="0">
                <a:solidFill>
                  <a:schemeClr val="bg1"/>
                </a:solidFill>
                <a:latin typeface="Arial"/>
                <a:cs typeface="Arial"/>
              </a:rPr>
              <a:t>l</a:t>
            </a:r>
            <a:r>
              <a:rPr sz="1400" spc="-15" dirty="0">
                <a:solidFill>
                  <a:schemeClr val="bg1"/>
                </a:solidFill>
                <a:latin typeface="Arial"/>
                <a:cs typeface="Arial"/>
              </a:rPr>
              <a:t>ut</a:t>
            </a:r>
            <a:r>
              <a:rPr sz="1400" spc="5" dirty="0">
                <a:solidFill>
                  <a:schemeClr val="bg1"/>
                </a:solidFill>
                <a:latin typeface="Arial"/>
                <a:cs typeface="Arial"/>
              </a:rPr>
              <a:t>i</a:t>
            </a:r>
            <a:r>
              <a:rPr sz="1400" spc="-5" dirty="0">
                <a:solidFill>
                  <a:schemeClr val="bg1"/>
                </a:solidFill>
                <a:latin typeface="Arial"/>
                <a:cs typeface="Arial"/>
              </a:rPr>
              <a:t>on</a:t>
            </a:r>
            <a:endParaRPr sz="1400">
              <a:solidFill>
                <a:schemeClr val="bg1"/>
              </a:solidFill>
              <a:latin typeface="Arial"/>
              <a:cs typeface="Arial"/>
            </a:endParaRPr>
          </a:p>
        </p:txBody>
      </p:sp>
      <p:sp>
        <p:nvSpPr>
          <p:cNvPr id="42" name="object 40"/>
          <p:cNvSpPr txBox="1"/>
          <p:nvPr/>
        </p:nvSpPr>
        <p:spPr>
          <a:xfrm>
            <a:off x="6861175" y="5903913"/>
            <a:ext cx="1562100" cy="430887"/>
          </a:xfrm>
          <a:prstGeom prst="rect">
            <a:avLst/>
          </a:prstGeom>
          <a:ln w="12700">
            <a:solidFill>
              <a:srgbClr val="ED7C30"/>
            </a:solidFill>
          </a:ln>
        </p:spPr>
        <p:txBody>
          <a:bodyPr lIns="0" tIns="0" rIns="0" bIns="0">
            <a:spAutoFit/>
          </a:bodyPr>
          <a:lstStyle/>
          <a:p>
            <a:pPr marL="276860" fontAlgn="auto">
              <a:spcBef>
                <a:spcPts val="0"/>
              </a:spcBef>
              <a:spcAft>
                <a:spcPts val="0"/>
              </a:spcAft>
              <a:defRPr/>
            </a:pPr>
            <a:r>
              <a:rPr sz="1400" spc="-25" dirty="0">
                <a:solidFill>
                  <a:schemeClr val="bg1"/>
                </a:solidFill>
                <a:latin typeface="Arial"/>
                <a:cs typeface="Arial"/>
              </a:rPr>
              <a:t>G</a:t>
            </a:r>
            <a:r>
              <a:rPr sz="1400" spc="-5" dirty="0">
                <a:solidFill>
                  <a:schemeClr val="bg1"/>
                </a:solidFill>
                <a:latin typeface="Arial"/>
                <a:cs typeface="Arial"/>
              </a:rPr>
              <a:t>oo</a:t>
            </a:r>
            <a:r>
              <a:rPr sz="1400" dirty="0">
                <a:solidFill>
                  <a:schemeClr val="bg1"/>
                </a:solidFill>
                <a:latin typeface="Arial"/>
                <a:cs typeface="Arial"/>
              </a:rPr>
              <a:t>d</a:t>
            </a:r>
            <a:r>
              <a:rPr sz="1400" spc="30" dirty="0">
                <a:solidFill>
                  <a:schemeClr val="bg1"/>
                </a:solidFill>
                <a:latin typeface="Times New Roman"/>
                <a:cs typeface="Times New Roman"/>
              </a:rPr>
              <a:t> </a:t>
            </a:r>
            <a:r>
              <a:rPr sz="1400" dirty="0">
                <a:solidFill>
                  <a:schemeClr val="bg1"/>
                </a:solidFill>
                <a:latin typeface="Arial"/>
                <a:cs typeface="Arial"/>
              </a:rPr>
              <a:t>spa</a:t>
            </a:r>
            <a:r>
              <a:rPr sz="1400" spc="-10" dirty="0">
                <a:solidFill>
                  <a:schemeClr val="bg1"/>
                </a:solidFill>
                <a:latin typeface="Arial"/>
                <a:cs typeface="Arial"/>
              </a:rPr>
              <a:t>t</a:t>
            </a:r>
            <a:r>
              <a:rPr sz="1400" spc="5" dirty="0">
                <a:solidFill>
                  <a:schemeClr val="bg1"/>
                </a:solidFill>
                <a:latin typeface="Arial"/>
                <a:cs typeface="Arial"/>
              </a:rPr>
              <a:t>i</a:t>
            </a:r>
            <a:r>
              <a:rPr sz="1400" spc="-5" dirty="0">
                <a:solidFill>
                  <a:schemeClr val="bg1"/>
                </a:solidFill>
                <a:latin typeface="Arial"/>
                <a:cs typeface="Arial"/>
              </a:rPr>
              <a:t>al</a:t>
            </a:r>
            <a:endParaRPr sz="1400">
              <a:solidFill>
                <a:schemeClr val="bg1"/>
              </a:solidFill>
              <a:latin typeface="Arial"/>
              <a:cs typeface="Arial"/>
            </a:endParaRPr>
          </a:p>
          <a:p>
            <a:pPr marL="332740" fontAlgn="auto">
              <a:spcBef>
                <a:spcPts val="0"/>
              </a:spcBef>
              <a:spcAft>
                <a:spcPts val="0"/>
              </a:spcAft>
              <a:defRPr/>
            </a:pPr>
            <a:r>
              <a:rPr sz="1400" spc="5" dirty="0">
                <a:solidFill>
                  <a:schemeClr val="bg1"/>
                </a:solidFill>
                <a:latin typeface="Arial"/>
                <a:cs typeface="Arial"/>
              </a:rPr>
              <a:t>i</a:t>
            </a:r>
            <a:r>
              <a:rPr sz="1400" spc="-5" dirty="0">
                <a:solidFill>
                  <a:schemeClr val="bg1"/>
                </a:solidFill>
                <a:latin typeface="Arial"/>
                <a:cs typeface="Arial"/>
              </a:rPr>
              <a:t>n</a:t>
            </a:r>
            <a:r>
              <a:rPr sz="1400" spc="5" dirty="0">
                <a:solidFill>
                  <a:schemeClr val="bg1"/>
                </a:solidFill>
                <a:latin typeface="Arial"/>
                <a:cs typeface="Arial"/>
              </a:rPr>
              <a:t>f</a:t>
            </a:r>
            <a:r>
              <a:rPr sz="1400" spc="-5" dirty="0">
                <a:solidFill>
                  <a:schemeClr val="bg1"/>
                </a:solidFill>
                <a:latin typeface="Arial"/>
                <a:cs typeface="Arial"/>
              </a:rPr>
              <a:t>o</a:t>
            </a:r>
            <a:r>
              <a:rPr sz="1400" spc="-10" dirty="0">
                <a:solidFill>
                  <a:schemeClr val="bg1"/>
                </a:solidFill>
                <a:latin typeface="Arial"/>
                <a:cs typeface="Arial"/>
              </a:rPr>
              <a:t>r</a:t>
            </a:r>
            <a:r>
              <a:rPr sz="1400" spc="5" dirty="0">
                <a:solidFill>
                  <a:schemeClr val="bg1"/>
                </a:solidFill>
                <a:latin typeface="Arial"/>
                <a:cs typeface="Arial"/>
              </a:rPr>
              <a:t>m</a:t>
            </a:r>
            <a:r>
              <a:rPr sz="1400" spc="-5" dirty="0">
                <a:solidFill>
                  <a:schemeClr val="bg1"/>
                </a:solidFill>
                <a:latin typeface="Arial"/>
                <a:cs typeface="Arial"/>
              </a:rPr>
              <a:t>a</a:t>
            </a:r>
            <a:r>
              <a:rPr sz="1400" spc="-10" dirty="0">
                <a:solidFill>
                  <a:schemeClr val="bg1"/>
                </a:solidFill>
                <a:latin typeface="Arial"/>
                <a:cs typeface="Arial"/>
              </a:rPr>
              <a:t>t</a:t>
            </a:r>
            <a:r>
              <a:rPr sz="1400" spc="5" dirty="0">
                <a:solidFill>
                  <a:schemeClr val="bg1"/>
                </a:solidFill>
                <a:latin typeface="Arial"/>
                <a:cs typeface="Arial"/>
              </a:rPr>
              <a:t>i</a:t>
            </a:r>
            <a:r>
              <a:rPr sz="1400" spc="-5" dirty="0">
                <a:solidFill>
                  <a:schemeClr val="bg1"/>
                </a:solidFill>
                <a:latin typeface="Arial"/>
                <a:cs typeface="Arial"/>
              </a:rPr>
              <a:t>on</a:t>
            </a:r>
            <a:endParaRPr sz="1400">
              <a:solidFill>
                <a:schemeClr val="bg1"/>
              </a:solidFill>
              <a:latin typeface="Arial"/>
              <a:cs typeface="Arial"/>
            </a:endParaRPr>
          </a:p>
        </p:txBody>
      </p:sp>
      <p:sp>
        <p:nvSpPr>
          <p:cNvPr id="43" name="object 41"/>
          <p:cNvSpPr>
            <a:spLocks noChangeArrowheads="1"/>
          </p:cNvSpPr>
          <p:nvPr/>
        </p:nvSpPr>
        <p:spPr bwMode="auto">
          <a:xfrm>
            <a:off x="4346575" y="79375"/>
            <a:ext cx="636588" cy="547688"/>
          </a:xfrm>
          <a:prstGeom prst="rect">
            <a:avLst/>
          </a:prstGeom>
          <a:blipFill dpi="0" rotWithShape="1">
            <a:blip r:embed="rId19"/>
            <a:srcRect/>
            <a:stretch>
              <a:fillRect/>
            </a:stretch>
          </a:blipFill>
          <a:ln w="9525">
            <a:noFill/>
            <a:miter lim="800000"/>
            <a:headEnd/>
            <a:tailEnd/>
          </a:ln>
        </p:spPr>
        <p:txBody>
          <a:bodyPr lIns="0" tIns="0" rIns="0" bIns="0"/>
          <a:lstStyle/>
          <a:p>
            <a:endParaRPr lang="en-US">
              <a:solidFill>
                <a:schemeClr val="bg1"/>
              </a:solidFill>
            </a:endParaRPr>
          </a:p>
        </p:txBody>
      </p:sp>
      <p:sp>
        <p:nvSpPr>
          <p:cNvPr id="44" name="object 42"/>
          <p:cNvSpPr>
            <a:spLocks/>
          </p:cNvSpPr>
          <p:nvPr/>
        </p:nvSpPr>
        <p:spPr bwMode="auto">
          <a:xfrm>
            <a:off x="5988050" y="2536825"/>
            <a:ext cx="1897063" cy="1825625"/>
          </a:xfrm>
          <a:custGeom>
            <a:avLst/>
            <a:gdLst>
              <a:gd name="T0" fmla="*/ 3143 w 1897379"/>
              <a:gd name="T1" fmla="*/ 837966 h 1826260"/>
              <a:gd name="T2" fmla="*/ 27564 w 1897379"/>
              <a:gd name="T3" fmla="*/ 693467 h 1826260"/>
              <a:gd name="T4" fmla="*/ 74535 w 1897379"/>
              <a:gd name="T5" fmla="*/ 557515 h 1826260"/>
              <a:gd name="T6" fmla="*/ 142103 w 1897379"/>
              <a:gd name="T7" fmla="*/ 431990 h 1826260"/>
              <a:gd name="T8" fmla="*/ 228317 w 1897379"/>
              <a:gd name="T9" fmla="*/ 318769 h 1826260"/>
              <a:gd name="T10" fmla="*/ 331223 w 1897379"/>
              <a:gd name="T11" fmla="*/ 219734 h 1826260"/>
              <a:gd name="T12" fmla="*/ 448870 w 1897379"/>
              <a:gd name="T13" fmla="*/ 136762 h 1826260"/>
              <a:gd name="T14" fmla="*/ 579306 w 1897379"/>
              <a:gd name="T15" fmla="*/ 71734 h 1826260"/>
              <a:gd name="T16" fmla="*/ 720577 w 1897379"/>
              <a:gd name="T17" fmla="*/ 26529 h 1826260"/>
              <a:gd name="T18" fmla="*/ 870732 w 1897379"/>
              <a:gd name="T19" fmla="*/ 3026 h 1826260"/>
              <a:gd name="T20" fmla="*/ 1026335 w 1897379"/>
              <a:gd name="T21" fmla="*/ 3026 h 1826260"/>
              <a:gd name="T22" fmla="*/ 1176496 w 1897379"/>
              <a:gd name="T23" fmla="*/ 26529 h 1826260"/>
              <a:gd name="T24" fmla="*/ 1317771 w 1897379"/>
              <a:gd name="T25" fmla="*/ 71734 h 1826260"/>
              <a:gd name="T26" fmla="*/ 1448207 w 1897379"/>
              <a:gd name="T27" fmla="*/ 136762 h 1826260"/>
              <a:gd name="T28" fmla="*/ 1565852 w 1897379"/>
              <a:gd name="T29" fmla="*/ 219734 h 1826260"/>
              <a:gd name="T30" fmla="*/ 1668757 w 1897379"/>
              <a:gd name="T31" fmla="*/ 318769 h 1826260"/>
              <a:gd name="T32" fmla="*/ 1754967 w 1897379"/>
              <a:gd name="T33" fmla="*/ 431990 h 1826260"/>
              <a:gd name="T34" fmla="*/ 1822532 w 1897379"/>
              <a:gd name="T35" fmla="*/ 557515 h 1826260"/>
              <a:gd name="T36" fmla="*/ 1869501 w 1897379"/>
              <a:gd name="T37" fmla="*/ 693467 h 1826260"/>
              <a:gd name="T38" fmla="*/ 1893920 w 1897379"/>
              <a:gd name="T39" fmla="*/ 837966 h 1826260"/>
              <a:gd name="T40" fmla="*/ 1893920 w 1897379"/>
              <a:gd name="T41" fmla="*/ 987696 h 1826260"/>
              <a:gd name="T42" fmla="*/ 1869501 w 1897379"/>
              <a:gd name="T43" fmla="*/ 1132191 h 1826260"/>
              <a:gd name="T44" fmla="*/ 1822532 w 1897379"/>
              <a:gd name="T45" fmla="*/ 1268138 h 1826260"/>
              <a:gd name="T46" fmla="*/ 1754967 w 1897379"/>
              <a:gd name="T47" fmla="*/ 1393659 h 1826260"/>
              <a:gd name="T48" fmla="*/ 1668757 w 1897379"/>
              <a:gd name="T49" fmla="*/ 1506876 h 1826260"/>
              <a:gd name="T50" fmla="*/ 1565852 w 1897379"/>
              <a:gd name="T51" fmla="*/ 1605908 h 1826260"/>
              <a:gd name="T52" fmla="*/ 1448207 w 1897379"/>
              <a:gd name="T53" fmla="*/ 1688877 h 1826260"/>
              <a:gd name="T54" fmla="*/ 1317771 w 1897379"/>
              <a:gd name="T55" fmla="*/ 1753903 h 1826260"/>
              <a:gd name="T56" fmla="*/ 1176496 w 1897379"/>
              <a:gd name="T57" fmla="*/ 1799106 h 1826260"/>
              <a:gd name="T58" fmla="*/ 1026335 w 1897379"/>
              <a:gd name="T59" fmla="*/ 1822609 h 1826260"/>
              <a:gd name="T60" fmla="*/ 870732 w 1897379"/>
              <a:gd name="T61" fmla="*/ 1822609 h 1826260"/>
              <a:gd name="T62" fmla="*/ 720577 w 1897379"/>
              <a:gd name="T63" fmla="*/ 1799106 h 1826260"/>
              <a:gd name="T64" fmla="*/ 579306 w 1897379"/>
              <a:gd name="T65" fmla="*/ 1753903 h 1826260"/>
              <a:gd name="T66" fmla="*/ 448870 w 1897379"/>
              <a:gd name="T67" fmla="*/ 1688877 h 1826260"/>
              <a:gd name="T68" fmla="*/ 331223 w 1897379"/>
              <a:gd name="T69" fmla="*/ 1605908 h 1826260"/>
              <a:gd name="T70" fmla="*/ 228317 w 1897379"/>
              <a:gd name="T71" fmla="*/ 1506876 h 1826260"/>
              <a:gd name="T72" fmla="*/ 142103 w 1897379"/>
              <a:gd name="T73" fmla="*/ 1393659 h 1826260"/>
              <a:gd name="T74" fmla="*/ 74535 w 1897379"/>
              <a:gd name="T75" fmla="*/ 1268138 h 1826260"/>
              <a:gd name="T76" fmla="*/ 27564 w 1897379"/>
              <a:gd name="T77" fmla="*/ 1132191 h 1826260"/>
              <a:gd name="T78" fmla="*/ 3143 w 1897379"/>
              <a:gd name="T79" fmla="*/ 987696 h 18262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97379"/>
              <a:gd name="T121" fmla="*/ 0 h 1826260"/>
              <a:gd name="T122" fmla="*/ 1897379 w 1897379"/>
              <a:gd name="T123" fmla="*/ 1826260 h 182626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97379" h="1826260">
                <a:moveTo>
                  <a:pt x="0" y="913150"/>
                </a:moveTo>
                <a:lnTo>
                  <a:pt x="3144" y="838257"/>
                </a:lnTo>
                <a:lnTo>
                  <a:pt x="12415" y="765031"/>
                </a:lnTo>
                <a:lnTo>
                  <a:pt x="27569" y="693708"/>
                </a:lnTo>
                <a:lnTo>
                  <a:pt x="48361" y="624522"/>
                </a:lnTo>
                <a:lnTo>
                  <a:pt x="74547" y="557709"/>
                </a:lnTo>
                <a:lnTo>
                  <a:pt x="105884" y="493503"/>
                </a:lnTo>
                <a:lnTo>
                  <a:pt x="142127" y="432140"/>
                </a:lnTo>
                <a:lnTo>
                  <a:pt x="183032" y="373854"/>
                </a:lnTo>
                <a:lnTo>
                  <a:pt x="228355" y="318880"/>
                </a:lnTo>
                <a:lnTo>
                  <a:pt x="277851" y="267454"/>
                </a:lnTo>
                <a:lnTo>
                  <a:pt x="331278" y="219810"/>
                </a:lnTo>
                <a:lnTo>
                  <a:pt x="388391" y="176184"/>
                </a:lnTo>
                <a:lnTo>
                  <a:pt x="448945" y="136810"/>
                </a:lnTo>
                <a:lnTo>
                  <a:pt x="512697" y="101923"/>
                </a:lnTo>
                <a:lnTo>
                  <a:pt x="579402" y="71759"/>
                </a:lnTo>
                <a:lnTo>
                  <a:pt x="648817" y="46552"/>
                </a:lnTo>
                <a:lnTo>
                  <a:pt x="720697" y="26538"/>
                </a:lnTo>
                <a:lnTo>
                  <a:pt x="794799" y="11951"/>
                </a:lnTo>
                <a:lnTo>
                  <a:pt x="870877" y="3027"/>
                </a:lnTo>
                <a:lnTo>
                  <a:pt x="948689" y="0"/>
                </a:lnTo>
                <a:lnTo>
                  <a:pt x="1026506" y="3027"/>
                </a:lnTo>
                <a:lnTo>
                  <a:pt x="1102588" y="11951"/>
                </a:lnTo>
                <a:lnTo>
                  <a:pt x="1176692" y="26538"/>
                </a:lnTo>
                <a:lnTo>
                  <a:pt x="1248574" y="46552"/>
                </a:lnTo>
                <a:lnTo>
                  <a:pt x="1317990" y="71759"/>
                </a:lnTo>
                <a:lnTo>
                  <a:pt x="1384696" y="101923"/>
                </a:lnTo>
                <a:lnTo>
                  <a:pt x="1448448" y="136810"/>
                </a:lnTo>
                <a:lnTo>
                  <a:pt x="1509002" y="176184"/>
                </a:lnTo>
                <a:lnTo>
                  <a:pt x="1566113" y="219810"/>
                </a:lnTo>
                <a:lnTo>
                  <a:pt x="1619539" y="267454"/>
                </a:lnTo>
                <a:lnTo>
                  <a:pt x="1669035" y="318880"/>
                </a:lnTo>
                <a:lnTo>
                  <a:pt x="1714356" y="373854"/>
                </a:lnTo>
                <a:lnTo>
                  <a:pt x="1755259" y="432140"/>
                </a:lnTo>
                <a:lnTo>
                  <a:pt x="1791501" y="493503"/>
                </a:lnTo>
                <a:lnTo>
                  <a:pt x="1822836" y="557709"/>
                </a:lnTo>
                <a:lnTo>
                  <a:pt x="1849021" y="624522"/>
                </a:lnTo>
                <a:lnTo>
                  <a:pt x="1869812" y="693708"/>
                </a:lnTo>
                <a:lnTo>
                  <a:pt x="1884964" y="765031"/>
                </a:lnTo>
                <a:lnTo>
                  <a:pt x="1894235" y="838257"/>
                </a:lnTo>
                <a:lnTo>
                  <a:pt x="1897379" y="913150"/>
                </a:lnTo>
                <a:lnTo>
                  <a:pt x="1894235" y="988040"/>
                </a:lnTo>
                <a:lnTo>
                  <a:pt x="1884964" y="1061264"/>
                </a:lnTo>
                <a:lnTo>
                  <a:pt x="1869812" y="1132585"/>
                </a:lnTo>
                <a:lnTo>
                  <a:pt x="1849021" y="1201768"/>
                </a:lnTo>
                <a:lnTo>
                  <a:pt x="1822836" y="1268579"/>
                </a:lnTo>
                <a:lnTo>
                  <a:pt x="1791501" y="1332783"/>
                </a:lnTo>
                <a:lnTo>
                  <a:pt x="1755259" y="1394144"/>
                </a:lnTo>
                <a:lnTo>
                  <a:pt x="1714356" y="1452429"/>
                </a:lnTo>
                <a:lnTo>
                  <a:pt x="1669035" y="1507400"/>
                </a:lnTo>
                <a:lnTo>
                  <a:pt x="1619539" y="1558825"/>
                </a:lnTo>
                <a:lnTo>
                  <a:pt x="1566113" y="1606467"/>
                </a:lnTo>
                <a:lnTo>
                  <a:pt x="1509002" y="1650092"/>
                </a:lnTo>
                <a:lnTo>
                  <a:pt x="1448448" y="1689464"/>
                </a:lnTo>
                <a:lnTo>
                  <a:pt x="1384696" y="1724350"/>
                </a:lnTo>
                <a:lnTo>
                  <a:pt x="1317990" y="1754513"/>
                </a:lnTo>
                <a:lnTo>
                  <a:pt x="1248574" y="1779719"/>
                </a:lnTo>
                <a:lnTo>
                  <a:pt x="1176692" y="1799732"/>
                </a:lnTo>
                <a:lnTo>
                  <a:pt x="1102588" y="1814319"/>
                </a:lnTo>
                <a:lnTo>
                  <a:pt x="1026506" y="1823243"/>
                </a:lnTo>
                <a:lnTo>
                  <a:pt x="948689" y="1826270"/>
                </a:lnTo>
                <a:lnTo>
                  <a:pt x="870877" y="1823243"/>
                </a:lnTo>
                <a:lnTo>
                  <a:pt x="794799" y="1814319"/>
                </a:lnTo>
                <a:lnTo>
                  <a:pt x="720697" y="1799732"/>
                </a:lnTo>
                <a:lnTo>
                  <a:pt x="648817" y="1779719"/>
                </a:lnTo>
                <a:lnTo>
                  <a:pt x="579402" y="1754513"/>
                </a:lnTo>
                <a:lnTo>
                  <a:pt x="512697" y="1724350"/>
                </a:lnTo>
                <a:lnTo>
                  <a:pt x="448945" y="1689464"/>
                </a:lnTo>
                <a:lnTo>
                  <a:pt x="388391" y="1650092"/>
                </a:lnTo>
                <a:lnTo>
                  <a:pt x="331278" y="1606467"/>
                </a:lnTo>
                <a:lnTo>
                  <a:pt x="277851" y="1558825"/>
                </a:lnTo>
                <a:lnTo>
                  <a:pt x="228355" y="1507400"/>
                </a:lnTo>
                <a:lnTo>
                  <a:pt x="183032" y="1452429"/>
                </a:lnTo>
                <a:lnTo>
                  <a:pt x="142127" y="1394144"/>
                </a:lnTo>
                <a:lnTo>
                  <a:pt x="105884" y="1332783"/>
                </a:lnTo>
                <a:lnTo>
                  <a:pt x="74547" y="1268579"/>
                </a:lnTo>
                <a:lnTo>
                  <a:pt x="48361" y="1201768"/>
                </a:lnTo>
                <a:lnTo>
                  <a:pt x="27569" y="1132585"/>
                </a:lnTo>
                <a:lnTo>
                  <a:pt x="12415" y="1061264"/>
                </a:lnTo>
                <a:lnTo>
                  <a:pt x="3144" y="988040"/>
                </a:lnTo>
                <a:lnTo>
                  <a:pt x="0" y="913150"/>
                </a:lnTo>
                <a:close/>
              </a:path>
            </a:pathLst>
          </a:custGeom>
          <a:noFill/>
          <a:ln w="27940">
            <a:solidFill>
              <a:srgbClr val="FF0000"/>
            </a:solidFill>
            <a:prstDash val="lgDash"/>
            <a:round/>
            <a:headEnd/>
            <a:tailEnd/>
          </a:ln>
        </p:spPr>
        <p:txBody>
          <a:bodyPr lIns="0" tIns="0" rIns="0" bIns="0"/>
          <a:lstStyle/>
          <a:p>
            <a:endParaRPr lang="en-IN">
              <a:solidFill>
                <a:schemeClr val="bg1"/>
              </a:solidFill>
            </a:endParaRPr>
          </a:p>
        </p:txBody>
      </p:sp>
      <p:sp>
        <p:nvSpPr>
          <p:cNvPr id="46" name="object 44"/>
          <p:cNvSpPr>
            <a:spLocks noChangeArrowheads="1"/>
          </p:cNvSpPr>
          <p:nvPr/>
        </p:nvSpPr>
        <p:spPr bwMode="auto">
          <a:xfrm>
            <a:off x="0" y="17463"/>
            <a:ext cx="4440238" cy="823912"/>
          </a:xfrm>
          <a:prstGeom prst="rect">
            <a:avLst/>
          </a:prstGeom>
          <a:blipFill dpi="0" rotWithShape="1">
            <a:blip r:embed="rId20"/>
            <a:srcRect/>
            <a:stretch>
              <a:fillRect/>
            </a:stretch>
          </a:blipFill>
          <a:ln w="9525">
            <a:noFill/>
            <a:miter lim="800000"/>
            <a:headEnd/>
            <a:tailEnd/>
          </a:ln>
        </p:spPr>
        <p:txBody>
          <a:bodyPr lIns="0" tIns="0" rIns="0" bIns="0"/>
          <a:lstStyle/>
          <a:p>
            <a:endParaRPr lang="en-US">
              <a:solidFill>
                <a:schemeClr val="bg1"/>
              </a:solidFill>
            </a:endParaRPr>
          </a:p>
        </p:txBody>
      </p:sp>
      <p:sp>
        <p:nvSpPr>
          <p:cNvPr id="47" name="object 45"/>
          <p:cNvSpPr txBox="1">
            <a:spLocks/>
          </p:cNvSpPr>
          <p:nvPr/>
        </p:nvSpPr>
        <p:spPr>
          <a:xfrm>
            <a:off x="1" y="57150"/>
            <a:ext cx="4286248" cy="741363"/>
          </a:xfrm>
          <a:prstGeom prst="rect">
            <a:avLst/>
          </a:prstGeom>
        </p:spPr>
        <p:txBody>
          <a:bodyPr vert="horz" lIns="91440" tIns="45720" rIns="91440" bIns="45720" rtlCol="0" anchor="ctr">
            <a:normAutofit fontScale="62500" lnSpcReduction="20000"/>
          </a:bodyPr>
          <a:lstStyle/>
          <a:p>
            <a:pPr marL="12700" marR="0" lvl="0" indent="603250" algn="r" defTabSz="914400" rtl="0" eaLnBrk="1" fontAlgn="auto" latinLnBrk="0" hangingPunct="1">
              <a:lnSpc>
                <a:spcPts val="3038"/>
              </a:lnSpc>
              <a:spcBef>
                <a:spcPct val="0"/>
              </a:spcBef>
              <a:spcAft>
                <a:spcPts val="0"/>
              </a:spcAft>
              <a:buClrTx/>
              <a:buSzTx/>
              <a:buFontTx/>
              <a:buNone/>
              <a:tabLst/>
              <a:defRPr/>
            </a:pPr>
            <a:r>
              <a:rPr kumimoji="0" lang="en-US" sz="2800" b="0" i="0" u="none" strike="noStrike" kern="1200" cap="all" spc="0" normalizeH="0" baseline="0" noProof="0" dirty="0" smtClean="0">
                <a:ln>
                  <a:noFill/>
                </a:ln>
                <a:solidFill>
                  <a:schemeClr val="bg1"/>
                </a:solidFill>
                <a:effectLst/>
                <a:uLnTx/>
                <a:uFillTx/>
                <a:latin typeface="Arial Black" pitchFamily="34" charset="0"/>
                <a:ea typeface="Arial Black" pitchFamily="34" charset="0"/>
                <a:cs typeface="Arial Black" pitchFamily="34" charset="0"/>
              </a:rPr>
              <a:t>AEROSOL</a:t>
            </a:r>
            <a:r>
              <a:rPr kumimoji="0" lang="en-US" sz="2800" b="0" i="0" u="none" strike="noStrike" kern="1200" cap="all" spc="0" normalizeH="0" baseline="0" noProof="0" dirty="0" smtClean="0">
                <a:ln>
                  <a:noFill/>
                </a:ln>
                <a:solidFill>
                  <a:schemeClr val="bg1"/>
                </a:solidFill>
                <a:effectLst/>
                <a:uLnTx/>
                <a:uFillTx/>
                <a:latin typeface="Times New Roman" pitchFamily="18" charset="0"/>
                <a:ea typeface="+mj-ea"/>
                <a:cs typeface="Times New Roman" pitchFamily="18" charset="0"/>
              </a:rPr>
              <a:t> </a:t>
            </a:r>
            <a:r>
              <a:rPr kumimoji="0" lang="en-US" sz="2800" b="0" i="0" u="none" strike="noStrike" kern="1200" cap="all" spc="0" normalizeH="0" baseline="0" noProof="0" dirty="0" smtClean="0">
                <a:ln>
                  <a:noFill/>
                </a:ln>
                <a:solidFill>
                  <a:schemeClr val="bg1"/>
                </a:solidFill>
                <a:effectLst/>
                <a:uLnTx/>
                <a:uFillTx/>
                <a:latin typeface="Arial Black" pitchFamily="34" charset="0"/>
                <a:ea typeface="Arial Black" pitchFamily="34" charset="0"/>
                <a:cs typeface="Arial Black" pitchFamily="34" charset="0"/>
              </a:rPr>
              <a:t>MEASUREMENT</a:t>
            </a:r>
          </a:p>
        </p:txBody>
      </p:sp>
    </p:spTree>
  </p:cSld>
  <p:clrMapOvr>
    <a:masterClrMapping/>
  </p:clrMapOvr>
  <p:transition spd="med">
    <p:wheel spokes="3"/>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026"/>
          <p:cNvSpPr txBox="1">
            <a:spLocks noChangeArrowheads="1"/>
          </p:cNvSpPr>
          <p:nvPr/>
        </p:nvSpPr>
        <p:spPr bwMode="auto">
          <a:xfrm>
            <a:off x="0" y="0"/>
            <a:ext cx="8797925" cy="701675"/>
          </a:xfrm>
          <a:prstGeom prst="rect">
            <a:avLst/>
          </a:prstGeom>
          <a:noFill/>
          <a:ln w="9525">
            <a:noFill/>
            <a:miter lim="800000"/>
            <a:headEnd/>
            <a:tailEnd/>
          </a:ln>
        </p:spPr>
        <p:txBody>
          <a:bodyPr>
            <a:spAutoFit/>
          </a:bodyPr>
          <a:lstStyle/>
          <a:p>
            <a:r>
              <a:rPr lang="en-US" sz="2800" b="1">
                <a:solidFill>
                  <a:schemeClr val="tx2"/>
                </a:solidFill>
                <a:latin typeface="Times New Roman" pitchFamily="18" charset="0"/>
              </a:rPr>
              <a:t> </a:t>
            </a:r>
            <a:r>
              <a:rPr lang="en-US" sz="4000" b="1">
                <a:solidFill>
                  <a:schemeClr val="tx2"/>
                </a:solidFill>
                <a:latin typeface="Arial Black" pitchFamily="34" charset="0"/>
              </a:rPr>
              <a:t>Aerosol Observation Programs </a:t>
            </a:r>
            <a:endParaRPr lang="en-US" sz="4000">
              <a:solidFill>
                <a:schemeClr val="tx2"/>
              </a:solidFill>
              <a:latin typeface="Arial Black" pitchFamily="34" charset="0"/>
            </a:endParaRPr>
          </a:p>
        </p:txBody>
      </p:sp>
      <p:sp>
        <p:nvSpPr>
          <p:cNvPr id="5" name="Text Box 1027"/>
          <p:cNvSpPr txBox="1">
            <a:spLocks noChangeArrowheads="1"/>
          </p:cNvSpPr>
          <p:nvPr/>
        </p:nvSpPr>
        <p:spPr bwMode="auto">
          <a:xfrm>
            <a:off x="304800" y="685800"/>
            <a:ext cx="8610600" cy="4178067"/>
          </a:xfrm>
          <a:prstGeom prst="rect">
            <a:avLst/>
          </a:prstGeom>
          <a:noFill/>
          <a:ln w="9525">
            <a:noFill/>
            <a:miter lim="800000"/>
            <a:headEnd/>
            <a:tailEnd/>
          </a:ln>
        </p:spPr>
        <p:txBody>
          <a:bodyPr>
            <a:spAutoFit/>
          </a:bodyPr>
          <a:lstStyle/>
          <a:p>
            <a:pPr>
              <a:spcBef>
                <a:spcPct val="50000"/>
              </a:spcBef>
              <a:buFont typeface="Symbol" pitchFamily="18" charset="2"/>
              <a:buChar char="¨"/>
            </a:pPr>
            <a:r>
              <a:rPr lang="en-US" dirty="0">
                <a:solidFill>
                  <a:schemeClr val="tx2"/>
                </a:solidFill>
                <a:sym typeface="Symbol" pitchFamily="18" charset="2"/>
              </a:rPr>
              <a:t>In recent years, a great deal of effort has gone into improving measurements and data sets:</a:t>
            </a:r>
          </a:p>
          <a:p>
            <a:pPr>
              <a:spcBef>
                <a:spcPct val="50000"/>
              </a:spcBef>
              <a:buFont typeface="Symbol" pitchFamily="18" charset="2"/>
              <a:buChar char="¨"/>
            </a:pPr>
            <a:r>
              <a:rPr lang="en-US" dirty="0">
                <a:solidFill>
                  <a:schemeClr val="tx2"/>
                </a:solidFill>
              </a:rPr>
              <a:t>It is feasible to shift the estimate of aerosol </a:t>
            </a:r>
            <a:r>
              <a:rPr lang="en-US" dirty="0" err="1">
                <a:solidFill>
                  <a:schemeClr val="tx2"/>
                </a:solidFill>
              </a:rPr>
              <a:t>radiative</a:t>
            </a:r>
            <a:r>
              <a:rPr lang="en-US" dirty="0">
                <a:solidFill>
                  <a:schemeClr val="tx2"/>
                </a:solidFill>
              </a:rPr>
              <a:t> effects from</a:t>
            </a:r>
            <a:r>
              <a:rPr lang="en-US" b="1" dirty="0">
                <a:solidFill>
                  <a:schemeClr val="tx2"/>
                </a:solidFill>
              </a:rPr>
              <a:t> largely model-based </a:t>
            </a:r>
            <a:r>
              <a:rPr lang="en-US" dirty="0">
                <a:solidFill>
                  <a:schemeClr val="tx2"/>
                </a:solidFill>
              </a:rPr>
              <a:t>to</a:t>
            </a:r>
            <a:r>
              <a:rPr lang="en-US" b="1" dirty="0">
                <a:solidFill>
                  <a:schemeClr val="tx2"/>
                </a:solidFill>
              </a:rPr>
              <a:t> increasingly measurement-based</a:t>
            </a:r>
            <a:r>
              <a:rPr lang="en-US" dirty="0">
                <a:solidFill>
                  <a:schemeClr val="tx2"/>
                </a:solidFill>
              </a:rPr>
              <a:t>.</a:t>
            </a:r>
          </a:p>
          <a:p>
            <a:pPr>
              <a:spcBef>
                <a:spcPct val="50000"/>
              </a:spcBef>
              <a:buFont typeface="Symbol" pitchFamily="18" charset="2"/>
              <a:buChar char="¨"/>
            </a:pPr>
            <a:endParaRPr lang="en-US" dirty="0" smtClean="0">
              <a:solidFill>
                <a:schemeClr val="tx2"/>
              </a:solidFill>
              <a:sym typeface="Symbol" pitchFamily="18" charset="2"/>
            </a:endParaRPr>
          </a:p>
          <a:p>
            <a:pPr>
              <a:spcBef>
                <a:spcPct val="50000"/>
              </a:spcBef>
              <a:buFont typeface="Symbol" pitchFamily="18" charset="2"/>
              <a:buChar char="¨"/>
            </a:pPr>
            <a:endParaRPr lang="en-US" dirty="0">
              <a:solidFill>
                <a:schemeClr val="tx2"/>
              </a:solidFill>
              <a:sym typeface="Symbol" pitchFamily="18" charset="2"/>
            </a:endParaRPr>
          </a:p>
          <a:p>
            <a:pPr>
              <a:spcBef>
                <a:spcPct val="50000"/>
              </a:spcBef>
              <a:buFont typeface="Symbol" pitchFamily="18" charset="2"/>
              <a:buChar char="¨"/>
            </a:pPr>
            <a:endParaRPr lang="en-US" dirty="0">
              <a:solidFill>
                <a:schemeClr val="tx2"/>
              </a:solidFill>
              <a:sym typeface="Symbol" pitchFamily="18" charset="2"/>
            </a:endParaRPr>
          </a:p>
          <a:p>
            <a:pPr lvl="1">
              <a:spcBef>
                <a:spcPct val="15000"/>
              </a:spcBef>
              <a:buFont typeface="Symbol" pitchFamily="18" charset="2"/>
              <a:buNone/>
            </a:pPr>
            <a:endParaRPr lang="en-US" dirty="0">
              <a:solidFill>
                <a:schemeClr val="tx2"/>
              </a:solidFill>
              <a:sym typeface="Symbol" pitchFamily="18" charset="2"/>
            </a:endParaRPr>
          </a:p>
          <a:p>
            <a:pPr lvl="1">
              <a:spcBef>
                <a:spcPct val="15000"/>
              </a:spcBef>
              <a:buFont typeface="Symbol" pitchFamily="18" charset="2"/>
              <a:buNone/>
            </a:pPr>
            <a:endParaRPr lang="en-US" dirty="0">
              <a:solidFill>
                <a:schemeClr val="tx2"/>
              </a:solidFill>
              <a:latin typeface="Arial" pitchFamily="34" charset="0"/>
              <a:sym typeface="Symbol" pitchFamily="18" charset="2"/>
            </a:endParaRPr>
          </a:p>
          <a:p>
            <a:pPr lvl="1">
              <a:spcBef>
                <a:spcPct val="15000"/>
              </a:spcBef>
              <a:buFont typeface="Symbol" pitchFamily="18" charset="2"/>
              <a:buNone/>
            </a:pPr>
            <a:endParaRPr lang="en-US" dirty="0">
              <a:solidFill>
                <a:schemeClr val="tx2"/>
              </a:solidFill>
              <a:latin typeface="Arial" pitchFamily="34" charset="0"/>
              <a:sym typeface="Symbol" pitchFamily="18" charset="2"/>
            </a:endParaRPr>
          </a:p>
          <a:p>
            <a:pPr lvl="1">
              <a:spcBef>
                <a:spcPct val="15000"/>
              </a:spcBef>
              <a:buFont typeface="Symbol" pitchFamily="18" charset="2"/>
              <a:buNone/>
            </a:pPr>
            <a:endParaRPr lang="en-US" dirty="0">
              <a:solidFill>
                <a:schemeClr val="tx2"/>
              </a:solidFill>
              <a:latin typeface="Arial" pitchFamily="34" charset="0"/>
              <a:sym typeface="Symbol" pitchFamily="18" charset="2"/>
            </a:endParaRPr>
          </a:p>
          <a:p>
            <a:pPr lvl="1">
              <a:spcBef>
                <a:spcPct val="15000"/>
              </a:spcBef>
              <a:buFont typeface="Symbol" pitchFamily="18" charset="2"/>
              <a:buNone/>
            </a:pPr>
            <a:endParaRPr lang="en-US" dirty="0">
              <a:solidFill>
                <a:schemeClr val="tx2"/>
              </a:solidFill>
              <a:sym typeface="Symbol" pitchFamily="18" charset="2"/>
            </a:endParaRPr>
          </a:p>
        </p:txBody>
      </p:sp>
      <p:pic>
        <p:nvPicPr>
          <p:cNvPr id="6" name="Picture 1028" descr="aeronet_sites"/>
          <p:cNvPicPr>
            <a:picLocks noChangeAspect="1" noChangeArrowheads="1"/>
          </p:cNvPicPr>
          <p:nvPr/>
        </p:nvPicPr>
        <p:blipFill>
          <a:blip r:embed="rId2"/>
          <a:srcRect r="7977" b="2652"/>
          <a:stretch>
            <a:fillRect/>
          </a:stretch>
        </p:blipFill>
        <p:spPr bwMode="auto">
          <a:xfrm>
            <a:off x="457200" y="2438400"/>
            <a:ext cx="3505200" cy="1658938"/>
          </a:xfrm>
          <a:prstGeom prst="rect">
            <a:avLst/>
          </a:prstGeom>
          <a:noFill/>
          <a:ln w="9525">
            <a:noFill/>
            <a:miter lim="800000"/>
            <a:headEnd/>
            <a:tailEnd/>
          </a:ln>
        </p:spPr>
      </p:pic>
      <p:pic>
        <p:nvPicPr>
          <p:cNvPr id="7" name="Picture 1029" descr="ife"/>
          <p:cNvPicPr>
            <a:picLocks noChangeAspect="1" noChangeArrowheads="1"/>
          </p:cNvPicPr>
          <p:nvPr/>
        </p:nvPicPr>
        <p:blipFill>
          <a:blip r:embed="rId3"/>
          <a:srcRect l="3876" t="3401" r="3876" b="17007"/>
          <a:stretch>
            <a:fillRect/>
          </a:stretch>
        </p:blipFill>
        <p:spPr bwMode="auto">
          <a:xfrm>
            <a:off x="4343400" y="2362200"/>
            <a:ext cx="4267200" cy="1752600"/>
          </a:xfrm>
          <a:prstGeom prst="rect">
            <a:avLst/>
          </a:prstGeom>
          <a:noFill/>
          <a:ln w="9525">
            <a:noFill/>
            <a:miter lim="800000"/>
            <a:headEnd/>
            <a:tailEnd/>
          </a:ln>
        </p:spPr>
      </p:pic>
      <p:pic>
        <p:nvPicPr>
          <p:cNvPr id="8" name="Picture 1030" descr="modis"/>
          <p:cNvPicPr>
            <a:picLocks noChangeAspect="1" noChangeArrowheads="1"/>
          </p:cNvPicPr>
          <p:nvPr/>
        </p:nvPicPr>
        <p:blipFill>
          <a:blip r:embed="rId4"/>
          <a:srcRect/>
          <a:stretch>
            <a:fillRect/>
          </a:stretch>
        </p:blipFill>
        <p:spPr bwMode="auto">
          <a:xfrm>
            <a:off x="228600" y="4267200"/>
            <a:ext cx="2362200" cy="1222375"/>
          </a:xfrm>
          <a:prstGeom prst="rect">
            <a:avLst/>
          </a:prstGeom>
          <a:noFill/>
          <a:ln w="9525">
            <a:noFill/>
            <a:miter lim="800000"/>
            <a:headEnd/>
            <a:tailEnd/>
          </a:ln>
        </p:spPr>
      </p:pic>
      <p:pic>
        <p:nvPicPr>
          <p:cNvPr id="9" name="Picture 1031" descr="MISR"/>
          <p:cNvPicPr>
            <a:picLocks noChangeAspect="1" noChangeArrowheads="1"/>
          </p:cNvPicPr>
          <p:nvPr/>
        </p:nvPicPr>
        <p:blipFill>
          <a:blip r:embed="rId5"/>
          <a:srcRect/>
          <a:stretch>
            <a:fillRect/>
          </a:stretch>
        </p:blipFill>
        <p:spPr bwMode="auto">
          <a:xfrm>
            <a:off x="2590800" y="4267200"/>
            <a:ext cx="1828800" cy="1316038"/>
          </a:xfrm>
          <a:prstGeom prst="rect">
            <a:avLst/>
          </a:prstGeom>
          <a:noFill/>
          <a:ln w="9525">
            <a:noFill/>
            <a:miter lim="800000"/>
            <a:headEnd/>
            <a:tailEnd/>
          </a:ln>
        </p:spPr>
      </p:pic>
      <p:sp>
        <p:nvSpPr>
          <p:cNvPr id="10" name="Text Box 1032"/>
          <p:cNvSpPr txBox="1">
            <a:spLocks noChangeArrowheads="1"/>
          </p:cNvSpPr>
          <p:nvPr/>
        </p:nvSpPr>
        <p:spPr bwMode="auto">
          <a:xfrm>
            <a:off x="3124200" y="5105400"/>
            <a:ext cx="1143000" cy="369332"/>
          </a:xfrm>
          <a:prstGeom prst="rect">
            <a:avLst/>
          </a:prstGeom>
          <a:noFill/>
          <a:ln w="9525">
            <a:noFill/>
            <a:miter lim="800000"/>
            <a:headEnd/>
            <a:tailEnd/>
          </a:ln>
        </p:spPr>
        <p:txBody>
          <a:bodyPr>
            <a:spAutoFit/>
          </a:bodyPr>
          <a:lstStyle/>
          <a:p>
            <a:pPr eaLnBrk="1" hangingPunct="1">
              <a:spcBef>
                <a:spcPct val="50000"/>
              </a:spcBef>
            </a:pPr>
            <a:r>
              <a:rPr lang="en-US" b="1">
                <a:solidFill>
                  <a:schemeClr val="tx2"/>
                </a:solidFill>
                <a:latin typeface="Arial Black" pitchFamily="34" charset="0"/>
              </a:rPr>
              <a:t>MISR</a:t>
            </a:r>
          </a:p>
        </p:txBody>
      </p:sp>
      <p:pic>
        <p:nvPicPr>
          <p:cNvPr id="11" name="Picture 1033" descr="a_train_sm"/>
          <p:cNvPicPr>
            <a:picLocks noChangeAspect="1" noChangeArrowheads="1"/>
          </p:cNvPicPr>
          <p:nvPr/>
        </p:nvPicPr>
        <p:blipFill>
          <a:blip r:embed="rId6"/>
          <a:srcRect/>
          <a:stretch>
            <a:fillRect/>
          </a:stretch>
        </p:blipFill>
        <p:spPr bwMode="auto">
          <a:xfrm>
            <a:off x="4419600" y="4114800"/>
            <a:ext cx="4732338" cy="1958975"/>
          </a:xfrm>
          <a:prstGeom prst="rect">
            <a:avLst/>
          </a:prstGeom>
          <a:noFill/>
          <a:ln w="9525">
            <a:noFill/>
            <a:miter lim="800000"/>
            <a:headEnd/>
            <a:tailEnd/>
          </a:ln>
        </p:spPr>
      </p:pic>
    </p:spTree>
  </p:cSld>
  <p:clrMapOvr>
    <a:masterClrMapping/>
  </p:clrMapOvr>
  <p:transition spd="med">
    <p:wheel spokes="3"/>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026"/>
          <p:cNvSpPr txBox="1">
            <a:spLocks noChangeArrowheads="1"/>
          </p:cNvSpPr>
          <p:nvPr/>
        </p:nvSpPr>
        <p:spPr bwMode="auto">
          <a:xfrm>
            <a:off x="0" y="0"/>
            <a:ext cx="8797925" cy="701675"/>
          </a:xfrm>
          <a:prstGeom prst="rect">
            <a:avLst/>
          </a:prstGeom>
          <a:noFill/>
          <a:ln w="9525">
            <a:noFill/>
            <a:miter lim="800000"/>
            <a:headEnd/>
            <a:tailEnd/>
          </a:ln>
        </p:spPr>
        <p:txBody>
          <a:bodyPr>
            <a:spAutoFit/>
          </a:bodyPr>
          <a:lstStyle/>
          <a:p>
            <a:r>
              <a:rPr lang="en-US" sz="2800" b="1" dirty="0">
                <a:solidFill>
                  <a:srgbClr val="FF3300"/>
                </a:solidFill>
                <a:latin typeface="Times New Roman" pitchFamily="18" charset="0"/>
              </a:rPr>
              <a:t> </a:t>
            </a:r>
            <a:r>
              <a:rPr lang="en-US" sz="4000" b="1" dirty="0">
                <a:solidFill>
                  <a:schemeClr val="accent6"/>
                </a:solidFill>
                <a:latin typeface="Arial Black" pitchFamily="34" charset="0"/>
              </a:rPr>
              <a:t>Aerosol Observation Programs </a:t>
            </a:r>
            <a:endParaRPr lang="en-US" sz="4000" dirty="0">
              <a:solidFill>
                <a:schemeClr val="accent6"/>
              </a:solidFill>
              <a:latin typeface="Arial Black" pitchFamily="34" charset="0"/>
            </a:endParaRPr>
          </a:p>
        </p:txBody>
      </p:sp>
      <p:sp>
        <p:nvSpPr>
          <p:cNvPr id="5" name="Text Box 1027"/>
          <p:cNvSpPr txBox="1">
            <a:spLocks noChangeArrowheads="1"/>
          </p:cNvSpPr>
          <p:nvPr/>
        </p:nvSpPr>
        <p:spPr bwMode="auto">
          <a:xfrm>
            <a:off x="304800" y="685800"/>
            <a:ext cx="8610600" cy="3624069"/>
          </a:xfrm>
          <a:prstGeom prst="rect">
            <a:avLst/>
          </a:prstGeom>
          <a:noFill/>
          <a:ln w="9525">
            <a:noFill/>
            <a:miter lim="800000"/>
            <a:headEnd/>
            <a:tailEnd/>
          </a:ln>
        </p:spPr>
        <p:txBody>
          <a:bodyPr>
            <a:spAutoFit/>
          </a:bodyPr>
          <a:lstStyle/>
          <a:p>
            <a:pPr>
              <a:spcBef>
                <a:spcPct val="50000"/>
              </a:spcBef>
              <a:buFont typeface="Symbol" pitchFamily="18" charset="2"/>
              <a:buChar char="¨"/>
            </a:pPr>
            <a:r>
              <a:rPr lang="en-US" dirty="0" smtClean="0">
                <a:sym typeface="Symbol" pitchFamily="18" charset="2"/>
              </a:rPr>
              <a:t>AERONET</a:t>
            </a:r>
          </a:p>
          <a:p>
            <a:pPr>
              <a:spcBef>
                <a:spcPct val="50000"/>
              </a:spcBef>
              <a:buFont typeface="Symbol" pitchFamily="18" charset="2"/>
              <a:buChar char="¨"/>
            </a:pPr>
            <a:r>
              <a:rPr lang="en-US" dirty="0" smtClean="0">
                <a:sym typeface="Symbol" pitchFamily="18" charset="2"/>
              </a:rPr>
              <a:t>MODIS</a:t>
            </a:r>
            <a:endParaRPr lang="en-US" dirty="0"/>
          </a:p>
          <a:p>
            <a:pPr>
              <a:spcBef>
                <a:spcPct val="50000"/>
              </a:spcBef>
              <a:buFont typeface="Symbol" pitchFamily="18" charset="2"/>
              <a:buChar char="¨"/>
            </a:pPr>
            <a:endParaRPr lang="en-US" dirty="0">
              <a:sym typeface="Symbol" pitchFamily="18" charset="2"/>
            </a:endParaRPr>
          </a:p>
          <a:p>
            <a:pPr>
              <a:spcBef>
                <a:spcPct val="50000"/>
              </a:spcBef>
              <a:buFont typeface="Symbol" pitchFamily="18" charset="2"/>
              <a:buChar char="¨"/>
            </a:pPr>
            <a:endParaRPr lang="en-US" dirty="0">
              <a:sym typeface="Symbol" pitchFamily="18" charset="2"/>
            </a:endParaRPr>
          </a:p>
          <a:p>
            <a:pPr>
              <a:spcBef>
                <a:spcPct val="50000"/>
              </a:spcBef>
              <a:buFont typeface="Symbol" pitchFamily="18" charset="2"/>
              <a:buChar char="¨"/>
            </a:pPr>
            <a:endParaRPr lang="en-US" dirty="0">
              <a:sym typeface="Symbol" pitchFamily="18" charset="2"/>
            </a:endParaRPr>
          </a:p>
          <a:p>
            <a:pPr lvl="1">
              <a:spcBef>
                <a:spcPct val="15000"/>
              </a:spcBef>
              <a:buFont typeface="Symbol" pitchFamily="18" charset="2"/>
              <a:buNone/>
            </a:pPr>
            <a:endParaRPr lang="en-US" dirty="0">
              <a:sym typeface="Symbol" pitchFamily="18" charset="2"/>
            </a:endParaRPr>
          </a:p>
          <a:p>
            <a:pPr lvl="1">
              <a:spcBef>
                <a:spcPct val="15000"/>
              </a:spcBef>
              <a:buFont typeface="Symbol" pitchFamily="18" charset="2"/>
              <a:buNone/>
            </a:pPr>
            <a:endParaRPr lang="en-US" dirty="0">
              <a:latin typeface="Arial" pitchFamily="34" charset="0"/>
              <a:sym typeface="Symbol" pitchFamily="18" charset="2"/>
            </a:endParaRPr>
          </a:p>
          <a:p>
            <a:pPr lvl="1">
              <a:spcBef>
                <a:spcPct val="15000"/>
              </a:spcBef>
              <a:buFont typeface="Symbol" pitchFamily="18" charset="2"/>
              <a:buNone/>
            </a:pPr>
            <a:endParaRPr lang="en-US" dirty="0">
              <a:latin typeface="Arial" pitchFamily="34" charset="0"/>
              <a:sym typeface="Symbol" pitchFamily="18" charset="2"/>
            </a:endParaRPr>
          </a:p>
          <a:p>
            <a:pPr lvl="1">
              <a:spcBef>
                <a:spcPct val="15000"/>
              </a:spcBef>
              <a:buFont typeface="Symbol" pitchFamily="18" charset="2"/>
              <a:buNone/>
            </a:pPr>
            <a:endParaRPr lang="en-US" dirty="0">
              <a:latin typeface="Arial" pitchFamily="34" charset="0"/>
              <a:sym typeface="Symbol" pitchFamily="18" charset="2"/>
            </a:endParaRPr>
          </a:p>
          <a:p>
            <a:pPr lvl="1">
              <a:spcBef>
                <a:spcPct val="15000"/>
              </a:spcBef>
              <a:buFont typeface="Symbol" pitchFamily="18" charset="2"/>
              <a:buNone/>
            </a:pPr>
            <a:endParaRPr lang="en-US" dirty="0">
              <a:sym typeface="Symbol" pitchFamily="18" charset="2"/>
            </a:endParaRPr>
          </a:p>
        </p:txBody>
      </p:sp>
      <p:pic>
        <p:nvPicPr>
          <p:cNvPr id="6" name="Picture 1028" descr="aeronet_sites"/>
          <p:cNvPicPr>
            <a:picLocks noChangeAspect="1" noChangeArrowheads="1"/>
          </p:cNvPicPr>
          <p:nvPr/>
        </p:nvPicPr>
        <p:blipFill>
          <a:blip r:embed="rId2"/>
          <a:srcRect r="7977" b="2652"/>
          <a:stretch>
            <a:fillRect/>
          </a:stretch>
        </p:blipFill>
        <p:spPr bwMode="auto">
          <a:xfrm>
            <a:off x="457200" y="2438400"/>
            <a:ext cx="7972425" cy="3773488"/>
          </a:xfrm>
          <a:prstGeom prst="rect">
            <a:avLst/>
          </a:prstGeom>
          <a:noFill/>
          <a:ln w="9525">
            <a:noFill/>
            <a:miter lim="800000"/>
            <a:headEnd/>
            <a:tailEnd/>
          </a:ln>
        </p:spPr>
      </p:pic>
    </p:spTree>
  </p:cSld>
  <p:clrMapOvr>
    <a:masterClrMapping/>
  </p:clrMapOvr>
  <p:transition spd="med">
    <p:wheel spokes="3"/>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819400"/>
            <a:ext cx="7772400" cy="1143000"/>
          </a:xfrm>
        </p:spPr>
        <p:txBody>
          <a:bodyPr/>
          <a:lstStyle/>
          <a:p>
            <a:r>
              <a:rPr lang="en-US" b="1" smtClean="0"/>
              <a:t>MODIS</a:t>
            </a:r>
          </a:p>
        </p:txBody>
      </p:sp>
    </p:spTree>
  </p:cSld>
  <p:clrMapOvr>
    <a:masterClrMapping/>
  </p:clrMapOvr>
  <p:transition spd="med">
    <p:wheel spokes="3"/>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57620" y="214290"/>
            <a:ext cx="4772030" cy="1214446"/>
          </a:xfrm>
        </p:spPr>
        <p:txBody>
          <a:bodyPr/>
          <a:lstStyle/>
          <a:p>
            <a:pPr algn="ctr"/>
            <a:r>
              <a:rPr lang="en-US" b="1" dirty="0" smtClean="0">
                <a:solidFill>
                  <a:schemeClr val="bg1"/>
                </a:solidFill>
                <a:latin typeface="Agency FB" pitchFamily="34" charset="0"/>
              </a:rPr>
              <a:t>         Purpose</a:t>
            </a:r>
            <a:endParaRPr lang="en-IN" b="1" dirty="0">
              <a:solidFill>
                <a:schemeClr val="bg1"/>
              </a:solidFill>
              <a:latin typeface="Agency FB" pitchFamily="34" charset="0"/>
            </a:endParaRPr>
          </a:p>
        </p:txBody>
      </p:sp>
      <p:sp>
        <p:nvSpPr>
          <p:cNvPr id="3" name="Content Placeholder 2"/>
          <p:cNvSpPr>
            <a:spLocks noGrp="1"/>
          </p:cNvSpPr>
          <p:nvPr>
            <p:ph idx="1"/>
          </p:nvPr>
        </p:nvSpPr>
        <p:spPr>
          <a:xfrm>
            <a:off x="285720" y="1428737"/>
            <a:ext cx="8343930" cy="4789950"/>
          </a:xfrm>
        </p:spPr>
        <p:txBody>
          <a:bodyPr>
            <a:noAutofit/>
          </a:bodyPr>
          <a:lstStyle/>
          <a:p>
            <a:pPr algn="just">
              <a:lnSpc>
                <a:spcPct val="150000"/>
              </a:lnSpc>
              <a:buNone/>
            </a:pPr>
            <a:r>
              <a:rPr lang="en-IN" sz="1600" b="1" dirty="0" smtClean="0">
                <a:solidFill>
                  <a:schemeClr val="bg1"/>
                </a:solidFill>
                <a:latin typeface="Agency FB" pitchFamily="34" charset="0"/>
                <a:cs typeface="Times New Roman" pitchFamily="18" charset="0"/>
              </a:rPr>
              <a:t>     </a:t>
            </a:r>
          </a:p>
          <a:p>
            <a:pPr algn="just">
              <a:lnSpc>
                <a:spcPct val="150000"/>
              </a:lnSpc>
              <a:buNone/>
            </a:pPr>
            <a:endParaRPr lang="en-IN" sz="1600" b="1" dirty="0" smtClean="0">
              <a:solidFill>
                <a:schemeClr val="bg1"/>
              </a:solidFill>
              <a:latin typeface="Agency FB" pitchFamily="34" charset="0"/>
              <a:cs typeface="Times New Roman" pitchFamily="18" charset="0"/>
            </a:endParaRPr>
          </a:p>
          <a:p>
            <a:pPr algn="just">
              <a:lnSpc>
                <a:spcPct val="150000"/>
              </a:lnSpc>
              <a:buNone/>
            </a:pPr>
            <a:r>
              <a:rPr lang="en-IN" sz="1600" b="1" dirty="0" smtClean="0">
                <a:solidFill>
                  <a:schemeClr val="bg1"/>
                </a:solidFill>
                <a:latin typeface="Agency FB" pitchFamily="34" charset="0"/>
                <a:cs typeface="Times New Roman" pitchFamily="18" charset="0"/>
              </a:rPr>
              <a:t>      </a:t>
            </a:r>
            <a:r>
              <a:rPr lang="en-IN" sz="2400" b="1" dirty="0" smtClean="0">
                <a:solidFill>
                  <a:schemeClr val="bg1"/>
                </a:solidFill>
                <a:latin typeface="Agency FB" pitchFamily="34" charset="0"/>
                <a:cs typeface="Times New Roman" pitchFamily="18" charset="0"/>
              </a:rPr>
              <a:t>The purpose of this research work is to focus on the role of Aerosols in the climatic variations and the in turn assessment in health hazards of certain hotspot regions of  developing areas of  the India specific to regionally important. Therefore, an investigation was performed on the role of Aerosols on the climatic variations and thereafter leads change in the pattern of lively hood. </a:t>
            </a:r>
          </a:p>
        </p:txBody>
      </p:sp>
    </p:spTree>
  </p:cSld>
  <p:clrMapOvr>
    <a:masterClrMapping/>
  </p:clrMapOvr>
  <p:transition spd="med">
    <p:wheel spokes="3"/>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a:spLocks noChangeArrowheads="1"/>
          </p:cNvSpPr>
          <p:nvPr/>
        </p:nvSpPr>
        <p:spPr bwMode="auto">
          <a:xfrm>
            <a:off x="1400175" y="33338"/>
            <a:ext cx="6781800" cy="601662"/>
          </a:xfrm>
          <a:prstGeom prst="rect">
            <a:avLst/>
          </a:prstGeom>
          <a:blipFill dpi="0" rotWithShape="1">
            <a:blip r:embed="rId2"/>
            <a:srcRect/>
            <a:stretch>
              <a:fillRect/>
            </a:stretch>
          </a:blipFill>
          <a:ln w="9525">
            <a:noFill/>
            <a:miter lim="800000"/>
            <a:headEnd/>
            <a:tailEnd/>
          </a:ln>
        </p:spPr>
        <p:txBody>
          <a:bodyPr lIns="0" tIns="0" rIns="0" bIns="0"/>
          <a:lstStyle/>
          <a:p>
            <a:endParaRPr lang="en-US">
              <a:solidFill>
                <a:schemeClr val="bg1"/>
              </a:solidFill>
            </a:endParaRPr>
          </a:p>
        </p:txBody>
      </p:sp>
      <p:sp>
        <p:nvSpPr>
          <p:cNvPr id="5" name="object 3"/>
          <p:cNvSpPr txBox="1">
            <a:spLocks/>
          </p:cNvSpPr>
          <p:nvPr/>
        </p:nvSpPr>
        <p:spPr>
          <a:xfrm>
            <a:off x="650875" y="57150"/>
            <a:ext cx="6350017" cy="741363"/>
          </a:xfrm>
          <a:prstGeom prst="rect">
            <a:avLst/>
          </a:prstGeom>
        </p:spPr>
        <p:txBody>
          <a:bodyPr vert="horz" lIns="91440" tIns="60428" rIns="91440" bIns="45720" rtlCol="0" anchor="ctr">
            <a:normAutofit/>
          </a:bodyPr>
          <a:lstStyle/>
          <a:p>
            <a:pPr marL="1233170" marR="0" lvl="0" indent="0" algn="ctr" defTabSz="914400" rtl="0" eaLnBrk="1" fontAlgn="auto" latinLnBrk="0" hangingPunct="1">
              <a:lnSpc>
                <a:spcPct val="90000"/>
              </a:lnSpc>
              <a:spcBef>
                <a:spcPts val="0"/>
              </a:spcBef>
              <a:spcAft>
                <a:spcPts val="0"/>
              </a:spcAft>
              <a:buClrTx/>
              <a:buSzTx/>
              <a:buFontTx/>
              <a:buNone/>
              <a:tabLst/>
              <a:defRPr/>
            </a:pPr>
            <a:r>
              <a:rPr kumimoji="0" lang="en-IN" sz="3200" b="0" i="0" u="none" strike="noStrike" kern="1200" cap="all" spc="254" normalizeH="0" baseline="0" noProof="0" dirty="0" smtClean="0">
                <a:ln>
                  <a:noFill/>
                </a:ln>
                <a:solidFill>
                  <a:schemeClr val="bg1"/>
                </a:solidFill>
                <a:effectLst/>
                <a:uLnTx/>
                <a:uFillTx/>
                <a:latin typeface="Times New Roman"/>
                <a:ea typeface="+mj-ea"/>
                <a:cs typeface="Times New Roman"/>
              </a:rPr>
              <a:t> </a:t>
            </a:r>
            <a:r>
              <a:rPr kumimoji="0" lang="en-IN" sz="3200" b="0" i="0" u="none" strike="noStrike" kern="1200" cap="all" spc="5" normalizeH="0" baseline="0" noProof="0" dirty="0" err="1" smtClean="0">
                <a:ln>
                  <a:noFill/>
                </a:ln>
                <a:solidFill>
                  <a:schemeClr val="bg1"/>
                </a:solidFill>
                <a:effectLst/>
                <a:uLnTx/>
                <a:uFillTx/>
                <a:latin typeface="+mj-lt"/>
                <a:ea typeface="+mj-ea"/>
                <a:cs typeface="+mj-cs"/>
              </a:rPr>
              <a:t>S</a:t>
            </a:r>
            <a:r>
              <a:rPr kumimoji="0" lang="en-IN" sz="3200" b="0" i="0" u="none" strike="noStrike" kern="1200" cap="all" spc="-5" normalizeH="0" baseline="0" noProof="0" dirty="0" err="1" smtClean="0">
                <a:ln>
                  <a:noFill/>
                </a:ln>
                <a:solidFill>
                  <a:schemeClr val="bg1"/>
                </a:solidFill>
                <a:effectLst/>
                <a:uLnTx/>
                <a:uFillTx/>
                <a:latin typeface="+mj-lt"/>
                <a:ea typeface="+mj-ea"/>
                <a:cs typeface="+mj-cs"/>
              </a:rPr>
              <a:t>I</a:t>
            </a:r>
            <a:r>
              <a:rPr kumimoji="0" lang="en-IN" sz="3200" b="0" i="0" u="none" strike="noStrike" kern="1200" cap="all" spc="-10" normalizeH="0" baseline="0" noProof="0" dirty="0" err="1" smtClean="0">
                <a:ln>
                  <a:noFill/>
                </a:ln>
                <a:solidFill>
                  <a:schemeClr val="bg1"/>
                </a:solidFill>
                <a:effectLst/>
                <a:uLnTx/>
                <a:uFillTx/>
                <a:latin typeface="+mj-lt"/>
                <a:ea typeface="+mj-ea"/>
                <a:cs typeface="+mj-cs"/>
              </a:rPr>
              <a:t>G</a:t>
            </a:r>
            <a:r>
              <a:rPr kumimoji="0" lang="en-IN" sz="3200" b="0" i="0" u="none" strike="noStrike" kern="1200" cap="all" spc="0" normalizeH="0" baseline="0" noProof="0" dirty="0" err="1" smtClean="0">
                <a:ln>
                  <a:noFill/>
                </a:ln>
                <a:solidFill>
                  <a:schemeClr val="bg1"/>
                </a:solidFill>
                <a:effectLst/>
                <a:uLnTx/>
                <a:uFillTx/>
                <a:latin typeface="+mj-lt"/>
                <a:ea typeface="+mj-ea"/>
                <a:cs typeface="+mj-cs"/>
              </a:rPr>
              <a:t>N</a:t>
            </a:r>
            <a:r>
              <a:rPr kumimoji="0" lang="en-IN" sz="3200" b="0" i="0" u="none" strike="noStrike" kern="1200" cap="all" spc="-15" normalizeH="0" baseline="0" noProof="0" dirty="0" err="1" smtClean="0">
                <a:ln>
                  <a:noFill/>
                </a:ln>
                <a:solidFill>
                  <a:schemeClr val="bg1"/>
                </a:solidFill>
                <a:effectLst/>
                <a:uLnTx/>
                <a:uFillTx/>
                <a:latin typeface="+mj-lt"/>
                <a:ea typeface="+mj-ea"/>
                <a:cs typeface="+mj-cs"/>
              </a:rPr>
              <a:t>I</a:t>
            </a:r>
            <a:r>
              <a:rPr kumimoji="0" lang="en-IN" sz="3200" b="0" i="0" u="none" strike="noStrike" kern="1200" cap="all" spc="-20" normalizeH="0" baseline="0" noProof="0" dirty="0" err="1" smtClean="0">
                <a:ln>
                  <a:noFill/>
                </a:ln>
                <a:solidFill>
                  <a:schemeClr val="bg1"/>
                </a:solidFill>
                <a:effectLst/>
                <a:uLnTx/>
                <a:uFillTx/>
                <a:latin typeface="+mj-lt"/>
                <a:ea typeface="+mj-ea"/>
                <a:cs typeface="+mj-cs"/>
              </a:rPr>
              <a:t>FIC</a:t>
            </a:r>
            <a:r>
              <a:rPr kumimoji="0" lang="en-IN" sz="3200" b="0" i="0" u="none" strike="noStrike" kern="1200" cap="all" spc="-45" normalizeH="0" baseline="0" noProof="0" dirty="0" err="1" smtClean="0">
                <a:ln>
                  <a:noFill/>
                </a:ln>
                <a:solidFill>
                  <a:schemeClr val="bg1"/>
                </a:solidFill>
                <a:effectLst/>
                <a:uLnTx/>
                <a:uFillTx/>
                <a:latin typeface="+mj-lt"/>
                <a:ea typeface="+mj-ea"/>
                <a:cs typeface="+mj-cs"/>
              </a:rPr>
              <a:t>A</a:t>
            </a:r>
            <a:r>
              <a:rPr kumimoji="0" lang="en-IN" sz="3200" b="0" i="0" u="none" strike="noStrike" kern="1200" cap="all" spc="0" normalizeH="0" baseline="0" noProof="0" dirty="0" err="1" smtClean="0">
                <a:ln>
                  <a:noFill/>
                </a:ln>
                <a:solidFill>
                  <a:schemeClr val="bg1"/>
                </a:solidFill>
                <a:effectLst/>
                <a:uLnTx/>
                <a:uFillTx/>
                <a:latin typeface="+mj-lt"/>
                <a:ea typeface="+mj-ea"/>
                <a:cs typeface="+mj-cs"/>
              </a:rPr>
              <a:t>Nce</a:t>
            </a:r>
            <a:endParaRPr kumimoji="0" lang="en-IN" sz="3200" b="0" i="0" u="none" strike="noStrike" kern="1200" cap="all" spc="0" normalizeH="0" baseline="0" noProof="0" dirty="0">
              <a:ln>
                <a:noFill/>
              </a:ln>
              <a:solidFill>
                <a:schemeClr val="bg1"/>
              </a:solidFill>
              <a:effectLst/>
              <a:uLnTx/>
              <a:uFillTx/>
              <a:latin typeface="+mj-lt"/>
              <a:ea typeface="+mj-ea"/>
              <a:cs typeface="+mj-cs"/>
            </a:endParaRPr>
          </a:p>
        </p:txBody>
      </p:sp>
      <p:sp>
        <p:nvSpPr>
          <p:cNvPr id="6" name="object 4"/>
          <p:cNvSpPr>
            <a:spLocks noChangeArrowheads="1"/>
          </p:cNvSpPr>
          <p:nvPr/>
        </p:nvSpPr>
        <p:spPr bwMode="auto">
          <a:xfrm>
            <a:off x="982663" y="2416175"/>
            <a:ext cx="2582862" cy="538163"/>
          </a:xfrm>
          <a:prstGeom prst="rect">
            <a:avLst/>
          </a:prstGeom>
          <a:blipFill dpi="0" rotWithShape="1">
            <a:blip r:embed="rId3"/>
            <a:srcRect/>
            <a:stretch>
              <a:fillRect/>
            </a:stretch>
          </a:blipFill>
          <a:ln w="9525">
            <a:noFill/>
            <a:miter lim="800000"/>
            <a:headEnd/>
            <a:tailEnd/>
          </a:ln>
        </p:spPr>
        <p:txBody>
          <a:bodyPr lIns="0" tIns="0" rIns="0" bIns="0"/>
          <a:lstStyle/>
          <a:p>
            <a:endParaRPr lang="en-US">
              <a:solidFill>
                <a:schemeClr val="bg1"/>
              </a:solidFill>
            </a:endParaRPr>
          </a:p>
        </p:txBody>
      </p:sp>
      <p:sp>
        <p:nvSpPr>
          <p:cNvPr id="7" name="object 5"/>
          <p:cNvSpPr>
            <a:spLocks noChangeArrowheads="1"/>
          </p:cNvSpPr>
          <p:nvPr/>
        </p:nvSpPr>
        <p:spPr bwMode="auto">
          <a:xfrm>
            <a:off x="857224" y="928669"/>
            <a:ext cx="3248051" cy="1476393"/>
          </a:xfrm>
          <a:prstGeom prst="rect">
            <a:avLst/>
          </a:prstGeom>
          <a:blipFill dpi="0" rotWithShape="1">
            <a:blip r:embed="rId4"/>
            <a:srcRect/>
            <a:stretch>
              <a:fillRect/>
            </a:stretch>
          </a:blipFill>
          <a:ln w="9525">
            <a:noFill/>
            <a:miter lim="800000"/>
            <a:headEnd/>
            <a:tailEnd/>
          </a:ln>
        </p:spPr>
        <p:txBody>
          <a:bodyPr lIns="0" tIns="0" rIns="0" bIns="0"/>
          <a:lstStyle/>
          <a:p>
            <a:endParaRPr lang="en-US">
              <a:solidFill>
                <a:schemeClr val="bg1"/>
              </a:solidFill>
            </a:endParaRPr>
          </a:p>
        </p:txBody>
      </p:sp>
      <p:sp>
        <p:nvSpPr>
          <p:cNvPr id="8" name="object 6"/>
          <p:cNvSpPr>
            <a:spLocks noChangeArrowheads="1"/>
          </p:cNvSpPr>
          <p:nvPr/>
        </p:nvSpPr>
        <p:spPr bwMode="auto">
          <a:xfrm>
            <a:off x="4940300" y="830263"/>
            <a:ext cx="4094163" cy="2319337"/>
          </a:xfrm>
          <a:prstGeom prst="rect">
            <a:avLst/>
          </a:prstGeom>
          <a:blipFill dpi="0" rotWithShape="1">
            <a:blip r:embed="rId5"/>
            <a:srcRect/>
            <a:stretch>
              <a:fillRect/>
            </a:stretch>
          </a:blipFill>
          <a:ln w="9525">
            <a:noFill/>
            <a:miter lim="800000"/>
            <a:headEnd/>
            <a:tailEnd/>
          </a:ln>
        </p:spPr>
        <p:txBody>
          <a:bodyPr lIns="0" tIns="0" rIns="0" bIns="0"/>
          <a:lstStyle/>
          <a:p>
            <a:endParaRPr lang="en-US">
              <a:solidFill>
                <a:schemeClr val="bg1"/>
              </a:solidFill>
            </a:endParaRPr>
          </a:p>
        </p:txBody>
      </p:sp>
      <p:sp>
        <p:nvSpPr>
          <p:cNvPr id="9" name="object 7"/>
          <p:cNvSpPr>
            <a:spLocks noChangeArrowheads="1"/>
          </p:cNvSpPr>
          <p:nvPr/>
        </p:nvSpPr>
        <p:spPr bwMode="auto">
          <a:xfrm>
            <a:off x="5148263" y="2701925"/>
            <a:ext cx="3757612" cy="719138"/>
          </a:xfrm>
          <a:prstGeom prst="rect">
            <a:avLst/>
          </a:prstGeom>
          <a:blipFill dpi="0" rotWithShape="1">
            <a:blip r:embed="rId6"/>
            <a:srcRect/>
            <a:stretch>
              <a:fillRect/>
            </a:stretch>
          </a:blipFill>
          <a:ln w="9525">
            <a:noFill/>
            <a:miter lim="800000"/>
            <a:headEnd/>
            <a:tailEnd/>
          </a:ln>
        </p:spPr>
        <p:txBody>
          <a:bodyPr lIns="0" tIns="0" rIns="0" bIns="0"/>
          <a:lstStyle/>
          <a:p>
            <a:endParaRPr lang="en-US">
              <a:solidFill>
                <a:schemeClr val="bg1"/>
              </a:solidFill>
            </a:endParaRPr>
          </a:p>
        </p:txBody>
      </p:sp>
      <p:sp>
        <p:nvSpPr>
          <p:cNvPr id="11" name="object 9"/>
          <p:cNvSpPr>
            <a:spLocks noChangeArrowheads="1"/>
          </p:cNvSpPr>
          <p:nvPr/>
        </p:nvSpPr>
        <p:spPr bwMode="auto">
          <a:xfrm>
            <a:off x="1819275" y="3065463"/>
            <a:ext cx="609600" cy="685800"/>
          </a:xfrm>
          <a:prstGeom prst="rect">
            <a:avLst/>
          </a:prstGeom>
          <a:blipFill dpi="0" rotWithShape="1">
            <a:blip r:embed="rId7"/>
            <a:srcRect/>
            <a:stretch>
              <a:fillRect/>
            </a:stretch>
          </a:blipFill>
          <a:ln w="9525">
            <a:noFill/>
            <a:miter lim="800000"/>
            <a:headEnd/>
            <a:tailEnd/>
          </a:ln>
        </p:spPr>
        <p:txBody>
          <a:bodyPr lIns="0" tIns="0" rIns="0" bIns="0"/>
          <a:lstStyle/>
          <a:p>
            <a:endParaRPr lang="en-US">
              <a:solidFill>
                <a:schemeClr val="bg1"/>
              </a:solidFill>
            </a:endParaRPr>
          </a:p>
        </p:txBody>
      </p:sp>
      <p:sp>
        <p:nvSpPr>
          <p:cNvPr id="12" name="object 10"/>
          <p:cNvSpPr>
            <a:spLocks noChangeArrowheads="1"/>
          </p:cNvSpPr>
          <p:nvPr/>
        </p:nvSpPr>
        <p:spPr bwMode="auto">
          <a:xfrm>
            <a:off x="68263" y="3767138"/>
            <a:ext cx="4367212" cy="2414587"/>
          </a:xfrm>
          <a:prstGeom prst="rect">
            <a:avLst/>
          </a:prstGeom>
          <a:blipFill dpi="0" rotWithShape="1">
            <a:blip r:embed="rId8"/>
            <a:srcRect/>
            <a:stretch>
              <a:fillRect/>
            </a:stretch>
          </a:blipFill>
          <a:ln w="9525">
            <a:noFill/>
            <a:miter lim="800000"/>
            <a:headEnd/>
            <a:tailEnd/>
          </a:ln>
        </p:spPr>
        <p:txBody>
          <a:bodyPr lIns="0" tIns="0" rIns="0" bIns="0"/>
          <a:lstStyle/>
          <a:p>
            <a:endParaRPr lang="en-US">
              <a:solidFill>
                <a:schemeClr val="bg1"/>
              </a:solidFill>
            </a:endParaRPr>
          </a:p>
        </p:txBody>
      </p:sp>
      <p:sp>
        <p:nvSpPr>
          <p:cNvPr id="13" name="object 11"/>
          <p:cNvSpPr>
            <a:spLocks noChangeArrowheads="1"/>
          </p:cNvSpPr>
          <p:nvPr/>
        </p:nvSpPr>
        <p:spPr bwMode="auto">
          <a:xfrm>
            <a:off x="4441825" y="4525963"/>
            <a:ext cx="711200" cy="549275"/>
          </a:xfrm>
          <a:prstGeom prst="rect">
            <a:avLst/>
          </a:prstGeom>
          <a:blipFill dpi="0" rotWithShape="1">
            <a:blip r:embed="rId9"/>
            <a:srcRect/>
            <a:stretch>
              <a:fillRect/>
            </a:stretch>
          </a:blipFill>
          <a:ln w="9525">
            <a:noFill/>
            <a:miter lim="800000"/>
            <a:headEnd/>
            <a:tailEnd/>
          </a:ln>
        </p:spPr>
        <p:txBody>
          <a:bodyPr lIns="0" tIns="0" rIns="0" bIns="0"/>
          <a:lstStyle/>
          <a:p>
            <a:endParaRPr lang="en-US">
              <a:solidFill>
                <a:schemeClr val="bg1"/>
              </a:solidFill>
            </a:endParaRPr>
          </a:p>
        </p:txBody>
      </p:sp>
      <p:sp>
        <p:nvSpPr>
          <p:cNvPr id="14" name="object 12"/>
          <p:cNvSpPr>
            <a:spLocks noChangeArrowheads="1"/>
          </p:cNvSpPr>
          <p:nvPr/>
        </p:nvSpPr>
        <p:spPr bwMode="auto">
          <a:xfrm>
            <a:off x="5254625" y="3525838"/>
            <a:ext cx="3695700" cy="2727325"/>
          </a:xfrm>
          <a:prstGeom prst="rect">
            <a:avLst/>
          </a:prstGeom>
          <a:blipFill dpi="0" rotWithShape="1">
            <a:blip r:embed="rId10"/>
            <a:srcRect/>
            <a:stretch>
              <a:fillRect/>
            </a:stretch>
          </a:blipFill>
          <a:ln w="9525">
            <a:noFill/>
            <a:miter lim="800000"/>
            <a:headEnd/>
            <a:tailEnd/>
          </a:ln>
        </p:spPr>
        <p:txBody>
          <a:bodyPr lIns="0" tIns="0" rIns="0" bIns="0"/>
          <a:lstStyle/>
          <a:p>
            <a:endParaRPr lang="en-US">
              <a:solidFill>
                <a:schemeClr val="bg1"/>
              </a:solidFill>
            </a:endParaRPr>
          </a:p>
        </p:txBody>
      </p:sp>
      <p:sp>
        <p:nvSpPr>
          <p:cNvPr id="15" name="object 13"/>
          <p:cNvSpPr>
            <a:spLocks noChangeArrowheads="1"/>
          </p:cNvSpPr>
          <p:nvPr/>
        </p:nvSpPr>
        <p:spPr bwMode="auto">
          <a:xfrm>
            <a:off x="5316538" y="6124575"/>
            <a:ext cx="3578225" cy="469900"/>
          </a:xfrm>
          <a:prstGeom prst="rect">
            <a:avLst/>
          </a:prstGeom>
          <a:blipFill dpi="0" rotWithShape="1">
            <a:blip r:embed="rId11"/>
            <a:srcRect/>
            <a:stretch>
              <a:fillRect/>
            </a:stretch>
          </a:blipFill>
          <a:ln w="9525">
            <a:noFill/>
            <a:miter lim="800000"/>
            <a:headEnd/>
            <a:tailEnd/>
          </a:ln>
        </p:spPr>
        <p:txBody>
          <a:bodyPr lIns="0" tIns="0" rIns="0" bIns="0"/>
          <a:lstStyle/>
          <a:p>
            <a:endParaRPr lang="en-US">
              <a:solidFill>
                <a:schemeClr val="bg1"/>
              </a:solidFill>
            </a:endParaRPr>
          </a:p>
        </p:txBody>
      </p:sp>
      <p:sp>
        <p:nvSpPr>
          <p:cNvPr id="17" name="object 15"/>
          <p:cNvSpPr txBox="1"/>
          <p:nvPr/>
        </p:nvSpPr>
        <p:spPr>
          <a:xfrm>
            <a:off x="5218113" y="3773488"/>
            <a:ext cx="3900487" cy="2790508"/>
          </a:xfrm>
          <a:prstGeom prst="rect">
            <a:avLst/>
          </a:prstGeom>
        </p:spPr>
        <p:txBody>
          <a:bodyPr lIns="0" tIns="0" rIns="0" bIns="0">
            <a:spAutoFit/>
          </a:bodyPr>
          <a:lstStyle/>
          <a:p>
            <a:pPr marL="12700" fontAlgn="auto">
              <a:spcBef>
                <a:spcPts val="0"/>
              </a:spcBef>
              <a:spcAft>
                <a:spcPts val="0"/>
              </a:spcAft>
              <a:defRPr/>
            </a:pPr>
            <a:r>
              <a:rPr sz="2400" dirty="0">
                <a:solidFill>
                  <a:schemeClr val="bg1"/>
                </a:solidFill>
                <a:latin typeface="Wingdings"/>
                <a:cs typeface="Wingdings"/>
              </a:rPr>
              <a:t></a:t>
            </a:r>
            <a:r>
              <a:rPr sz="2400" spc="-330" dirty="0">
                <a:solidFill>
                  <a:schemeClr val="bg1"/>
                </a:solidFill>
                <a:latin typeface="Times New Roman"/>
                <a:cs typeface="Times New Roman"/>
              </a:rPr>
              <a:t> </a:t>
            </a:r>
            <a:r>
              <a:rPr sz="2400" b="1" spc="-5" dirty="0">
                <a:solidFill>
                  <a:schemeClr val="bg1"/>
                </a:solidFill>
                <a:latin typeface="Arial"/>
                <a:cs typeface="Arial"/>
              </a:rPr>
              <a:t>Hi</a:t>
            </a:r>
            <a:r>
              <a:rPr sz="2400" b="1" spc="-10" dirty="0">
                <a:solidFill>
                  <a:schemeClr val="bg1"/>
                </a:solidFill>
                <a:latin typeface="Arial"/>
                <a:cs typeface="Arial"/>
              </a:rPr>
              <a:t>g</a:t>
            </a:r>
            <a:r>
              <a:rPr sz="2400" b="1" dirty="0">
                <a:solidFill>
                  <a:schemeClr val="bg1"/>
                </a:solidFill>
                <a:latin typeface="Arial"/>
                <a:cs typeface="Arial"/>
              </a:rPr>
              <a:t>h</a:t>
            </a:r>
            <a:r>
              <a:rPr sz="2400" b="1" spc="50" dirty="0">
                <a:solidFill>
                  <a:schemeClr val="bg1"/>
                </a:solidFill>
                <a:latin typeface="Times New Roman"/>
                <a:cs typeface="Times New Roman"/>
              </a:rPr>
              <a:t> </a:t>
            </a:r>
            <a:r>
              <a:rPr sz="2400" b="1" spc="-5" dirty="0">
                <a:solidFill>
                  <a:schemeClr val="bg1"/>
                </a:solidFill>
                <a:latin typeface="Arial"/>
                <a:cs typeface="Arial"/>
              </a:rPr>
              <a:t>R</a:t>
            </a:r>
            <a:r>
              <a:rPr sz="2400" b="1" spc="5" dirty="0">
                <a:solidFill>
                  <a:schemeClr val="bg1"/>
                </a:solidFill>
                <a:latin typeface="Arial"/>
                <a:cs typeface="Arial"/>
              </a:rPr>
              <a:t>e</a:t>
            </a:r>
            <a:r>
              <a:rPr sz="2400" b="1" spc="-5" dirty="0">
                <a:solidFill>
                  <a:schemeClr val="bg1"/>
                </a:solidFill>
                <a:latin typeface="Arial"/>
                <a:cs typeface="Arial"/>
              </a:rPr>
              <a:t>so</a:t>
            </a:r>
            <a:r>
              <a:rPr sz="2400" b="1" spc="-15" dirty="0">
                <a:solidFill>
                  <a:schemeClr val="bg1"/>
                </a:solidFill>
                <a:latin typeface="Arial"/>
                <a:cs typeface="Arial"/>
              </a:rPr>
              <a:t>l</a:t>
            </a:r>
            <a:r>
              <a:rPr sz="2400" b="1" spc="-10" dirty="0">
                <a:solidFill>
                  <a:schemeClr val="bg1"/>
                </a:solidFill>
                <a:latin typeface="Arial"/>
                <a:cs typeface="Arial"/>
              </a:rPr>
              <a:t>u</a:t>
            </a:r>
            <a:r>
              <a:rPr sz="2400" b="1" dirty="0">
                <a:solidFill>
                  <a:schemeClr val="bg1"/>
                </a:solidFill>
                <a:latin typeface="Arial"/>
                <a:cs typeface="Arial"/>
              </a:rPr>
              <a:t>t</a:t>
            </a:r>
            <a:r>
              <a:rPr sz="2400" b="1" spc="-10" dirty="0">
                <a:solidFill>
                  <a:schemeClr val="bg1"/>
                </a:solidFill>
                <a:latin typeface="Arial"/>
                <a:cs typeface="Arial"/>
              </a:rPr>
              <a:t>io</a:t>
            </a:r>
            <a:r>
              <a:rPr sz="2400" b="1" dirty="0">
                <a:solidFill>
                  <a:schemeClr val="bg1"/>
                </a:solidFill>
                <a:latin typeface="Arial"/>
                <a:cs typeface="Arial"/>
              </a:rPr>
              <a:t>n</a:t>
            </a:r>
            <a:r>
              <a:rPr sz="2400" b="1" spc="70" dirty="0">
                <a:solidFill>
                  <a:schemeClr val="bg1"/>
                </a:solidFill>
                <a:latin typeface="Times New Roman"/>
                <a:cs typeface="Times New Roman"/>
              </a:rPr>
              <a:t> </a:t>
            </a:r>
            <a:r>
              <a:rPr sz="2400" b="1" dirty="0">
                <a:solidFill>
                  <a:schemeClr val="bg1"/>
                </a:solidFill>
                <a:latin typeface="Arial"/>
                <a:cs typeface="Arial"/>
              </a:rPr>
              <a:t>(500</a:t>
            </a:r>
            <a:r>
              <a:rPr sz="2400" b="1" spc="65" dirty="0">
                <a:solidFill>
                  <a:schemeClr val="bg1"/>
                </a:solidFill>
                <a:latin typeface="Times New Roman"/>
                <a:cs typeface="Times New Roman"/>
              </a:rPr>
              <a:t> </a:t>
            </a:r>
            <a:r>
              <a:rPr sz="2400" b="1" spc="-5" dirty="0">
                <a:solidFill>
                  <a:schemeClr val="bg1"/>
                </a:solidFill>
                <a:latin typeface="Arial"/>
                <a:cs typeface="Arial"/>
              </a:rPr>
              <a:t>m)</a:t>
            </a:r>
            <a:endParaRPr sz="2400">
              <a:solidFill>
                <a:schemeClr val="bg1"/>
              </a:solidFill>
              <a:latin typeface="Arial"/>
              <a:cs typeface="Arial"/>
            </a:endParaRPr>
          </a:p>
          <a:p>
            <a:pPr marL="12700" fontAlgn="auto">
              <a:spcBef>
                <a:spcPts val="1200"/>
              </a:spcBef>
              <a:spcAft>
                <a:spcPts val="0"/>
              </a:spcAft>
              <a:defRPr/>
            </a:pPr>
            <a:r>
              <a:rPr sz="2400" spc="-20" dirty="0">
                <a:solidFill>
                  <a:schemeClr val="bg1"/>
                </a:solidFill>
                <a:latin typeface="Wingdings"/>
                <a:cs typeface="Wingdings"/>
              </a:rPr>
              <a:t></a:t>
            </a:r>
            <a:r>
              <a:rPr sz="2400" spc="-330" dirty="0">
                <a:solidFill>
                  <a:schemeClr val="bg1"/>
                </a:solidFill>
                <a:latin typeface="Times New Roman"/>
                <a:cs typeface="Times New Roman"/>
              </a:rPr>
              <a:t> </a:t>
            </a:r>
            <a:r>
              <a:rPr sz="2400" b="1" spc="-5" dirty="0">
                <a:solidFill>
                  <a:schemeClr val="bg1"/>
                </a:solidFill>
                <a:latin typeface="Arial"/>
                <a:cs typeface="Arial"/>
              </a:rPr>
              <a:t>R</a:t>
            </a:r>
            <a:r>
              <a:rPr sz="2400" b="1" spc="5" dirty="0">
                <a:solidFill>
                  <a:schemeClr val="bg1"/>
                </a:solidFill>
                <a:latin typeface="Arial"/>
                <a:cs typeface="Arial"/>
              </a:rPr>
              <a:t>e</a:t>
            </a:r>
            <a:r>
              <a:rPr sz="2400" b="1" spc="-20" dirty="0">
                <a:solidFill>
                  <a:schemeClr val="bg1"/>
                </a:solidFill>
                <a:latin typeface="Arial"/>
                <a:cs typeface="Arial"/>
              </a:rPr>
              <a:t>a</a:t>
            </a:r>
            <a:r>
              <a:rPr sz="2400" b="1" spc="-10" dirty="0">
                <a:solidFill>
                  <a:schemeClr val="bg1"/>
                </a:solidFill>
                <a:latin typeface="Arial"/>
                <a:cs typeface="Arial"/>
              </a:rPr>
              <a:t>l</a:t>
            </a:r>
            <a:r>
              <a:rPr sz="2400" b="1" dirty="0">
                <a:solidFill>
                  <a:schemeClr val="bg1"/>
                </a:solidFill>
                <a:latin typeface="Arial"/>
                <a:cs typeface="Arial"/>
              </a:rPr>
              <a:t>-time</a:t>
            </a:r>
            <a:r>
              <a:rPr sz="2400" b="1" spc="65" dirty="0">
                <a:solidFill>
                  <a:schemeClr val="bg1"/>
                </a:solidFill>
                <a:latin typeface="Times New Roman"/>
                <a:cs typeface="Times New Roman"/>
              </a:rPr>
              <a:t> </a:t>
            </a:r>
            <a:r>
              <a:rPr sz="2400" b="1" spc="-25" dirty="0">
                <a:solidFill>
                  <a:schemeClr val="bg1"/>
                </a:solidFill>
                <a:latin typeface="Arial"/>
                <a:cs typeface="Arial"/>
              </a:rPr>
              <a:t>d</a:t>
            </a:r>
            <a:r>
              <a:rPr sz="2400" b="1" spc="-5" dirty="0">
                <a:solidFill>
                  <a:schemeClr val="bg1"/>
                </a:solidFill>
                <a:latin typeface="Arial"/>
                <a:cs typeface="Arial"/>
              </a:rPr>
              <a:t>at</a:t>
            </a:r>
            <a:r>
              <a:rPr sz="2400" b="1" dirty="0">
                <a:solidFill>
                  <a:schemeClr val="bg1"/>
                </a:solidFill>
                <a:latin typeface="Arial"/>
                <a:cs typeface="Arial"/>
              </a:rPr>
              <a:t>a</a:t>
            </a:r>
            <a:r>
              <a:rPr sz="2400" b="1" spc="70" dirty="0">
                <a:solidFill>
                  <a:schemeClr val="bg1"/>
                </a:solidFill>
                <a:latin typeface="Times New Roman"/>
                <a:cs typeface="Times New Roman"/>
              </a:rPr>
              <a:t> </a:t>
            </a:r>
            <a:r>
              <a:rPr sz="2400" b="1" spc="-5" dirty="0">
                <a:solidFill>
                  <a:schemeClr val="bg1"/>
                </a:solidFill>
                <a:latin typeface="Arial"/>
                <a:cs typeface="Arial"/>
              </a:rPr>
              <a:t>a</a:t>
            </a:r>
            <a:r>
              <a:rPr sz="2400" b="1" spc="-50" dirty="0">
                <a:solidFill>
                  <a:schemeClr val="bg1"/>
                </a:solidFill>
                <a:latin typeface="Arial"/>
                <a:cs typeface="Arial"/>
              </a:rPr>
              <a:t>v</a:t>
            </a:r>
            <a:r>
              <a:rPr sz="2400" b="1" spc="-15" dirty="0">
                <a:solidFill>
                  <a:schemeClr val="bg1"/>
                </a:solidFill>
                <a:latin typeface="Arial"/>
                <a:cs typeface="Arial"/>
              </a:rPr>
              <a:t>ai</a:t>
            </a:r>
            <a:r>
              <a:rPr sz="2400" b="1" spc="-20" dirty="0">
                <a:solidFill>
                  <a:schemeClr val="bg1"/>
                </a:solidFill>
                <a:latin typeface="Arial"/>
                <a:cs typeface="Arial"/>
              </a:rPr>
              <a:t>labl</a:t>
            </a:r>
            <a:r>
              <a:rPr sz="2400" b="1" dirty="0">
                <a:solidFill>
                  <a:schemeClr val="bg1"/>
                </a:solidFill>
                <a:latin typeface="Arial"/>
                <a:cs typeface="Arial"/>
              </a:rPr>
              <a:t>e</a:t>
            </a:r>
            <a:endParaRPr sz="2400">
              <a:solidFill>
                <a:schemeClr val="bg1"/>
              </a:solidFill>
              <a:latin typeface="Arial"/>
              <a:cs typeface="Arial"/>
            </a:endParaRPr>
          </a:p>
          <a:p>
            <a:pPr marL="12700" fontAlgn="auto">
              <a:spcBef>
                <a:spcPts val="1200"/>
              </a:spcBef>
              <a:spcAft>
                <a:spcPts val="0"/>
              </a:spcAft>
              <a:defRPr/>
            </a:pPr>
            <a:r>
              <a:rPr sz="2400" dirty="0">
                <a:solidFill>
                  <a:schemeClr val="bg1"/>
                </a:solidFill>
                <a:latin typeface="Wingdings"/>
                <a:cs typeface="Wingdings"/>
              </a:rPr>
              <a:t></a:t>
            </a:r>
            <a:r>
              <a:rPr sz="2400" spc="-330" dirty="0">
                <a:solidFill>
                  <a:schemeClr val="bg1"/>
                </a:solidFill>
                <a:latin typeface="Times New Roman"/>
                <a:cs typeface="Times New Roman"/>
              </a:rPr>
              <a:t> </a:t>
            </a:r>
            <a:r>
              <a:rPr sz="2400" b="1" spc="-10" dirty="0">
                <a:solidFill>
                  <a:schemeClr val="bg1"/>
                </a:solidFill>
                <a:latin typeface="Arial"/>
                <a:cs typeface="Arial"/>
              </a:rPr>
              <a:t>Goo</a:t>
            </a:r>
            <a:r>
              <a:rPr sz="2400" b="1" dirty="0">
                <a:solidFill>
                  <a:schemeClr val="bg1"/>
                </a:solidFill>
                <a:latin typeface="Arial"/>
                <a:cs typeface="Arial"/>
              </a:rPr>
              <a:t>d</a:t>
            </a:r>
            <a:r>
              <a:rPr sz="2400" b="1" spc="70" dirty="0">
                <a:solidFill>
                  <a:schemeClr val="bg1"/>
                </a:solidFill>
                <a:latin typeface="Times New Roman"/>
                <a:cs typeface="Times New Roman"/>
              </a:rPr>
              <a:t> </a:t>
            </a:r>
            <a:r>
              <a:rPr sz="2400" b="1" spc="-5" dirty="0">
                <a:solidFill>
                  <a:schemeClr val="bg1"/>
                </a:solidFill>
                <a:latin typeface="Arial"/>
                <a:cs typeface="Arial"/>
              </a:rPr>
              <a:t>spat</a:t>
            </a:r>
            <a:r>
              <a:rPr sz="2400" b="1" spc="-10" dirty="0">
                <a:solidFill>
                  <a:schemeClr val="bg1"/>
                </a:solidFill>
                <a:latin typeface="Arial"/>
                <a:cs typeface="Arial"/>
              </a:rPr>
              <a:t>i</a:t>
            </a:r>
            <a:r>
              <a:rPr sz="2400" b="1" spc="-5" dirty="0">
                <a:solidFill>
                  <a:schemeClr val="bg1"/>
                </a:solidFill>
                <a:latin typeface="Arial"/>
                <a:cs typeface="Arial"/>
              </a:rPr>
              <a:t>a</a:t>
            </a:r>
            <a:r>
              <a:rPr sz="2400" b="1" dirty="0">
                <a:solidFill>
                  <a:schemeClr val="bg1"/>
                </a:solidFill>
                <a:latin typeface="Arial"/>
                <a:cs typeface="Arial"/>
              </a:rPr>
              <a:t>l</a:t>
            </a:r>
            <a:r>
              <a:rPr sz="2400" b="1" spc="60" dirty="0">
                <a:solidFill>
                  <a:schemeClr val="bg1"/>
                </a:solidFill>
                <a:latin typeface="Times New Roman"/>
                <a:cs typeface="Times New Roman"/>
              </a:rPr>
              <a:t> </a:t>
            </a:r>
            <a:r>
              <a:rPr sz="2400" b="1" spc="-10" dirty="0">
                <a:solidFill>
                  <a:schemeClr val="bg1"/>
                </a:solidFill>
                <a:latin typeface="Arial"/>
                <a:cs typeface="Arial"/>
              </a:rPr>
              <a:t>di</a:t>
            </a:r>
            <a:r>
              <a:rPr sz="2400" b="1" spc="-5" dirty="0">
                <a:solidFill>
                  <a:schemeClr val="bg1"/>
                </a:solidFill>
                <a:latin typeface="Arial"/>
                <a:cs typeface="Arial"/>
              </a:rPr>
              <a:t>st</a:t>
            </a:r>
            <a:r>
              <a:rPr sz="2400" b="1" spc="5" dirty="0">
                <a:solidFill>
                  <a:schemeClr val="bg1"/>
                </a:solidFill>
                <a:latin typeface="Arial"/>
                <a:cs typeface="Arial"/>
              </a:rPr>
              <a:t>r</a:t>
            </a:r>
            <a:r>
              <a:rPr sz="2400" b="1" spc="-10" dirty="0">
                <a:solidFill>
                  <a:schemeClr val="bg1"/>
                </a:solidFill>
                <a:latin typeface="Arial"/>
                <a:cs typeface="Arial"/>
              </a:rPr>
              <a:t>ibu</a:t>
            </a:r>
            <a:r>
              <a:rPr sz="2400" b="1" dirty="0">
                <a:solidFill>
                  <a:schemeClr val="bg1"/>
                </a:solidFill>
                <a:latin typeface="Arial"/>
                <a:cs typeface="Arial"/>
              </a:rPr>
              <a:t>t</a:t>
            </a:r>
            <a:r>
              <a:rPr sz="2400" b="1" spc="-10" dirty="0">
                <a:solidFill>
                  <a:schemeClr val="bg1"/>
                </a:solidFill>
                <a:latin typeface="Arial"/>
                <a:cs typeface="Arial"/>
              </a:rPr>
              <a:t>io</a:t>
            </a:r>
            <a:r>
              <a:rPr sz="2400" b="1" dirty="0">
                <a:solidFill>
                  <a:schemeClr val="bg1"/>
                </a:solidFill>
                <a:latin typeface="Arial"/>
                <a:cs typeface="Arial"/>
              </a:rPr>
              <a:t>n</a:t>
            </a:r>
            <a:endParaRPr sz="2400">
              <a:solidFill>
                <a:schemeClr val="bg1"/>
              </a:solidFill>
              <a:latin typeface="Arial"/>
              <a:cs typeface="Arial"/>
            </a:endParaRPr>
          </a:p>
          <a:p>
            <a:pPr marL="12700" fontAlgn="auto">
              <a:spcBef>
                <a:spcPts val="1200"/>
              </a:spcBef>
              <a:spcAft>
                <a:spcPts val="0"/>
              </a:spcAft>
              <a:defRPr/>
            </a:pPr>
            <a:r>
              <a:rPr sz="2400" spc="-20" dirty="0">
                <a:solidFill>
                  <a:schemeClr val="bg1"/>
                </a:solidFill>
                <a:latin typeface="Wingdings"/>
                <a:cs typeface="Wingdings"/>
              </a:rPr>
              <a:t></a:t>
            </a:r>
            <a:r>
              <a:rPr sz="2400" spc="-330" dirty="0">
                <a:solidFill>
                  <a:schemeClr val="bg1"/>
                </a:solidFill>
                <a:latin typeface="Times New Roman"/>
                <a:cs typeface="Times New Roman"/>
              </a:rPr>
              <a:t> </a:t>
            </a:r>
            <a:r>
              <a:rPr sz="2400" b="1" spc="-5" dirty="0">
                <a:solidFill>
                  <a:schemeClr val="bg1"/>
                </a:solidFill>
                <a:latin typeface="Arial"/>
                <a:cs typeface="Arial"/>
              </a:rPr>
              <a:t>B</a:t>
            </a:r>
            <a:r>
              <a:rPr sz="2400" b="1" spc="5" dirty="0">
                <a:solidFill>
                  <a:schemeClr val="bg1"/>
                </a:solidFill>
                <a:latin typeface="Arial"/>
                <a:cs typeface="Arial"/>
              </a:rPr>
              <a:t>a</a:t>
            </a:r>
            <a:r>
              <a:rPr sz="2400" b="1" spc="-5" dirty="0">
                <a:solidFill>
                  <a:schemeClr val="bg1"/>
                </a:solidFill>
                <a:latin typeface="Arial"/>
                <a:cs typeface="Arial"/>
              </a:rPr>
              <a:t>s</a:t>
            </a:r>
            <a:r>
              <a:rPr sz="2400" b="1" spc="5" dirty="0">
                <a:solidFill>
                  <a:schemeClr val="bg1"/>
                </a:solidFill>
                <a:latin typeface="Arial"/>
                <a:cs typeface="Arial"/>
              </a:rPr>
              <a:t>e</a:t>
            </a:r>
            <a:r>
              <a:rPr sz="2400" b="1" spc="-15" dirty="0">
                <a:solidFill>
                  <a:schemeClr val="bg1"/>
                </a:solidFill>
                <a:latin typeface="Arial"/>
                <a:cs typeface="Arial"/>
              </a:rPr>
              <a:t>d</a:t>
            </a:r>
            <a:r>
              <a:rPr sz="2400" b="1" spc="50" dirty="0">
                <a:solidFill>
                  <a:schemeClr val="bg1"/>
                </a:solidFill>
                <a:latin typeface="Times New Roman"/>
                <a:cs typeface="Times New Roman"/>
              </a:rPr>
              <a:t> </a:t>
            </a:r>
            <a:r>
              <a:rPr sz="2400" b="1" spc="-15" dirty="0">
                <a:solidFill>
                  <a:schemeClr val="bg1"/>
                </a:solidFill>
                <a:latin typeface="Arial"/>
                <a:cs typeface="Arial"/>
              </a:rPr>
              <a:t>on</a:t>
            </a:r>
            <a:r>
              <a:rPr sz="2400" b="1" spc="55" dirty="0">
                <a:solidFill>
                  <a:schemeClr val="bg1"/>
                </a:solidFill>
                <a:latin typeface="Times New Roman"/>
                <a:cs typeface="Times New Roman"/>
              </a:rPr>
              <a:t> </a:t>
            </a:r>
            <a:r>
              <a:rPr sz="2400" b="1" spc="-10" dirty="0">
                <a:solidFill>
                  <a:schemeClr val="bg1"/>
                </a:solidFill>
                <a:latin typeface="Arial"/>
                <a:cs typeface="Arial"/>
              </a:rPr>
              <a:t>t</a:t>
            </a:r>
            <a:r>
              <a:rPr sz="2400" b="1" spc="-30" dirty="0">
                <a:solidFill>
                  <a:schemeClr val="bg1"/>
                </a:solidFill>
                <a:latin typeface="Arial"/>
                <a:cs typeface="Arial"/>
              </a:rPr>
              <a:t>h</a:t>
            </a:r>
            <a:r>
              <a:rPr sz="2400" b="1" dirty="0">
                <a:solidFill>
                  <a:schemeClr val="bg1"/>
                </a:solidFill>
                <a:latin typeface="Arial"/>
                <a:cs typeface="Arial"/>
              </a:rPr>
              <a:t>e</a:t>
            </a:r>
            <a:r>
              <a:rPr sz="2400" b="1" spc="65" dirty="0">
                <a:solidFill>
                  <a:schemeClr val="bg1"/>
                </a:solidFill>
                <a:latin typeface="Times New Roman"/>
                <a:cs typeface="Times New Roman"/>
              </a:rPr>
              <a:t> </a:t>
            </a:r>
            <a:r>
              <a:rPr sz="2400" b="1" spc="-20" dirty="0">
                <a:solidFill>
                  <a:schemeClr val="bg1"/>
                </a:solidFill>
                <a:latin typeface="Arial"/>
                <a:cs typeface="Arial"/>
              </a:rPr>
              <a:t>l</a:t>
            </a:r>
            <a:r>
              <a:rPr sz="2400" b="1" spc="-15" dirty="0">
                <a:solidFill>
                  <a:schemeClr val="bg1"/>
                </a:solidFill>
                <a:latin typeface="Arial"/>
                <a:cs typeface="Arial"/>
              </a:rPr>
              <a:t>ocal</a:t>
            </a:r>
            <a:endParaRPr sz="2400">
              <a:solidFill>
                <a:schemeClr val="bg1"/>
              </a:solidFill>
              <a:latin typeface="Arial"/>
              <a:cs typeface="Arial"/>
            </a:endParaRPr>
          </a:p>
          <a:p>
            <a:pPr marL="286385" fontAlgn="auto">
              <a:spcBef>
                <a:spcPts val="0"/>
              </a:spcBef>
              <a:spcAft>
                <a:spcPts val="0"/>
              </a:spcAft>
              <a:defRPr/>
            </a:pPr>
            <a:r>
              <a:rPr sz="2400" b="1" spc="-5" dirty="0">
                <a:solidFill>
                  <a:schemeClr val="bg1"/>
                </a:solidFill>
                <a:latin typeface="Arial"/>
                <a:cs typeface="Arial"/>
              </a:rPr>
              <a:t>a</a:t>
            </a:r>
            <a:r>
              <a:rPr sz="2400" b="1" spc="5" dirty="0">
                <a:solidFill>
                  <a:schemeClr val="bg1"/>
                </a:solidFill>
                <a:latin typeface="Arial"/>
                <a:cs typeface="Arial"/>
              </a:rPr>
              <a:t>e</a:t>
            </a:r>
            <a:r>
              <a:rPr sz="2400" b="1" spc="-5" dirty="0">
                <a:solidFill>
                  <a:schemeClr val="bg1"/>
                </a:solidFill>
                <a:latin typeface="Arial"/>
                <a:cs typeface="Arial"/>
              </a:rPr>
              <a:t>roso</a:t>
            </a:r>
            <a:r>
              <a:rPr sz="2400" b="1" dirty="0">
                <a:solidFill>
                  <a:schemeClr val="bg1"/>
                </a:solidFill>
                <a:latin typeface="Arial"/>
                <a:cs typeface="Arial"/>
              </a:rPr>
              <a:t>l</a:t>
            </a:r>
            <a:r>
              <a:rPr sz="2400" b="1" spc="45" dirty="0">
                <a:solidFill>
                  <a:schemeClr val="bg1"/>
                </a:solidFill>
                <a:latin typeface="Times New Roman"/>
                <a:cs typeface="Times New Roman"/>
              </a:rPr>
              <a:t> </a:t>
            </a:r>
            <a:r>
              <a:rPr sz="2400" b="1" spc="-5" dirty="0">
                <a:solidFill>
                  <a:schemeClr val="bg1"/>
                </a:solidFill>
                <a:latin typeface="Arial"/>
                <a:cs typeface="Arial"/>
              </a:rPr>
              <a:t>mo</a:t>
            </a:r>
            <a:r>
              <a:rPr sz="2400" b="1" spc="-15" dirty="0">
                <a:solidFill>
                  <a:schemeClr val="bg1"/>
                </a:solidFill>
                <a:latin typeface="Arial"/>
                <a:cs typeface="Arial"/>
              </a:rPr>
              <a:t>d</a:t>
            </a:r>
            <a:r>
              <a:rPr sz="2400" b="1" spc="-5" dirty="0">
                <a:solidFill>
                  <a:schemeClr val="bg1"/>
                </a:solidFill>
                <a:latin typeface="Arial"/>
                <a:cs typeface="Arial"/>
              </a:rPr>
              <a:t>el</a:t>
            </a:r>
            <a:endParaRPr sz="2400">
              <a:solidFill>
                <a:schemeClr val="bg1"/>
              </a:solidFill>
              <a:latin typeface="Arial"/>
              <a:cs typeface="Arial"/>
            </a:endParaRPr>
          </a:p>
          <a:p>
            <a:pPr marL="400685" fontAlgn="auto">
              <a:spcBef>
                <a:spcPts val="1600"/>
              </a:spcBef>
              <a:spcAft>
                <a:spcPts val="0"/>
              </a:spcAft>
              <a:defRPr/>
            </a:pPr>
            <a:r>
              <a:rPr b="1" dirty="0">
                <a:solidFill>
                  <a:schemeClr val="bg1"/>
                </a:solidFill>
                <a:latin typeface="Arial"/>
                <a:cs typeface="Arial"/>
              </a:rPr>
              <a:t>MO</a:t>
            </a:r>
            <a:r>
              <a:rPr b="1" spc="5" dirty="0">
                <a:solidFill>
                  <a:schemeClr val="bg1"/>
                </a:solidFill>
                <a:latin typeface="Arial"/>
                <a:cs typeface="Arial"/>
              </a:rPr>
              <a:t>D</a:t>
            </a:r>
            <a:r>
              <a:rPr b="1" spc="-10" dirty="0">
                <a:solidFill>
                  <a:schemeClr val="bg1"/>
                </a:solidFill>
                <a:latin typeface="Arial"/>
                <a:cs typeface="Arial"/>
              </a:rPr>
              <a:t>IS</a:t>
            </a:r>
            <a:r>
              <a:rPr b="1" spc="50" dirty="0">
                <a:solidFill>
                  <a:schemeClr val="bg1"/>
                </a:solidFill>
                <a:latin typeface="Times New Roman"/>
                <a:cs typeface="Times New Roman"/>
              </a:rPr>
              <a:t> </a:t>
            </a:r>
            <a:r>
              <a:rPr b="1" spc="-15" dirty="0">
                <a:solidFill>
                  <a:schemeClr val="bg1"/>
                </a:solidFill>
                <a:latin typeface="Arial"/>
                <a:cs typeface="Arial"/>
              </a:rPr>
              <a:t>Lo</a:t>
            </a:r>
            <a:r>
              <a:rPr b="1" spc="-5" dirty="0">
                <a:solidFill>
                  <a:schemeClr val="bg1"/>
                </a:solidFill>
                <a:latin typeface="Arial"/>
                <a:cs typeface="Arial"/>
              </a:rPr>
              <a:t>ca</a:t>
            </a:r>
            <a:r>
              <a:rPr b="1" dirty="0">
                <a:solidFill>
                  <a:schemeClr val="bg1"/>
                </a:solidFill>
                <a:latin typeface="Arial"/>
                <a:cs typeface="Arial"/>
              </a:rPr>
              <a:t>l</a:t>
            </a:r>
            <a:r>
              <a:rPr b="1" spc="50" dirty="0">
                <a:solidFill>
                  <a:schemeClr val="bg1"/>
                </a:solidFill>
                <a:latin typeface="Times New Roman"/>
                <a:cs typeface="Times New Roman"/>
              </a:rPr>
              <a:t> </a:t>
            </a:r>
            <a:r>
              <a:rPr b="1" dirty="0">
                <a:solidFill>
                  <a:schemeClr val="bg1"/>
                </a:solidFill>
                <a:latin typeface="Arial"/>
                <a:cs typeface="Arial"/>
              </a:rPr>
              <a:t>Sc</a:t>
            </a:r>
            <a:r>
              <a:rPr b="1" spc="-5" dirty="0">
                <a:solidFill>
                  <a:schemeClr val="bg1"/>
                </a:solidFill>
                <a:latin typeface="Arial"/>
                <a:cs typeface="Arial"/>
              </a:rPr>
              <a:t>al</a:t>
            </a:r>
            <a:r>
              <a:rPr b="1" dirty="0">
                <a:solidFill>
                  <a:schemeClr val="bg1"/>
                </a:solidFill>
                <a:latin typeface="Arial"/>
                <a:cs typeface="Arial"/>
              </a:rPr>
              <a:t>e</a:t>
            </a:r>
            <a:r>
              <a:rPr b="1" spc="-5" dirty="0">
                <a:solidFill>
                  <a:schemeClr val="bg1"/>
                </a:solidFill>
                <a:latin typeface="Times New Roman"/>
                <a:cs typeface="Times New Roman"/>
              </a:rPr>
              <a:t> </a:t>
            </a:r>
            <a:r>
              <a:rPr b="1" spc="-40" dirty="0">
                <a:solidFill>
                  <a:schemeClr val="bg1"/>
                </a:solidFill>
                <a:latin typeface="Arial"/>
                <a:cs typeface="Arial"/>
              </a:rPr>
              <a:t>A</a:t>
            </a:r>
            <a:r>
              <a:rPr b="1" spc="-5" dirty="0">
                <a:solidFill>
                  <a:schemeClr val="bg1"/>
                </a:solidFill>
                <a:latin typeface="Arial"/>
                <a:cs typeface="Arial"/>
              </a:rPr>
              <a:t>er</a:t>
            </a:r>
            <a:r>
              <a:rPr b="1" spc="5" dirty="0">
                <a:solidFill>
                  <a:schemeClr val="bg1"/>
                </a:solidFill>
                <a:latin typeface="Arial"/>
                <a:cs typeface="Arial"/>
              </a:rPr>
              <a:t>o</a:t>
            </a:r>
            <a:r>
              <a:rPr b="1" spc="-15" dirty="0">
                <a:solidFill>
                  <a:schemeClr val="bg1"/>
                </a:solidFill>
                <a:latin typeface="Arial"/>
                <a:cs typeface="Arial"/>
              </a:rPr>
              <a:t>sol</a:t>
            </a:r>
            <a:endParaRPr>
              <a:solidFill>
                <a:schemeClr val="bg1"/>
              </a:solidFill>
              <a:latin typeface="Arial"/>
              <a:cs typeface="Arial"/>
            </a:endParaRPr>
          </a:p>
        </p:txBody>
      </p:sp>
      <p:pic>
        <p:nvPicPr>
          <p:cNvPr id="19" name="Picture 18" descr="gurgaon.jpg"/>
          <p:cNvPicPr>
            <a:picLocks noChangeAspect="1"/>
          </p:cNvPicPr>
          <p:nvPr/>
        </p:nvPicPr>
        <p:blipFill>
          <a:blip r:embed="rId12"/>
          <a:stretch>
            <a:fillRect/>
          </a:stretch>
        </p:blipFill>
        <p:spPr>
          <a:xfrm>
            <a:off x="0" y="4214818"/>
            <a:ext cx="2558973" cy="1571636"/>
          </a:xfrm>
          <a:prstGeom prst="rect">
            <a:avLst/>
          </a:prstGeom>
        </p:spPr>
      </p:pic>
    </p:spTree>
  </p:cSld>
  <p:clrMapOvr>
    <a:masterClrMapping/>
  </p:clrMapOvr>
  <p:transition spd="med">
    <p:wheel spokes="3"/>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pic>
        <p:nvPicPr>
          <p:cNvPr id="4" name="Picture 17" descr="Untitled11.jpg"/>
          <p:cNvPicPr>
            <a:picLocks noGrp="1" noChangeAspect="1"/>
          </p:cNvPicPr>
          <p:nvPr>
            <p:ph idx="1"/>
          </p:nvPr>
        </p:nvPicPr>
        <p:blipFill>
          <a:blip r:embed="rId2"/>
          <a:srcRect/>
          <a:stretch>
            <a:fillRect/>
          </a:stretch>
        </p:blipFill>
        <p:spPr bwMode="auto">
          <a:xfrm>
            <a:off x="428596" y="714356"/>
            <a:ext cx="8283872" cy="5646759"/>
          </a:xfrm>
          <a:prstGeom prst="rect">
            <a:avLst/>
          </a:prstGeom>
          <a:noFill/>
          <a:ln w="9525">
            <a:noFill/>
            <a:miter lim="800000"/>
            <a:headEnd/>
            <a:tailEnd/>
          </a:ln>
        </p:spPr>
      </p:pic>
    </p:spTree>
  </p:cSld>
  <p:clrMapOvr>
    <a:masterClrMapping/>
  </p:clrMapOvr>
  <p:transition spd="med">
    <p:wheel spokes="3"/>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598488" y="0"/>
            <a:ext cx="8096250" cy="1143000"/>
          </a:xfrm>
        </p:spPr>
        <p:txBody>
          <a:bodyPr/>
          <a:lstStyle/>
          <a:p>
            <a:pPr eaLnBrk="1" hangingPunct="1"/>
            <a:r>
              <a:rPr lang="en-US" sz="3600" b="1" smtClean="0">
                <a:latin typeface="Trebuchet MS" pitchFamily="34" charset="0"/>
              </a:rPr>
              <a:t>MODIS: Aerosol Product</a:t>
            </a:r>
          </a:p>
        </p:txBody>
      </p:sp>
      <p:sp>
        <p:nvSpPr>
          <p:cNvPr id="33795" name="Text Box 17"/>
          <p:cNvSpPr txBox="1">
            <a:spLocks noChangeArrowheads="1"/>
          </p:cNvSpPr>
          <p:nvPr/>
        </p:nvSpPr>
        <p:spPr bwMode="auto">
          <a:xfrm>
            <a:off x="533400" y="3048000"/>
            <a:ext cx="2079625" cy="338138"/>
          </a:xfrm>
          <a:prstGeom prst="rect">
            <a:avLst/>
          </a:prstGeom>
          <a:noFill/>
          <a:ln w="9525">
            <a:noFill/>
            <a:miter lim="800000"/>
            <a:headEnd/>
            <a:tailEnd/>
          </a:ln>
        </p:spPr>
        <p:txBody>
          <a:bodyPr>
            <a:spAutoFit/>
          </a:bodyPr>
          <a:lstStyle/>
          <a:p>
            <a:pPr eaLnBrk="0" hangingPunct="0">
              <a:spcBef>
                <a:spcPct val="50000"/>
              </a:spcBef>
            </a:pPr>
            <a:r>
              <a:rPr lang="en-US" sz="1600" b="1" dirty="0"/>
              <a:t> May 10</a:t>
            </a:r>
            <a:r>
              <a:rPr lang="en-US" sz="1600" b="1" baseline="30000" dirty="0"/>
              <a:t>th</a:t>
            </a:r>
            <a:r>
              <a:rPr lang="en-US" sz="1600" b="1" dirty="0"/>
              <a:t>, </a:t>
            </a:r>
            <a:r>
              <a:rPr lang="en-US" sz="1600" b="1" dirty="0" smtClean="0"/>
              <a:t>2016</a:t>
            </a:r>
            <a:endParaRPr lang="en-US" sz="1600" b="1" dirty="0"/>
          </a:p>
        </p:txBody>
      </p:sp>
      <p:sp>
        <p:nvSpPr>
          <p:cNvPr id="33796" name="Text Box 6"/>
          <p:cNvSpPr txBox="1">
            <a:spLocks noChangeArrowheads="1"/>
          </p:cNvSpPr>
          <p:nvPr/>
        </p:nvSpPr>
        <p:spPr bwMode="auto">
          <a:xfrm>
            <a:off x="4953000" y="2209800"/>
            <a:ext cx="3871913" cy="2678113"/>
          </a:xfrm>
          <a:prstGeom prst="rect">
            <a:avLst/>
          </a:prstGeom>
          <a:noFill/>
          <a:ln w="9525">
            <a:noFill/>
            <a:miter lim="800000"/>
            <a:headEnd/>
            <a:tailEnd/>
          </a:ln>
        </p:spPr>
        <p:txBody>
          <a:bodyPr>
            <a:spAutoFit/>
          </a:bodyPr>
          <a:lstStyle/>
          <a:p>
            <a:pPr eaLnBrk="0" hangingPunct="0">
              <a:spcBef>
                <a:spcPct val="50000"/>
              </a:spcBef>
              <a:buFontTx/>
              <a:buChar char="•"/>
            </a:pPr>
            <a:r>
              <a:rPr lang="en-US">
                <a:latin typeface="Calibri" pitchFamily="34" charset="0"/>
              </a:rPr>
              <a:t> At least two daytime overpasses - Terra and Aqua</a:t>
            </a:r>
          </a:p>
          <a:p>
            <a:pPr eaLnBrk="0" hangingPunct="0">
              <a:spcBef>
                <a:spcPct val="50000"/>
              </a:spcBef>
              <a:buFontTx/>
              <a:buChar char="•"/>
            </a:pPr>
            <a:r>
              <a:rPr lang="en-US">
                <a:latin typeface="Calibri" pitchFamily="34" charset="0"/>
              </a:rPr>
              <a:t>  Sensitive to Boundary Layer </a:t>
            </a:r>
            <a:r>
              <a:rPr lang="en-US" b="1">
                <a:solidFill>
                  <a:srgbClr val="0080FF"/>
                </a:solidFill>
                <a:latin typeface="Calibri" pitchFamily="34" charset="0"/>
              </a:rPr>
              <a:t>Industrial, smoke &amp; dust aerosols </a:t>
            </a:r>
          </a:p>
          <a:p>
            <a:pPr eaLnBrk="0" hangingPunct="0">
              <a:spcBef>
                <a:spcPct val="50000"/>
              </a:spcBef>
              <a:buFontTx/>
              <a:buChar char="•"/>
            </a:pPr>
            <a:r>
              <a:rPr lang="en-US">
                <a:latin typeface="Calibri" pitchFamily="34" charset="0"/>
              </a:rPr>
              <a:t> Well validated over land</a:t>
            </a:r>
          </a:p>
        </p:txBody>
      </p:sp>
      <p:pic>
        <p:nvPicPr>
          <p:cNvPr id="33797" name="Picture 7" descr="Fusion.Parameter_Count_2.2007-05-10.gif"/>
          <p:cNvPicPr>
            <a:picLocks noChangeAspect="1"/>
          </p:cNvPicPr>
          <p:nvPr/>
        </p:nvPicPr>
        <p:blipFill>
          <a:blip r:embed="rId3"/>
          <a:srcRect l="1488" t="40669" r="28580"/>
          <a:stretch>
            <a:fillRect/>
          </a:stretch>
        </p:blipFill>
        <p:spPr bwMode="auto">
          <a:xfrm>
            <a:off x="457200" y="3429000"/>
            <a:ext cx="3581400" cy="2841625"/>
          </a:xfrm>
          <a:prstGeom prst="rect">
            <a:avLst/>
          </a:prstGeom>
          <a:noFill/>
          <a:ln w="9525">
            <a:noFill/>
            <a:miter lim="800000"/>
            <a:headEnd/>
            <a:tailEnd/>
          </a:ln>
        </p:spPr>
      </p:pic>
      <p:sp>
        <p:nvSpPr>
          <p:cNvPr id="33798" name="Rectangle 5"/>
          <p:cNvSpPr>
            <a:spLocks noChangeArrowheads="1"/>
          </p:cNvSpPr>
          <p:nvPr/>
        </p:nvSpPr>
        <p:spPr bwMode="auto">
          <a:xfrm>
            <a:off x="533400" y="6248400"/>
            <a:ext cx="7670800" cy="707886"/>
          </a:xfrm>
          <a:prstGeom prst="rect">
            <a:avLst/>
          </a:prstGeom>
          <a:noFill/>
          <a:ln w="9525">
            <a:noFill/>
            <a:miter lim="800000"/>
            <a:headEnd/>
            <a:tailEnd/>
          </a:ln>
        </p:spPr>
        <p:txBody>
          <a:bodyPr>
            <a:spAutoFit/>
          </a:bodyPr>
          <a:lstStyle/>
          <a:p>
            <a:pPr eaLnBrk="0" hangingPunct="0"/>
            <a:r>
              <a:rPr lang="en-US" sz="2000" dirty="0"/>
              <a:t>Smoke over </a:t>
            </a:r>
            <a:r>
              <a:rPr lang="en-US" sz="2000" dirty="0" smtClean="0"/>
              <a:t>Chennai </a:t>
            </a:r>
          </a:p>
          <a:p>
            <a:pPr eaLnBrk="0" hangingPunct="0"/>
            <a:endParaRPr lang="en-US" sz="2000" dirty="0"/>
          </a:p>
        </p:txBody>
      </p:sp>
      <p:sp>
        <p:nvSpPr>
          <p:cNvPr id="33799" name="TextBox 6"/>
          <p:cNvSpPr txBox="1">
            <a:spLocks noChangeArrowheads="1"/>
          </p:cNvSpPr>
          <p:nvPr/>
        </p:nvSpPr>
        <p:spPr bwMode="auto">
          <a:xfrm>
            <a:off x="685800" y="1066800"/>
            <a:ext cx="4267200" cy="1816100"/>
          </a:xfrm>
          <a:prstGeom prst="rect">
            <a:avLst/>
          </a:prstGeom>
          <a:noFill/>
          <a:ln w="9525">
            <a:noFill/>
            <a:miter lim="800000"/>
            <a:headEnd/>
            <a:tailEnd/>
          </a:ln>
        </p:spPr>
        <p:txBody>
          <a:bodyPr>
            <a:spAutoFit/>
          </a:bodyPr>
          <a:lstStyle/>
          <a:p>
            <a:pPr eaLnBrk="0" hangingPunct="0"/>
            <a:r>
              <a:rPr lang="en-US" b="1"/>
              <a:t>MOD04 or MYD04</a:t>
            </a:r>
          </a:p>
          <a:p>
            <a:pPr eaLnBrk="0" hangingPunct="0"/>
            <a:endParaRPr lang="en-US" b="1"/>
          </a:p>
          <a:p>
            <a:pPr eaLnBrk="0" hangingPunct="0"/>
            <a:r>
              <a:rPr lang="en-US" sz="2000" b="1"/>
              <a:t>10 km – instantaneous</a:t>
            </a:r>
          </a:p>
          <a:p>
            <a:pPr eaLnBrk="0" hangingPunct="0"/>
            <a:r>
              <a:rPr lang="en-US" sz="2000" b="1"/>
              <a:t>01 deg – daily, weekly, monthly</a:t>
            </a:r>
          </a:p>
          <a:p>
            <a:pPr eaLnBrk="0" hangingPunct="0"/>
            <a:endParaRPr lang="en-US" b="1"/>
          </a:p>
        </p:txBody>
      </p:sp>
    </p:spTree>
  </p:cSld>
  <p:clrMapOvr>
    <a:masterClrMapping/>
  </p:clrMapOvr>
  <p:transition spd="med">
    <p:wheel spokes="3"/>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9"/>
          <p:cNvSpPr>
            <a:spLocks noChangeArrowheads="1"/>
          </p:cNvSpPr>
          <p:nvPr/>
        </p:nvSpPr>
        <p:spPr bwMode="auto">
          <a:xfrm>
            <a:off x="1971675" y="76200"/>
            <a:ext cx="5267325" cy="646113"/>
          </a:xfrm>
          <a:prstGeom prst="rect">
            <a:avLst/>
          </a:prstGeom>
          <a:noFill/>
          <a:ln w="9525">
            <a:noFill/>
            <a:miter lim="800000"/>
            <a:headEnd/>
            <a:tailEnd/>
          </a:ln>
        </p:spPr>
        <p:txBody>
          <a:bodyPr wrap="none">
            <a:spAutoFit/>
          </a:bodyPr>
          <a:lstStyle/>
          <a:p>
            <a:pPr eaLnBrk="0" hangingPunct="0"/>
            <a:r>
              <a:rPr lang="en-US" sz="3600" b="1">
                <a:latin typeface="Trebuchet MS" pitchFamily="34" charset="0"/>
              </a:rPr>
              <a:t>MODIS Aerosol Products</a:t>
            </a:r>
          </a:p>
        </p:txBody>
      </p:sp>
      <p:sp>
        <p:nvSpPr>
          <p:cNvPr id="35843" name="TextBox 17"/>
          <p:cNvSpPr txBox="1">
            <a:spLocks noChangeArrowheads="1"/>
          </p:cNvSpPr>
          <p:nvPr/>
        </p:nvSpPr>
        <p:spPr bwMode="auto">
          <a:xfrm>
            <a:off x="1905000" y="1447800"/>
            <a:ext cx="1295400" cy="800100"/>
          </a:xfrm>
          <a:prstGeom prst="rect">
            <a:avLst/>
          </a:prstGeom>
          <a:noFill/>
          <a:ln w="9525">
            <a:noFill/>
            <a:miter lim="800000"/>
            <a:headEnd/>
            <a:tailEnd/>
          </a:ln>
        </p:spPr>
        <p:txBody>
          <a:bodyPr>
            <a:spAutoFit/>
          </a:bodyPr>
          <a:lstStyle/>
          <a:p>
            <a:pPr algn="ctr" eaLnBrk="0" hangingPunct="0"/>
            <a:r>
              <a:rPr lang="en-US" sz="2800" b="1" dirty="0">
                <a:solidFill>
                  <a:schemeClr val="accent4"/>
                </a:solidFill>
                <a:latin typeface="Calibri" pitchFamily="34" charset="0"/>
              </a:rPr>
              <a:t>Land</a:t>
            </a:r>
          </a:p>
          <a:p>
            <a:pPr eaLnBrk="0" hangingPunct="0"/>
            <a:endParaRPr lang="en-US" dirty="0">
              <a:solidFill>
                <a:schemeClr val="accent4"/>
              </a:solidFill>
            </a:endParaRPr>
          </a:p>
        </p:txBody>
      </p:sp>
      <p:sp>
        <p:nvSpPr>
          <p:cNvPr id="35844" name="TextBox 5"/>
          <p:cNvSpPr txBox="1">
            <a:spLocks noChangeArrowheads="1"/>
          </p:cNvSpPr>
          <p:nvPr/>
        </p:nvSpPr>
        <p:spPr bwMode="auto">
          <a:xfrm>
            <a:off x="6934200" y="1371600"/>
            <a:ext cx="1295400" cy="800100"/>
          </a:xfrm>
          <a:prstGeom prst="rect">
            <a:avLst/>
          </a:prstGeom>
          <a:noFill/>
          <a:ln w="9525">
            <a:noFill/>
            <a:miter lim="800000"/>
            <a:headEnd/>
            <a:tailEnd/>
          </a:ln>
        </p:spPr>
        <p:txBody>
          <a:bodyPr>
            <a:spAutoFit/>
          </a:bodyPr>
          <a:lstStyle/>
          <a:p>
            <a:pPr algn="ctr" eaLnBrk="0" hangingPunct="0"/>
            <a:r>
              <a:rPr lang="en-US" sz="2800" b="1">
                <a:solidFill>
                  <a:srgbClr val="008000"/>
                </a:solidFill>
                <a:latin typeface="Calibri" pitchFamily="34" charset="0"/>
              </a:rPr>
              <a:t>Ocean</a:t>
            </a:r>
          </a:p>
          <a:p>
            <a:pPr eaLnBrk="0" hangingPunct="0"/>
            <a:endParaRPr lang="en-US"/>
          </a:p>
        </p:txBody>
      </p:sp>
      <p:cxnSp>
        <p:nvCxnSpPr>
          <p:cNvPr id="8" name="Straight Arrow Connector 7"/>
          <p:cNvCxnSpPr>
            <a:cxnSpLocks noChangeShapeType="1"/>
          </p:cNvCxnSpPr>
          <p:nvPr/>
        </p:nvCxnSpPr>
        <p:spPr bwMode="auto">
          <a:xfrm rot="5400000">
            <a:off x="1714500" y="2171700"/>
            <a:ext cx="838200" cy="609600"/>
          </a:xfrm>
          <a:prstGeom prst="straightConnector1">
            <a:avLst/>
          </a:prstGeom>
          <a:noFill/>
          <a:ln w="25400">
            <a:solidFill>
              <a:schemeClr val="tx1"/>
            </a:solidFill>
            <a:round/>
            <a:headEnd/>
            <a:tailEnd type="arrow" w="med" len="med"/>
          </a:ln>
          <a:effectLst>
            <a:outerShdw dist="20000" dir="5400000" rotWithShape="0">
              <a:srgbClr val="808080">
                <a:alpha val="37999"/>
              </a:srgbClr>
            </a:outerShdw>
          </a:effectLst>
        </p:spPr>
      </p:cxnSp>
      <p:sp>
        <p:nvSpPr>
          <p:cNvPr id="35847" name="TextBox 13"/>
          <p:cNvSpPr txBox="1">
            <a:spLocks noChangeArrowheads="1"/>
          </p:cNvSpPr>
          <p:nvPr/>
        </p:nvSpPr>
        <p:spPr bwMode="auto">
          <a:xfrm>
            <a:off x="609600" y="3048000"/>
            <a:ext cx="920445" cy="400110"/>
          </a:xfrm>
          <a:prstGeom prst="rect">
            <a:avLst/>
          </a:prstGeom>
          <a:noFill/>
          <a:ln w="9525">
            <a:noFill/>
            <a:miter lim="800000"/>
            <a:headEnd/>
            <a:tailEnd/>
          </a:ln>
        </p:spPr>
        <p:txBody>
          <a:bodyPr wrap="none">
            <a:spAutoFit/>
          </a:bodyPr>
          <a:lstStyle/>
          <a:p>
            <a:pPr eaLnBrk="0" hangingPunct="0"/>
            <a:r>
              <a:rPr lang="en-US" sz="2000" dirty="0" smtClean="0">
                <a:latin typeface="Georgia" pitchFamily="18" charset="0"/>
              </a:rPr>
              <a:t>Target</a:t>
            </a:r>
            <a:endParaRPr lang="en-US" sz="2000" dirty="0">
              <a:latin typeface="Georgia" pitchFamily="18" charset="0"/>
            </a:endParaRPr>
          </a:p>
        </p:txBody>
      </p:sp>
      <p:sp>
        <p:nvSpPr>
          <p:cNvPr id="35849" name="Rectangle 9"/>
          <p:cNvSpPr>
            <a:spLocks noChangeArrowheads="1"/>
          </p:cNvSpPr>
          <p:nvPr/>
        </p:nvSpPr>
        <p:spPr bwMode="auto">
          <a:xfrm>
            <a:off x="2362200" y="838200"/>
            <a:ext cx="4648200" cy="523875"/>
          </a:xfrm>
          <a:prstGeom prst="rect">
            <a:avLst/>
          </a:prstGeom>
          <a:noFill/>
          <a:ln w="9525">
            <a:noFill/>
            <a:miter lim="800000"/>
            <a:headEnd/>
            <a:tailEnd/>
          </a:ln>
        </p:spPr>
        <p:txBody>
          <a:bodyPr wrap="none">
            <a:spAutoFit/>
          </a:bodyPr>
          <a:lstStyle/>
          <a:p>
            <a:pPr eaLnBrk="0" hangingPunct="0"/>
            <a:r>
              <a:rPr lang="en-US" sz="2800" b="1">
                <a:latin typeface="Trebuchet MS" pitchFamily="34" charset="0"/>
              </a:rPr>
              <a:t>Three Separate Algorithms</a:t>
            </a:r>
          </a:p>
        </p:txBody>
      </p:sp>
      <p:pic>
        <p:nvPicPr>
          <p:cNvPr id="35850" name="Picture 12" descr="Ocean AOD.tiff"/>
          <p:cNvPicPr>
            <a:picLocks noChangeAspect="1"/>
          </p:cNvPicPr>
          <p:nvPr/>
        </p:nvPicPr>
        <p:blipFill>
          <a:blip r:embed="rId3"/>
          <a:srcRect/>
          <a:stretch>
            <a:fillRect/>
          </a:stretch>
        </p:blipFill>
        <p:spPr bwMode="auto">
          <a:xfrm>
            <a:off x="5572132" y="3286124"/>
            <a:ext cx="2743200" cy="2560638"/>
          </a:xfrm>
          <a:prstGeom prst="rect">
            <a:avLst/>
          </a:prstGeom>
          <a:noFill/>
          <a:ln w="9525">
            <a:noFill/>
            <a:miter lim="800000"/>
            <a:headEnd/>
            <a:tailEnd/>
          </a:ln>
        </p:spPr>
      </p:pic>
      <p:pic>
        <p:nvPicPr>
          <p:cNvPr id="35851" name="Picture 20" descr="Dark Target.tiff"/>
          <p:cNvPicPr>
            <a:picLocks noChangeAspect="1"/>
          </p:cNvPicPr>
          <p:nvPr/>
        </p:nvPicPr>
        <p:blipFill>
          <a:blip r:embed="rId4"/>
          <a:srcRect/>
          <a:stretch>
            <a:fillRect/>
          </a:stretch>
        </p:blipFill>
        <p:spPr bwMode="auto">
          <a:xfrm>
            <a:off x="0" y="3886200"/>
            <a:ext cx="2857500" cy="2667000"/>
          </a:xfrm>
          <a:prstGeom prst="rect">
            <a:avLst/>
          </a:prstGeom>
          <a:noFill/>
          <a:ln w="9525">
            <a:noFill/>
            <a:miter lim="800000"/>
            <a:headEnd/>
            <a:tailEnd/>
          </a:ln>
        </p:spPr>
      </p:pic>
      <p:cxnSp>
        <p:nvCxnSpPr>
          <p:cNvPr id="13" name="Straight Arrow Connector 12"/>
          <p:cNvCxnSpPr>
            <a:cxnSpLocks noChangeShapeType="1"/>
          </p:cNvCxnSpPr>
          <p:nvPr/>
        </p:nvCxnSpPr>
        <p:spPr bwMode="auto">
          <a:xfrm rot="5400000">
            <a:off x="6886592" y="1971664"/>
            <a:ext cx="838200" cy="609600"/>
          </a:xfrm>
          <a:prstGeom prst="straightConnector1">
            <a:avLst/>
          </a:prstGeom>
          <a:noFill/>
          <a:ln w="25400">
            <a:solidFill>
              <a:schemeClr val="tx1"/>
            </a:solidFill>
            <a:round/>
            <a:headEnd/>
            <a:tailEnd type="arrow" w="med" len="med"/>
          </a:ln>
          <a:effectLst>
            <a:outerShdw dist="20000" dir="5400000" rotWithShape="0">
              <a:srgbClr val="808080">
                <a:alpha val="37999"/>
              </a:srgbClr>
            </a:outerShdw>
          </a:effectLst>
        </p:spPr>
      </p:cxnSp>
      <p:sp>
        <p:nvSpPr>
          <p:cNvPr id="14" name="Rectangle 13"/>
          <p:cNvSpPr/>
          <p:nvPr/>
        </p:nvSpPr>
        <p:spPr>
          <a:xfrm>
            <a:off x="6429388" y="2786058"/>
            <a:ext cx="848309" cy="369332"/>
          </a:xfrm>
          <a:prstGeom prst="rect">
            <a:avLst/>
          </a:prstGeom>
        </p:spPr>
        <p:txBody>
          <a:bodyPr wrap="none">
            <a:spAutoFit/>
          </a:bodyPr>
          <a:lstStyle/>
          <a:p>
            <a:pPr eaLnBrk="0" hangingPunct="0"/>
            <a:r>
              <a:rPr lang="en-US" dirty="0" smtClean="0">
                <a:latin typeface="Georgia" pitchFamily="18" charset="0"/>
              </a:rPr>
              <a:t>Target</a:t>
            </a:r>
            <a:endParaRPr lang="en-US" dirty="0">
              <a:latin typeface="Georgia" pitchFamily="18" charset="0"/>
            </a:endParaRPr>
          </a:p>
        </p:txBody>
      </p:sp>
    </p:spTree>
  </p:cSld>
  <p:clrMapOvr>
    <a:masterClrMapping/>
  </p:clrMapOvr>
  <p:transition spd="med">
    <p:wheel spokes="3"/>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ChangeArrowheads="1"/>
          </p:cNvSpPr>
          <p:nvPr/>
        </p:nvSpPr>
        <p:spPr bwMode="auto">
          <a:xfrm>
            <a:off x="381000" y="152400"/>
            <a:ext cx="8458200" cy="1066800"/>
          </a:xfrm>
          <a:prstGeom prst="rect">
            <a:avLst/>
          </a:prstGeom>
          <a:noFill/>
          <a:ln w="9525">
            <a:noFill/>
            <a:miter lim="800000"/>
            <a:headEnd/>
            <a:tailEnd/>
          </a:ln>
        </p:spPr>
        <p:txBody>
          <a:bodyPr anchor="ctr"/>
          <a:lstStyle/>
          <a:p>
            <a:pPr algn="ctr"/>
            <a:r>
              <a:rPr lang="en-US" sz="3200" b="1" u="sng">
                <a:latin typeface="Calibri" pitchFamily="34" charset="0"/>
              </a:rPr>
              <a:t>Main Applications of Satellite Tools </a:t>
            </a:r>
            <a:br>
              <a:rPr lang="en-US" sz="3200" b="1" u="sng">
                <a:latin typeface="Calibri" pitchFamily="34" charset="0"/>
              </a:rPr>
            </a:br>
            <a:r>
              <a:rPr lang="en-US" sz="3200" b="1" u="sng">
                <a:latin typeface="Calibri" pitchFamily="34" charset="0"/>
              </a:rPr>
              <a:t>for Air Quality</a:t>
            </a:r>
          </a:p>
        </p:txBody>
      </p:sp>
      <p:sp>
        <p:nvSpPr>
          <p:cNvPr id="4099" name="Rectangle 5"/>
          <p:cNvSpPr>
            <a:spLocks noChangeArrowheads="1"/>
          </p:cNvSpPr>
          <p:nvPr/>
        </p:nvSpPr>
        <p:spPr bwMode="auto">
          <a:xfrm>
            <a:off x="609600" y="1752600"/>
            <a:ext cx="8077200" cy="3200400"/>
          </a:xfrm>
          <a:prstGeom prst="rect">
            <a:avLst/>
          </a:prstGeom>
          <a:noFill/>
          <a:ln w="9525">
            <a:noFill/>
            <a:miter lim="800000"/>
            <a:headEnd/>
            <a:tailEnd/>
          </a:ln>
        </p:spPr>
        <p:txBody>
          <a:bodyPr/>
          <a:lstStyle/>
          <a:p>
            <a:pPr marL="342900" indent="-342900">
              <a:lnSpc>
                <a:spcPct val="80000"/>
              </a:lnSpc>
              <a:spcBef>
                <a:spcPct val="20000"/>
              </a:spcBef>
              <a:buFontTx/>
              <a:buChar char="•"/>
            </a:pPr>
            <a:r>
              <a:rPr lang="en-US" sz="2800">
                <a:solidFill>
                  <a:srgbClr val="3333CC"/>
                </a:solidFill>
                <a:latin typeface="Calibri" pitchFamily="34" charset="0"/>
              </a:rPr>
              <a:t>Air Quality Event Analysis</a:t>
            </a:r>
          </a:p>
          <a:p>
            <a:pPr marL="742950" lvl="1" indent="-285750">
              <a:lnSpc>
                <a:spcPct val="80000"/>
              </a:lnSpc>
              <a:spcBef>
                <a:spcPct val="20000"/>
              </a:spcBef>
              <a:buFontTx/>
              <a:buChar char="–"/>
            </a:pPr>
            <a:r>
              <a:rPr lang="en-US" sz="2400">
                <a:latin typeface="Calibri" pitchFamily="34" charset="0"/>
              </a:rPr>
              <a:t>Archived images and data aid in retrospective analysis of air quality events</a:t>
            </a:r>
          </a:p>
          <a:p>
            <a:pPr marL="742950" lvl="1" indent="-285750">
              <a:lnSpc>
                <a:spcPct val="80000"/>
              </a:lnSpc>
              <a:spcBef>
                <a:spcPct val="20000"/>
              </a:spcBef>
            </a:pPr>
            <a:endParaRPr lang="en-US">
              <a:solidFill>
                <a:srgbClr val="3333CC"/>
              </a:solidFill>
              <a:latin typeface="Calibri" pitchFamily="34" charset="0"/>
            </a:endParaRPr>
          </a:p>
          <a:p>
            <a:pPr marL="742950" lvl="1" indent="-285750">
              <a:lnSpc>
                <a:spcPct val="80000"/>
              </a:lnSpc>
              <a:spcBef>
                <a:spcPct val="20000"/>
              </a:spcBef>
            </a:pPr>
            <a:endParaRPr lang="en-US">
              <a:solidFill>
                <a:srgbClr val="3333CC"/>
              </a:solidFill>
              <a:latin typeface="Calibri" pitchFamily="34" charset="0"/>
            </a:endParaRPr>
          </a:p>
          <a:p>
            <a:pPr marL="342900" indent="-342900">
              <a:lnSpc>
                <a:spcPct val="80000"/>
              </a:lnSpc>
              <a:spcBef>
                <a:spcPct val="20000"/>
              </a:spcBef>
              <a:buFontTx/>
              <a:buChar char="•"/>
            </a:pPr>
            <a:r>
              <a:rPr lang="en-US" sz="2800">
                <a:solidFill>
                  <a:srgbClr val="800080"/>
                </a:solidFill>
                <a:latin typeface="Calibri" pitchFamily="34" charset="0"/>
              </a:rPr>
              <a:t>Air Quality Forecasting</a:t>
            </a:r>
          </a:p>
          <a:p>
            <a:pPr marL="742950" lvl="1" indent="-285750">
              <a:lnSpc>
                <a:spcPct val="80000"/>
              </a:lnSpc>
              <a:spcBef>
                <a:spcPct val="20000"/>
              </a:spcBef>
              <a:buFontTx/>
              <a:buChar char="–"/>
            </a:pPr>
            <a:r>
              <a:rPr lang="en-US" sz="2400">
                <a:latin typeface="Calibri" pitchFamily="34" charset="0"/>
              </a:rPr>
              <a:t>Official predictions of the next day’s air quality</a:t>
            </a:r>
          </a:p>
          <a:p>
            <a:pPr marL="742950" lvl="1" indent="-285750">
              <a:lnSpc>
                <a:spcPct val="80000"/>
              </a:lnSpc>
              <a:spcBef>
                <a:spcPct val="20000"/>
              </a:spcBef>
              <a:buFontTx/>
              <a:buChar char="–"/>
            </a:pPr>
            <a:r>
              <a:rPr lang="en-US" sz="2400">
                <a:latin typeface="Calibri" pitchFamily="34" charset="0"/>
              </a:rPr>
              <a:t>Designed to protect public health</a:t>
            </a:r>
          </a:p>
        </p:txBody>
      </p:sp>
    </p:spTree>
  </p:cSld>
  <p:clrMapOvr>
    <a:masterClrMapping/>
  </p:clrMapOvr>
  <p:transition spd="med">
    <p:wheel spokes="3"/>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34" descr="Webcam_YosemiteNP_Turtleback Dome_1430PDT_20080627"/>
          <p:cNvPicPr>
            <a:picLocks noChangeAspect="1" noChangeArrowheads="1"/>
          </p:cNvPicPr>
          <p:nvPr/>
        </p:nvPicPr>
        <p:blipFill>
          <a:blip r:embed="rId2"/>
          <a:srcRect/>
          <a:stretch>
            <a:fillRect/>
          </a:stretch>
        </p:blipFill>
        <p:spPr bwMode="auto">
          <a:xfrm>
            <a:off x="457200" y="3352800"/>
            <a:ext cx="4343400" cy="3257550"/>
          </a:xfrm>
          <a:prstGeom prst="rect">
            <a:avLst/>
          </a:prstGeom>
          <a:noFill/>
          <a:ln w="9525">
            <a:noFill/>
            <a:miter lim="800000"/>
            <a:headEnd/>
            <a:tailEnd/>
          </a:ln>
        </p:spPr>
      </p:pic>
      <p:sp>
        <p:nvSpPr>
          <p:cNvPr id="10243" name="Rectangle 2"/>
          <p:cNvSpPr>
            <a:spLocks noGrp="1" noChangeArrowheads="1"/>
          </p:cNvSpPr>
          <p:nvPr>
            <p:ph type="title"/>
          </p:nvPr>
        </p:nvSpPr>
        <p:spPr>
          <a:xfrm>
            <a:off x="304800" y="152400"/>
            <a:ext cx="8229600" cy="533400"/>
          </a:xfrm>
        </p:spPr>
        <p:txBody>
          <a:bodyPr/>
          <a:lstStyle/>
          <a:p>
            <a:pPr eaLnBrk="1" hangingPunct="1"/>
            <a:r>
              <a:rPr lang="en-US" sz="3200" b="1" u="sng" smtClean="0"/>
              <a:t>MODIS Aerosol Optical Depth (AOD)</a:t>
            </a:r>
          </a:p>
        </p:txBody>
      </p:sp>
      <p:sp>
        <p:nvSpPr>
          <p:cNvPr id="10244" name="AutoShape 35"/>
          <p:cNvSpPr>
            <a:spLocks noChangeArrowheads="1"/>
          </p:cNvSpPr>
          <p:nvPr/>
        </p:nvSpPr>
        <p:spPr bwMode="auto">
          <a:xfrm rot="-1528274">
            <a:off x="1143000" y="1752600"/>
            <a:ext cx="384175" cy="2971800"/>
          </a:xfrm>
          <a:prstGeom prst="can">
            <a:avLst>
              <a:gd name="adj" fmla="val 76460"/>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pic>
        <p:nvPicPr>
          <p:cNvPr id="10245" name="Picture 5"/>
          <p:cNvPicPr>
            <a:picLocks noChangeAspect="1" noChangeArrowheads="1"/>
          </p:cNvPicPr>
          <p:nvPr/>
        </p:nvPicPr>
        <p:blipFill>
          <a:blip r:embed="rId3">
            <a:clrChange>
              <a:clrFrom>
                <a:srgbClr val="FFFFFF"/>
              </a:clrFrom>
              <a:clrTo>
                <a:srgbClr val="FFFFFF">
                  <a:alpha val="0"/>
                </a:srgbClr>
              </a:clrTo>
            </a:clrChange>
          </a:blip>
          <a:srcRect t="1923" r="9953"/>
          <a:stretch>
            <a:fillRect/>
          </a:stretch>
        </p:blipFill>
        <p:spPr bwMode="auto">
          <a:xfrm rot="-479760">
            <a:off x="0" y="609600"/>
            <a:ext cx="1533525" cy="1477963"/>
          </a:xfrm>
          <a:prstGeom prst="rect">
            <a:avLst/>
          </a:prstGeom>
          <a:noFill/>
          <a:ln w="9525">
            <a:noFill/>
            <a:miter lim="800000"/>
            <a:headEnd/>
            <a:tailEnd/>
          </a:ln>
        </p:spPr>
      </p:pic>
      <p:sp>
        <p:nvSpPr>
          <p:cNvPr id="10246" name="AutoShape 7"/>
          <p:cNvSpPr>
            <a:spLocks noChangeArrowheads="1"/>
          </p:cNvSpPr>
          <p:nvPr/>
        </p:nvSpPr>
        <p:spPr bwMode="auto">
          <a:xfrm>
            <a:off x="3352800" y="838200"/>
            <a:ext cx="1447800" cy="1600200"/>
          </a:xfrm>
          <a:prstGeom prst="star16">
            <a:avLst>
              <a:gd name="adj" fmla="val 37500"/>
            </a:avLst>
          </a:prstGeom>
          <a:solidFill>
            <a:srgbClr val="FFFF00"/>
          </a:solidFill>
          <a:ln w="38100">
            <a:solidFill>
              <a:srgbClr val="FFFF00"/>
            </a:solidFill>
            <a:miter lim="800000"/>
            <a:headEnd/>
            <a:tailEnd/>
          </a:ln>
        </p:spPr>
        <p:txBody>
          <a:bodyPr wrap="none" anchor="ctr"/>
          <a:lstStyle/>
          <a:p>
            <a:pPr algn="ctr" eaLnBrk="0" hangingPunct="0"/>
            <a:endParaRPr lang="en-US">
              <a:solidFill>
                <a:schemeClr val="bg1"/>
              </a:solidFill>
              <a:latin typeface="Times New Roman" pitchFamily="18" charset="0"/>
            </a:endParaRPr>
          </a:p>
        </p:txBody>
      </p:sp>
      <p:sp>
        <p:nvSpPr>
          <p:cNvPr id="10247" name="Text Box 10"/>
          <p:cNvSpPr txBox="1">
            <a:spLocks noChangeArrowheads="1"/>
          </p:cNvSpPr>
          <p:nvPr/>
        </p:nvSpPr>
        <p:spPr bwMode="auto">
          <a:xfrm>
            <a:off x="838200" y="4572000"/>
            <a:ext cx="3257550" cy="830263"/>
          </a:xfrm>
          <a:prstGeom prst="rect">
            <a:avLst/>
          </a:prstGeom>
          <a:noFill/>
          <a:ln w="9525">
            <a:noFill/>
            <a:miter lim="800000"/>
            <a:headEnd/>
            <a:tailEnd/>
          </a:ln>
        </p:spPr>
        <p:txBody>
          <a:bodyPr wrap="none">
            <a:spAutoFit/>
          </a:bodyPr>
          <a:lstStyle/>
          <a:p>
            <a:pPr eaLnBrk="0" hangingPunct="0"/>
            <a:r>
              <a:rPr lang="en-US" sz="2400" b="1">
                <a:solidFill>
                  <a:srgbClr val="FF3300"/>
                </a:solidFill>
                <a:latin typeface="Calibri" pitchFamily="34" charset="0"/>
              </a:rPr>
              <a:t>Particles in atmosphere </a:t>
            </a:r>
            <a:br>
              <a:rPr lang="en-US" sz="2400" b="1">
                <a:solidFill>
                  <a:srgbClr val="FF3300"/>
                </a:solidFill>
                <a:latin typeface="Calibri" pitchFamily="34" charset="0"/>
              </a:rPr>
            </a:br>
            <a:r>
              <a:rPr lang="en-US" sz="2400" b="1">
                <a:solidFill>
                  <a:srgbClr val="FF3300"/>
                </a:solidFill>
                <a:latin typeface="Calibri" pitchFamily="34" charset="0"/>
              </a:rPr>
              <a:t>scatter and absorb light</a:t>
            </a:r>
          </a:p>
        </p:txBody>
      </p:sp>
      <p:sp>
        <p:nvSpPr>
          <p:cNvPr id="10248" name="Text Box 20"/>
          <p:cNvSpPr txBox="1">
            <a:spLocks noChangeArrowheads="1"/>
          </p:cNvSpPr>
          <p:nvPr/>
        </p:nvSpPr>
        <p:spPr bwMode="auto">
          <a:xfrm>
            <a:off x="3733800" y="1447800"/>
            <a:ext cx="620713" cy="366713"/>
          </a:xfrm>
          <a:prstGeom prst="rect">
            <a:avLst/>
          </a:prstGeom>
          <a:solidFill>
            <a:srgbClr val="FFFF00"/>
          </a:solidFill>
          <a:ln w="9525">
            <a:noFill/>
            <a:miter lim="800000"/>
            <a:headEnd/>
            <a:tailEnd/>
          </a:ln>
        </p:spPr>
        <p:txBody>
          <a:bodyPr wrap="none">
            <a:spAutoFit/>
          </a:bodyPr>
          <a:lstStyle/>
          <a:p>
            <a:pPr eaLnBrk="0" hangingPunct="0"/>
            <a:r>
              <a:rPr lang="en-US" b="1">
                <a:latin typeface="Tahoma" pitchFamily="34" charset="0"/>
              </a:rPr>
              <a:t>Sun</a:t>
            </a:r>
          </a:p>
        </p:txBody>
      </p:sp>
      <p:sp>
        <p:nvSpPr>
          <p:cNvPr id="10249" name="Line 25"/>
          <p:cNvSpPr>
            <a:spLocks noChangeShapeType="1"/>
          </p:cNvSpPr>
          <p:nvPr/>
        </p:nvSpPr>
        <p:spPr bwMode="auto">
          <a:xfrm flipH="1">
            <a:off x="1905000" y="2133600"/>
            <a:ext cx="1828800" cy="2286000"/>
          </a:xfrm>
          <a:prstGeom prst="line">
            <a:avLst/>
          </a:prstGeom>
          <a:noFill/>
          <a:ln w="76200">
            <a:solidFill>
              <a:srgbClr val="FFFF00"/>
            </a:solidFill>
            <a:round/>
            <a:headEnd/>
            <a:tailEnd/>
          </a:ln>
        </p:spPr>
        <p:txBody>
          <a:bodyPr/>
          <a:lstStyle/>
          <a:p>
            <a:endParaRPr lang="en-IN"/>
          </a:p>
        </p:txBody>
      </p:sp>
      <p:sp>
        <p:nvSpPr>
          <p:cNvPr id="10250" name="Line 26"/>
          <p:cNvSpPr>
            <a:spLocks noChangeShapeType="1"/>
          </p:cNvSpPr>
          <p:nvPr/>
        </p:nvSpPr>
        <p:spPr bwMode="auto">
          <a:xfrm flipH="1" flipV="1">
            <a:off x="766763" y="1981200"/>
            <a:ext cx="1143000" cy="2438400"/>
          </a:xfrm>
          <a:prstGeom prst="line">
            <a:avLst/>
          </a:prstGeom>
          <a:noFill/>
          <a:ln w="38100">
            <a:solidFill>
              <a:srgbClr val="FFFF00"/>
            </a:solidFill>
            <a:round/>
            <a:headEnd/>
            <a:tailEnd type="triangle" w="med" len="med"/>
          </a:ln>
        </p:spPr>
        <p:txBody>
          <a:bodyPr/>
          <a:lstStyle/>
          <a:p>
            <a:endParaRPr lang="en-IN"/>
          </a:p>
        </p:txBody>
      </p:sp>
      <p:sp>
        <p:nvSpPr>
          <p:cNvPr id="10251" name="Rectangle 39"/>
          <p:cNvSpPr>
            <a:spLocks noChangeArrowheads="1"/>
          </p:cNvSpPr>
          <p:nvPr/>
        </p:nvSpPr>
        <p:spPr bwMode="auto">
          <a:xfrm>
            <a:off x="5029200" y="1295400"/>
            <a:ext cx="3962400" cy="5257800"/>
          </a:xfrm>
          <a:prstGeom prst="rect">
            <a:avLst/>
          </a:prstGeom>
          <a:noFill/>
          <a:ln w="9525">
            <a:noFill/>
            <a:miter lim="800000"/>
            <a:headEnd/>
            <a:tailEnd/>
          </a:ln>
        </p:spPr>
        <p:txBody>
          <a:bodyPr/>
          <a:lstStyle/>
          <a:p>
            <a:pPr marL="342900" indent="-342900">
              <a:spcBef>
                <a:spcPct val="20000"/>
              </a:spcBef>
              <a:buFontTx/>
              <a:buChar char="•"/>
            </a:pPr>
            <a:r>
              <a:rPr lang="en-US" sz="2400" dirty="0">
                <a:latin typeface="Calibri" pitchFamily="34" charset="0"/>
              </a:rPr>
              <a:t>AOD is a measure of the scattering and absorption of light by particles in a vertical column of the atmosphere</a:t>
            </a:r>
          </a:p>
          <a:p>
            <a:pPr marL="342900" indent="-342900">
              <a:spcBef>
                <a:spcPct val="20000"/>
              </a:spcBef>
              <a:buFontTx/>
              <a:buChar char="•"/>
            </a:pPr>
            <a:r>
              <a:rPr lang="en-US" sz="2400" dirty="0">
                <a:latin typeface="Calibri" pitchFamily="34" charset="0"/>
              </a:rPr>
              <a:t>AOD is proportional to particulate concentration</a:t>
            </a:r>
          </a:p>
          <a:p>
            <a:pPr marL="342900" indent="-342900">
              <a:spcBef>
                <a:spcPct val="20000"/>
              </a:spcBef>
              <a:buFontTx/>
              <a:buChar char="•"/>
            </a:pPr>
            <a:r>
              <a:rPr lang="en-US" sz="2400" dirty="0">
                <a:latin typeface="Calibri" pitchFamily="34" charset="0"/>
              </a:rPr>
              <a:t>AOD is dimensionless; higher values correspond to high particulate concentrations</a:t>
            </a:r>
          </a:p>
          <a:p>
            <a:pPr marL="342900" indent="-342900">
              <a:spcBef>
                <a:spcPct val="20000"/>
              </a:spcBef>
              <a:buFontTx/>
              <a:buChar char="•"/>
            </a:pPr>
            <a:r>
              <a:rPr lang="en-US" sz="2400" dirty="0">
                <a:latin typeface="Calibri" pitchFamily="34" charset="0"/>
              </a:rPr>
              <a:t>Clouds block the measurement of </a:t>
            </a:r>
            <a:r>
              <a:rPr lang="en-US" sz="2400" dirty="0" smtClean="0">
                <a:latin typeface="Calibri" pitchFamily="34" charset="0"/>
              </a:rPr>
              <a:t>AOD</a:t>
            </a:r>
            <a:endParaRPr lang="en-US" sz="2400" dirty="0">
              <a:latin typeface="Calibri" pitchFamily="34" charset="0"/>
            </a:endParaRPr>
          </a:p>
        </p:txBody>
      </p:sp>
    </p:spTree>
  </p:cSld>
  <p:clrMapOvr>
    <a:masterClrMapping/>
  </p:clrMapOvr>
  <p:transition spd="med">
    <p:wheel spokes="3"/>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219200" y="152400"/>
            <a:ext cx="6629400" cy="838200"/>
          </a:xfrm>
        </p:spPr>
        <p:txBody>
          <a:bodyPr>
            <a:normAutofit fontScale="90000"/>
          </a:bodyPr>
          <a:lstStyle/>
          <a:p>
            <a:pPr eaLnBrk="1" hangingPunct="1"/>
            <a:r>
              <a:rPr lang="en-US" sz="3200" b="1" u="sng" dirty="0" err="1" smtClean="0"/>
              <a:t>MODerate</a:t>
            </a:r>
            <a:r>
              <a:rPr lang="en-US" sz="3200" b="1" u="sng" dirty="0" smtClean="0"/>
              <a:t> Resolution Imaging Spectroradiometer (MODIS)</a:t>
            </a:r>
          </a:p>
        </p:txBody>
      </p:sp>
      <p:sp>
        <p:nvSpPr>
          <p:cNvPr id="6147" name="Rectangle 3"/>
          <p:cNvSpPr>
            <a:spLocks noGrp="1" noChangeArrowheads="1"/>
          </p:cNvSpPr>
          <p:nvPr>
            <p:ph type="body" idx="1"/>
          </p:nvPr>
        </p:nvSpPr>
        <p:spPr>
          <a:xfrm>
            <a:off x="609600" y="1219200"/>
            <a:ext cx="8305800" cy="2057400"/>
          </a:xfrm>
        </p:spPr>
        <p:txBody>
          <a:bodyPr>
            <a:normAutofit fontScale="92500" lnSpcReduction="10000"/>
          </a:bodyPr>
          <a:lstStyle/>
          <a:p>
            <a:pPr eaLnBrk="1" hangingPunct="1"/>
            <a:r>
              <a:rPr lang="en-US" sz="2800" smtClean="0"/>
              <a:t>36 spectral bands ranging from 0.41 to 14.385 </a:t>
            </a:r>
            <a:r>
              <a:rPr lang="en-US" sz="2800" smtClean="0">
                <a:latin typeface="Symbol" pitchFamily="18" charset="2"/>
              </a:rPr>
              <a:t>m</a:t>
            </a:r>
            <a:r>
              <a:rPr lang="en-US" sz="2800" smtClean="0"/>
              <a:t>m</a:t>
            </a:r>
          </a:p>
          <a:p>
            <a:pPr eaLnBrk="1" hangingPunct="1"/>
            <a:r>
              <a:rPr lang="en-US" sz="2800" smtClean="0"/>
              <a:t>Many applications, including air, water, vegetation</a:t>
            </a:r>
          </a:p>
          <a:p>
            <a:pPr eaLnBrk="1" hangingPunct="1"/>
            <a:r>
              <a:rPr lang="en-US" sz="2800" smtClean="0"/>
              <a:t>Spatial resolution of 1 km, 500 m, and 250 m</a:t>
            </a:r>
          </a:p>
          <a:p>
            <a:pPr eaLnBrk="1" hangingPunct="1"/>
            <a:r>
              <a:rPr lang="en-US" sz="2800" smtClean="0"/>
              <a:t>MODIS is on NASA’s </a:t>
            </a:r>
            <a:r>
              <a:rPr lang="en-US" sz="2800" smtClean="0">
                <a:solidFill>
                  <a:srgbClr val="3333CC"/>
                </a:solidFill>
              </a:rPr>
              <a:t>Terra</a:t>
            </a:r>
            <a:r>
              <a:rPr lang="en-US" sz="2800" smtClean="0"/>
              <a:t> and </a:t>
            </a:r>
            <a:r>
              <a:rPr lang="en-US" sz="2800" smtClean="0">
                <a:solidFill>
                  <a:srgbClr val="CC0000"/>
                </a:solidFill>
              </a:rPr>
              <a:t>Aqua</a:t>
            </a:r>
            <a:r>
              <a:rPr lang="en-US" sz="2800" smtClean="0"/>
              <a:t> satellites</a:t>
            </a:r>
            <a:endParaRPr lang="en-US" smtClean="0"/>
          </a:p>
        </p:txBody>
      </p:sp>
      <p:pic>
        <p:nvPicPr>
          <p:cNvPr id="6148" name="Picture 4" descr="modis"/>
          <p:cNvPicPr>
            <a:picLocks noChangeAspect="1" noChangeArrowheads="1"/>
          </p:cNvPicPr>
          <p:nvPr/>
        </p:nvPicPr>
        <p:blipFill>
          <a:blip r:embed="rId2"/>
          <a:srcRect/>
          <a:stretch>
            <a:fillRect/>
          </a:stretch>
        </p:blipFill>
        <p:spPr bwMode="auto">
          <a:xfrm>
            <a:off x="1905000" y="3505200"/>
            <a:ext cx="4724400" cy="3125788"/>
          </a:xfrm>
          <a:prstGeom prst="rect">
            <a:avLst/>
          </a:prstGeom>
          <a:noFill/>
          <a:ln w="9525">
            <a:noFill/>
            <a:miter lim="800000"/>
            <a:headEnd/>
            <a:tailEnd/>
          </a:ln>
        </p:spPr>
      </p:pic>
    </p:spTree>
  </p:cSld>
  <p:clrMapOvr>
    <a:masterClrMapping/>
  </p:clrMapOvr>
  <p:transition spd="med">
    <p:wheel spokes="3"/>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533400" y="152400"/>
            <a:ext cx="8001000" cy="457200"/>
          </a:xfrm>
          <a:prstGeom prst="rect">
            <a:avLst/>
          </a:prstGeom>
          <a:noFill/>
          <a:ln w="9525">
            <a:noFill/>
            <a:miter lim="800000"/>
            <a:headEnd/>
            <a:tailEnd/>
          </a:ln>
        </p:spPr>
        <p:txBody>
          <a:bodyPr anchor="ctr"/>
          <a:lstStyle/>
          <a:p>
            <a:pPr algn="ctr"/>
            <a:r>
              <a:rPr lang="en-US" sz="3200" b="1" u="sng">
                <a:latin typeface="Calibri" pitchFamily="34" charset="0"/>
              </a:rPr>
              <a:t>MODIS True Color Image</a:t>
            </a:r>
          </a:p>
        </p:txBody>
      </p:sp>
      <p:pic>
        <p:nvPicPr>
          <p:cNvPr id="8195" name="Picture 3" descr="PMSatellite_AtmosEnvArticle_Figure3a"/>
          <p:cNvPicPr>
            <a:picLocks noChangeAspect="1" noChangeArrowheads="1"/>
          </p:cNvPicPr>
          <p:nvPr/>
        </p:nvPicPr>
        <p:blipFill>
          <a:blip r:embed="rId2"/>
          <a:srcRect l="4279" r="4861"/>
          <a:stretch>
            <a:fillRect/>
          </a:stretch>
        </p:blipFill>
        <p:spPr bwMode="auto">
          <a:xfrm>
            <a:off x="0" y="762000"/>
            <a:ext cx="9144000" cy="4308475"/>
          </a:xfrm>
          <a:prstGeom prst="rect">
            <a:avLst/>
          </a:prstGeom>
          <a:noFill/>
          <a:ln w="9525">
            <a:noFill/>
            <a:miter lim="800000"/>
            <a:headEnd/>
            <a:tailEnd/>
          </a:ln>
        </p:spPr>
      </p:pic>
      <p:sp>
        <p:nvSpPr>
          <p:cNvPr id="8196" name="Rectangle 6"/>
          <p:cNvSpPr>
            <a:spLocks noChangeArrowheads="1"/>
          </p:cNvSpPr>
          <p:nvPr/>
        </p:nvSpPr>
        <p:spPr bwMode="auto">
          <a:xfrm>
            <a:off x="7010400" y="3962400"/>
            <a:ext cx="1600200" cy="641350"/>
          </a:xfrm>
          <a:prstGeom prst="rect">
            <a:avLst/>
          </a:prstGeom>
          <a:solidFill>
            <a:schemeClr val="bg1"/>
          </a:solidFill>
          <a:ln w="9525">
            <a:noFill/>
            <a:miter lim="800000"/>
            <a:headEnd/>
            <a:tailEnd/>
          </a:ln>
        </p:spPr>
        <p:txBody>
          <a:bodyPr anchor="ctr">
            <a:spAutoFit/>
          </a:bodyPr>
          <a:lstStyle/>
          <a:p>
            <a:pPr eaLnBrk="0" hangingPunct="0"/>
            <a:r>
              <a:rPr lang="en-US" b="1" dirty="0">
                <a:latin typeface="Calibri" pitchFamily="34" charset="0"/>
              </a:rPr>
              <a:t>MODIS Terra</a:t>
            </a:r>
            <a:br>
              <a:rPr lang="en-US" b="1" dirty="0">
                <a:latin typeface="Calibri" pitchFamily="34" charset="0"/>
              </a:rPr>
            </a:br>
            <a:r>
              <a:rPr lang="en-US" b="1" dirty="0">
                <a:latin typeface="Calibri" pitchFamily="34" charset="0"/>
              </a:rPr>
              <a:t>July 6</a:t>
            </a:r>
            <a:r>
              <a:rPr lang="en-US" b="1">
                <a:latin typeface="Calibri" pitchFamily="34" charset="0"/>
              </a:rPr>
              <a:t>, </a:t>
            </a:r>
            <a:r>
              <a:rPr lang="en-US" b="1" smtClean="0">
                <a:latin typeface="Calibri" pitchFamily="34" charset="0"/>
              </a:rPr>
              <a:t>2016</a:t>
            </a:r>
            <a:endParaRPr lang="en-US" sz="1600" dirty="0">
              <a:latin typeface="Calibri" pitchFamily="34" charset="0"/>
            </a:endParaRPr>
          </a:p>
        </p:txBody>
      </p:sp>
      <p:sp>
        <p:nvSpPr>
          <p:cNvPr id="8197" name="Rectangle 14"/>
          <p:cNvSpPr>
            <a:spLocks noChangeArrowheads="1"/>
          </p:cNvSpPr>
          <p:nvPr/>
        </p:nvSpPr>
        <p:spPr bwMode="auto">
          <a:xfrm>
            <a:off x="2133600" y="5181600"/>
            <a:ext cx="2286000" cy="1371600"/>
          </a:xfrm>
          <a:prstGeom prst="rect">
            <a:avLst/>
          </a:prstGeom>
          <a:noFill/>
          <a:ln w="9525">
            <a:noFill/>
            <a:miter lim="800000"/>
            <a:headEnd/>
            <a:tailEnd/>
          </a:ln>
        </p:spPr>
        <p:txBody>
          <a:bodyPr/>
          <a:lstStyle/>
          <a:p>
            <a:pPr marL="342900" indent="-342900">
              <a:spcBef>
                <a:spcPct val="20000"/>
              </a:spcBef>
              <a:buFontTx/>
              <a:buChar char="•"/>
            </a:pPr>
            <a:r>
              <a:rPr lang="en-US" sz="2400">
                <a:latin typeface="Calibri" pitchFamily="34" charset="0"/>
              </a:rPr>
              <a:t>Smoke</a:t>
            </a:r>
          </a:p>
          <a:p>
            <a:pPr marL="342900" indent="-342900">
              <a:spcBef>
                <a:spcPct val="20000"/>
              </a:spcBef>
              <a:buFontTx/>
              <a:buChar char="•"/>
            </a:pPr>
            <a:r>
              <a:rPr lang="en-US" sz="2400">
                <a:latin typeface="Calibri" pitchFamily="34" charset="0"/>
              </a:rPr>
              <a:t>Haze</a:t>
            </a:r>
          </a:p>
          <a:p>
            <a:pPr marL="342900" indent="-342900">
              <a:spcBef>
                <a:spcPct val="20000"/>
              </a:spcBef>
              <a:buFontTx/>
              <a:buChar char="•"/>
            </a:pPr>
            <a:r>
              <a:rPr lang="en-US" sz="2400">
                <a:latin typeface="Calibri" pitchFamily="34" charset="0"/>
              </a:rPr>
              <a:t>Clouds</a:t>
            </a:r>
          </a:p>
        </p:txBody>
      </p:sp>
      <p:sp>
        <p:nvSpPr>
          <p:cNvPr id="8198" name="Rectangle 15"/>
          <p:cNvSpPr>
            <a:spLocks noChangeArrowheads="1"/>
          </p:cNvSpPr>
          <p:nvPr/>
        </p:nvSpPr>
        <p:spPr bwMode="auto">
          <a:xfrm>
            <a:off x="4343400" y="5181600"/>
            <a:ext cx="2286000" cy="1447800"/>
          </a:xfrm>
          <a:prstGeom prst="rect">
            <a:avLst/>
          </a:prstGeom>
          <a:noFill/>
          <a:ln w="9525">
            <a:noFill/>
            <a:miter lim="800000"/>
            <a:headEnd/>
            <a:tailEnd/>
          </a:ln>
        </p:spPr>
        <p:txBody>
          <a:bodyPr/>
          <a:lstStyle/>
          <a:p>
            <a:pPr marL="342900" indent="-342900">
              <a:spcBef>
                <a:spcPct val="20000"/>
              </a:spcBef>
              <a:buFontTx/>
              <a:buChar char="•"/>
            </a:pPr>
            <a:r>
              <a:rPr lang="en-US" sz="2400">
                <a:latin typeface="Calibri" pitchFamily="34" charset="0"/>
              </a:rPr>
              <a:t>Sunglint</a:t>
            </a:r>
          </a:p>
          <a:p>
            <a:pPr marL="342900" indent="-342900">
              <a:spcBef>
                <a:spcPct val="20000"/>
              </a:spcBef>
              <a:buFontTx/>
              <a:buChar char="•"/>
            </a:pPr>
            <a:r>
              <a:rPr lang="en-US" sz="2400">
                <a:latin typeface="Calibri" pitchFamily="34" charset="0"/>
              </a:rPr>
              <a:t>Snow</a:t>
            </a:r>
          </a:p>
          <a:p>
            <a:pPr marL="342900" indent="-342900">
              <a:spcBef>
                <a:spcPct val="20000"/>
              </a:spcBef>
              <a:buFontTx/>
              <a:buChar char="•"/>
            </a:pPr>
            <a:r>
              <a:rPr lang="en-US" sz="2400">
                <a:latin typeface="Calibri" pitchFamily="34" charset="0"/>
              </a:rPr>
              <a:t>Clear sky</a:t>
            </a:r>
          </a:p>
        </p:txBody>
      </p:sp>
    </p:spTree>
  </p:cSld>
  <p:clrMapOvr>
    <a:masterClrMapping/>
  </p:clrMapOvr>
  <p:transition spd="med">
    <p:wheel spokes="3"/>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a:xfrm>
            <a:off x="457200" y="152400"/>
            <a:ext cx="8229600" cy="639763"/>
          </a:xfrm>
        </p:spPr>
        <p:txBody>
          <a:bodyPr/>
          <a:lstStyle/>
          <a:p>
            <a:pPr eaLnBrk="1" hangingPunct="1"/>
            <a:r>
              <a:rPr lang="en-US" sz="3200" b="1" u="sng" smtClean="0"/>
              <a:t>MODIS True Color Image</a:t>
            </a:r>
          </a:p>
        </p:txBody>
      </p:sp>
      <p:pic>
        <p:nvPicPr>
          <p:cNvPr id="9219" name="Picture 5" descr="20080318_MODIS_RGB_Hispaniola"/>
          <p:cNvPicPr>
            <a:picLocks noChangeAspect="1" noChangeArrowheads="1"/>
          </p:cNvPicPr>
          <p:nvPr/>
        </p:nvPicPr>
        <p:blipFill>
          <a:blip r:embed="rId2"/>
          <a:srcRect/>
          <a:stretch>
            <a:fillRect/>
          </a:stretch>
        </p:blipFill>
        <p:spPr bwMode="auto">
          <a:xfrm>
            <a:off x="990600" y="914400"/>
            <a:ext cx="7162800" cy="5372100"/>
          </a:xfrm>
          <a:prstGeom prst="rect">
            <a:avLst/>
          </a:prstGeom>
          <a:noFill/>
          <a:ln w="9525">
            <a:noFill/>
            <a:miter lim="800000"/>
            <a:headEnd/>
            <a:tailEnd/>
          </a:ln>
        </p:spPr>
      </p:pic>
      <p:sp>
        <p:nvSpPr>
          <p:cNvPr id="9220" name="Rectangle 6"/>
          <p:cNvSpPr>
            <a:spLocks noChangeArrowheads="1"/>
          </p:cNvSpPr>
          <p:nvPr/>
        </p:nvSpPr>
        <p:spPr bwMode="auto">
          <a:xfrm>
            <a:off x="1066800" y="5562600"/>
            <a:ext cx="1828800" cy="641350"/>
          </a:xfrm>
          <a:prstGeom prst="rect">
            <a:avLst/>
          </a:prstGeom>
          <a:solidFill>
            <a:schemeClr val="bg1"/>
          </a:solidFill>
          <a:ln w="9525">
            <a:noFill/>
            <a:miter lim="800000"/>
            <a:headEnd/>
            <a:tailEnd/>
          </a:ln>
        </p:spPr>
        <p:txBody>
          <a:bodyPr anchor="ctr">
            <a:spAutoFit/>
          </a:bodyPr>
          <a:lstStyle/>
          <a:p>
            <a:pPr eaLnBrk="0" hangingPunct="0"/>
            <a:r>
              <a:rPr lang="en-US" b="1" dirty="0">
                <a:latin typeface="Calibri" pitchFamily="34" charset="0"/>
              </a:rPr>
              <a:t>MODIS Aqua</a:t>
            </a:r>
            <a:br>
              <a:rPr lang="en-US" b="1" dirty="0">
                <a:latin typeface="Calibri" pitchFamily="34" charset="0"/>
              </a:rPr>
            </a:br>
            <a:r>
              <a:rPr lang="en-US" b="1" dirty="0">
                <a:latin typeface="Calibri" pitchFamily="34" charset="0"/>
              </a:rPr>
              <a:t>March 18, </a:t>
            </a:r>
            <a:r>
              <a:rPr lang="en-US" b="1" dirty="0" smtClean="0">
                <a:latin typeface="Calibri" pitchFamily="34" charset="0"/>
              </a:rPr>
              <a:t>2016</a:t>
            </a:r>
            <a:r>
              <a:rPr lang="en-US" sz="1600" dirty="0" smtClean="0">
                <a:latin typeface="Calibri" pitchFamily="34" charset="0"/>
              </a:rPr>
              <a:t> </a:t>
            </a:r>
            <a:endParaRPr lang="en-US" sz="1600" dirty="0">
              <a:latin typeface="Calibri" pitchFamily="34" charset="0"/>
            </a:endParaRPr>
          </a:p>
        </p:txBody>
      </p:sp>
      <p:sp>
        <p:nvSpPr>
          <p:cNvPr id="9221" name="Text Box 7"/>
          <p:cNvSpPr txBox="1">
            <a:spLocks noChangeArrowheads="1"/>
          </p:cNvSpPr>
          <p:nvPr/>
        </p:nvSpPr>
        <p:spPr bwMode="auto">
          <a:xfrm>
            <a:off x="4876800" y="3341688"/>
            <a:ext cx="788988" cy="290512"/>
          </a:xfrm>
          <a:prstGeom prst="rect">
            <a:avLst/>
          </a:prstGeom>
          <a:noFill/>
          <a:ln w="9525">
            <a:noFill/>
            <a:miter lim="800000"/>
            <a:headEnd/>
            <a:tailEnd/>
          </a:ln>
        </p:spPr>
        <p:txBody>
          <a:bodyPr wrap="none">
            <a:spAutoFit/>
          </a:bodyPr>
          <a:lstStyle/>
          <a:p>
            <a:r>
              <a:rPr lang="en-US" sz="2000" b="1">
                <a:solidFill>
                  <a:srgbClr val="CC0000"/>
                </a:solidFill>
                <a:latin typeface="Calibri" pitchFamily="34" charset="0"/>
              </a:rPr>
              <a:t>SMOKE</a:t>
            </a:r>
          </a:p>
        </p:txBody>
      </p:sp>
      <p:sp>
        <p:nvSpPr>
          <p:cNvPr id="9222" name="Text Box 9"/>
          <p:cNvSpPr txBox="1">
            <a:spLocks noChangeArrowheads="1"/>
          </p:cNvSpPr>
          <p:nvPr/>
        </p:nvSpPr>
        <p:spPr bwMode="auto">
          <a:xfrm>
            <a:off x="2438400" y="2895600"/>
            <a:ext cx="881063" cy="290513"/>
          </a:xfrm>
          <a:prstGeom prst="rect">
            <a:avLst/>
          </a:prstGeom>
          <a:noFill/>
          <a:ln w="9525">
            <a:noFill/>
            <a:miter lim="800000"/>
            <a:headEnd/>
            <a:tailEnd/>
          </a:ln>
        </p:spPr>
        <p:txBody>
          <a:bodyPr wrap="none">
            <a:spAutoFit/>
          </a:bodyPr>
          <a:lstStyle/>
          <a:p>
            <a:r>
              <a:rPr lang="en-US" sz="2000" b="1">
                <a:latin typeface="Calibri" pitchFamily="34" charset="0"/>
              </a:rPr>
              <a:t>CLOUDS</a:t>
            </a:r>
          </a:p>
        </p:txBody>
      </p:sp>
      <p:sp>
        <p:nvSpPr>
          <p:cNvPr id="9223" name="Text Box 10"/>
          <p:cNvSpPr txBox="1">
            <a:spLocks noChangeArrowheads="1"/>
          </p:cNvSpPr>
          <p:nvPr/>
        </p:nvSpPr>
        <p:spPr bwMode="auto">
          <a:xfrm>
            <a:off x="3352800" y="5703888"/>
            <a:ext cx="1028700" cy="290512"/>
          </a:xfrm>
          <a:prstGeom prst="rect">
            <a:avLst/>
          </a:prstGeom>
          <a:noFill/>
          <a:ln w="9525">
            <a:noFill/>
            <a:miter lim="800000"/>
            <a:headEnd/>
            <a:tailEnd/>
          </a:ln>
        </p:spPr>
        <p:txBody>
          <a:bodyPr wrap="none">
            <a:spAutoFit/>
          </a:bodyPr>
          <a:lstStyle/>
          <a:p>
            <a:r>
              <a:rPr lang="en-US" sz="2000" b="1">
                <a:solidFill>
                  <a:schemeClr val="bg1"/>
                </a:solidFill>
                <a:latin typeface="Calibri" pitchFamily="34" charset="0"/>
              </a:rPr>
              <a:t>SUNGLINT</a:t>
            </a:r>
          </a:p>
        </p:txBody>
      </p:sp>
    </p:spTree>
  </p:cSld>
  <p:clrMapOvr>
    <a:masterClrMapping/>
  </p:clrMapOvr>
  <p:transition spd="med">
    <p:wheel spokes="3"/>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381000" y="152400"/>
            <a:ext cx="8534400" cy="381000"/>
          </a:xfrm>
          <a:prstGeom prst="rect">
            <a:avLst/>
          </a:prstGeom>
          <a:noFill/>
          <a:ln w="9525">
            <a:noFill/>
            <a:miter lim="800000"/>
            <a:headEnd/>
            <a:tailEnd/>
          </a:ln>
        </p:spPr>
        <p:txBody>
          <a:bodyPr anchor="ctr"/>
          <a:lstStyle/>
          <a:p>
            <a:pPr algn="ctr"/>
            <a:r>
              <a:rPr lang="en-US" sz="3200" b="1" u="sng">
                <a:latin typeface="Calibri" pitchFamily="34" charset="0"/>
              </a:rPr>
              <a:t>MODIS Aerosol Optical Depth (AOD) Image</a:t>
            </a:r>
          </a:p>
        </p:txBody>
      </p:sp>
      <p:pic>
        <p:nvPicPr>
          <p:cNvPr id="11267" name="Picture 3" descr="modL_20070801"/>
          <p:cNvPicPr>
            <a:picLocks noChangeAspect="1" noChangeArrowheads="1"/>
          </p:cNvPicPr>
          <p:nvPr/>
        </p:nvPicPr>
        <p:blipFill>
          <a:blip r:embed="rId2"/>
          <a:srcRect/>
          <a:stretch>
            <a:fillRect/>
          </a:stretch>
        </p:blipFill>
        <p:spPr bwMode="auto">
          <a:xfrm>
            <a:off x="1219200" y="708025"/>
            <a:ext cx="6705600" cy="6149975"/>
          </a:xfrm>
          <a:prstGeom prst="rect">
            <a:avLst/>
          </a:prstGeom>
          <a:noFill/>
          <a:ln w="9525">
            <a:noFill/>
            <a:miter lim="800000"/>
            <a:headEnd/>
            <a:tailEnd/>
          </a:ln>
        </p:spPr>
      </p:pic>
      <p:sp>
        <p:nvSpPr>
          <p:cNvPr id="11268" name="Rectangle 5"/>
          <p:cNvSpPr>
            <a:spLocks noChangeArrowheads="1"/>
          </p:cNvSpPr>
          <p:nvPr/>
        </p:nvSpPr>
        <p:spPr bwMode="auto">
          <a:xfrm>
            <a:off x="6096000" y="5453063"/>
            <a:ext cx="1752600" cy="708025"/>
          </a:xfrm>
          <a:prstGeom prst="rect">
            <a:avLst/>
          </a:prstGeom>
          <a:solidFill>
            <a:schemeClr val="bg1"/>
          </a:solidFill>
          <a:ln w="9525">
            <a:noFill/>
            <a:miter lim="800000"/>
            <a:headEnd/>
            <a:tailEnd/>
          </a:ln>
        </p:spPr>
        <p:txBody>
          <a:bodyPr anchor="ctr">
            <a:spAutoFit/>
          </a:bodyPr>
          <a:lstStyle/>
          <a:p>
            <a:pPr eaLnBrk="0" hangingPunct="0"/>
            <a:r>
              <a:rPr lang="en-US" sz="2000" b="1">
                <a:latin typeface="Calibri" pitchFamily="34" charset="0"/>
              </a:rPr>
              <a:t>MODIS Terra August 1, 2007</a:t>
            </a:r>
            <a:r>
              <a:rPr lang="en-US" sz="2000">
                <a:latin typeface="Times New Roman" pitchFamily="18" charset="0"/>
              </a:rPr>
              <a:t> </a:t>
            </a:r>
          </a:p>
        </p:txBody>
      </p:sp>
      <p:sp>
        <p:nvSpPr>
          <p:cNvPr id="105478" name="Oval 6"/>
          <p:cNvSpPr>
            <a:spLocks noChangeArrowheads="1"/>
          </p:cNvSpPr>
          <p:nvPr/>
        </p:nvSpPr>
        <p:spPr bwMode="auto">
          <a:xfrm>
            <a:off x="2819400" y="2286000"/>
            <a:ext cx="1828800" cy="914400"/>
          </a:xfrm>
          <a:prstGeom prst="ellipse">
            <a:avLst/>
          </a:prstGeom>
          <a:noFill/>
          <a:ln w="38100">
            <a:solidFill>
              <a:schemeClr val="bg1"/>
            </a:solidFill>
            <a:round/>
            <a:headEnd/>
            <a:tailEnd/>
          </a:ln>
        </p:spPr>
        <p:txBody>
          <a:bodyPr wrap="none" anchor="ctr"/>
          <a:lstStyle/>
          <a:p>
            <a:endParaRPr lang="en-US">
              <a:latin typeface="Calibri" pitchFamily="34" charset="0"/>
            </a:endParaRPr>
          </a:p>
        </p:txBody>
      </p:sp>
      <p:sp>
        <p:nvSpPr>
          <p:cNvPr id="105479" name="Rectangle 7"/>
          <p:cNvSpPr>
            <a:spLocks noChangeArrowheads="1"/>
          </p:cNvSpPr>
          <p:nvPr/>
        </p:nvSpPr>
        <p:spPr bwMode="auto">
          <a:xfrm>
            <a:off x="3276600" y="1811338"/>
            <a:ext cx="914400" cy="401637"/>
          </a:xfrm>
          <a:prstGeom prst="rect">
            <a:avLst/>
          </a:prstGeom>
          <a:solidFill>
            <a:schemeClr val="bg1"/>
          </a:solidFill>
          <a:ln w="9525">
            <a:noFill/>
            <a:miter lim="800000"/>
            <a:headEnd/>
            <a:tailEnd/>
          </a:ln>
        </p:spPr>
        <p:txBody>
          <a:bodyPr anchor="ctr">
            <a:spAutoFit/>
          </a:bodyPr>
          <a:lstStyle/>
          <a:p>
            <a:pPr eaLnBrk="0" hangingPunct="0"/>
            <a:r>
              <a:rPr lang="en-US" sz="2000" b="1">
                <a:latin typeface="Calibri" pitchFamily="34" charset="0"/>
              </a:rPr>
              <a:t>Smoke</a:t>
            </a:r>
            <a:endParaRPr lang="en-US" sz="2000">
              <a:latin typeface="Times New Roman" pitchFamily="18" charset="0"/>
            </a:endParaRPr>
          </a:p>
        </p:txBody>
      </p:sp>
      <p:sp>
        <p:nvSpPr>
          <p:cNvPr id="105480" name="Oval 8"/>
          <p:cNvSpPr>
            <a:spLocks noChangeArrowheads="1"/>
          </p:cNvSpPr>
          <p:nvPr/>
        </p:nvSpPr>
        <p:spPr bwMode="auto">
          <a:xfrm rot="5400000">
            <a:off x="4572000" y="4267200"/>
            <a:ext cx="1447800" cy="838200"/>
          </a:xfrm>
          <a:prstGeom prst="ellipse">
            <a:avLst/>
          </a:prstGeom>
          <a:noFill/>
          <a:ln w="38100">
            <a:solidFill>
              <a:schemeClr val="bg1"/>
            </a:solidFill>
            <a:round/>
            <a:headEnd/>
            <a:tailEnd/>
          </a:ln>
        </p:spPr>
        <p:txBody>
          <a:bodyPr wrap="none" anchor="ctr"/>
          <a:lstStyle/>
          <a:p>
            <a:endParaRPr lang="en-US">
              <a:latin typeface="Calibri" pitchFamily="34" charset="0"/>
            </a:endParaRPr>
          </a:p>
        </p:txBody>
      </p:sp>
      <p:sp>
        <p:nvSpPr>
          <p:cNvPr id="105481" name="Rectangle 9"/>
          <p:cNvSpPr>
            <a:spLocks noChangeArrowheads="1"/>
          </p:cNvSpPr>
          <p:nvPr/>
        </p:nvSpPr>
        <p:spPr bwMode="auto">
          <a:xfrm>
            <a:off x="4876800" y="3563938"/>
            <a:ext cx="762000" cy="401637"/>
          </a:xfrm>
          <a:prstGeom prst="rect">
            <a:avLst/>
          </a:prstGeom>
          <a:solidFill>
            <a:schemeClr val="bg1"/>
          </a:solidFill>
          <a:ln w="9525">
            <a:noFill/>
            <a:miter lim="800000"/>
            <a:headEnd/>
            <a:tailEnd/>
          </a:ln>
        </p:spPr>
        <p:txBody>
          <a:bodyPr anchor="ctr">
            <a:spAutoFit/>
          </a:bodyPr>
          <a:lstStyle/>
          <a:p>
            <a:pPr eaLnBrk="0" hangingPunct="0"/>
            <a:r>
              <a:rPr lang="en-US" sz="2000" b="1">
                <a:latin typeface="Calibri" pitchFamily="34" charset="0"/>
              </a:rPr>
              <a:t>Haze</a:t>
            </a:r>
            <a:endParaRPr lang="en-US" sz="2000">
              <a:latin typeface="Times New Roman" pitchFamily="18" charset="0"/>
            </a:endParaRPr>
          </a:p>
        </p:txBody>
      </p:sp>
    </p:spTree>
  </p:cSld>
  <p:clrMapOvr>
    <a:masterClrMapping/>
  </p:clrMapOvr>
  <p:transition spd="med">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47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547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548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54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8" grpId="0" animBg="1"/>
      <p:bldP spid="105479" grpId="0" animBg="1"/>
      <p:bldP spid="105480" grpId="0" animBg="1"/>
      <p:bldP spid="10548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6000" b="-2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rPr>
              <a:t>design</a:t>
            </a:r>
            <a:endParaRPr lang="en-IN" b="1" dirty="0">
              <a:solidFill>
                <a:schemeClr val="bg1"/>
              </a:solidFill>
            </a:endParaRPr>
          </a:p>
        </p:txBody>
      </p:sp>
      <p:sp>
        <p:nvSpPr>
          <p:cNvPr id="3" name="Content Placeholder 2"/>
          <p:cNvSpPr>
            <a:spLocks noGrp="1"/>
          </p:cNvSpPr>
          <p:nvPr>
            <p:ph idx="1"/>
          </p:nvPr>
        </p:nvSpPr>
        <p:spPr>
          <a:xfrm>
            <a:off x="514350" y="1928803"/>
            <a:ext cx="8115300" cy="3786213"/>
          </a:xfrm>
        </p:spPr>
        <p:txBody>
          <a:bodyPr/>
          <a:lstStyle/>
          <a:p>
            <a:pPr algn="just">
              <a:lnSpc>
                <a:spcPct val="150000"/>
              </a:lnSpc>
              <a:buNone/>
            </a:pPr>
            <a:r>
              <a:rPr lang="en-US" b="1" dirty="0" smtClean="0">
                <a:solidFill>
                  <a:schemeClr val="bg1"/>
                </a:solidFill>
              </a:rPr>
              <a:t>   This work is designed into varying segments as: analyzing, monitoring, and interpreting the aerosols over the geographical regions by earth observing system, Moderate Resolution Imaging Spectroradiometer (MODIS) to estimate how the anthropogenic biomass burning and windblown dust emissions.</a:t>
            </a:r>
            <a:endParaRPr lang="en-IN" b="1" dirty="0" smtClean="0">
              <a:solidFill>
                <a:schemeClr val="bg1"/>
              </a:solidFill>
            </a:endParaRPr>
          </a:p>
          <a:p>
            <a:pPr algn="just">
              <a:lnSpc>
                <a:spcPct val="150000"/>
              </a:lnSpc>
            </a:pPr>
            <a:endParaRPr lang="en-IN" b="1" dirty="0">
              <a:solidFill>
                <a:schemeClr val="bg1"/>
              </a:solidFill>
            </a:endParaRPr>
          </a:p>
        </p:txBody>
      </p:sp>
    </p:spTree>
  </p:cSld>
  <p:clrMapOvr>
    <a:masterClrMapping/>
  </p:clrMapOvr>
  <p:transition>
    <p:wheel spokes="3"/>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ChangeArrowheads="1"/>
          </p:cNvSpPr>
          <p:nvPr/>
        </p:nvSpPr>
        <p:spPr bwMode="auto">
          <a:xfrm>
            <a:off x="381000" y="152400"/>
            <a:ext cx="8534400" cy="533400"/>
          </a:xfrm>
          <a:prstGeom prst="rect">
            <a:avLst/>
          </a:prstGeom>
          <a:noFill/>
          <a:ln w="9525">
            <a:noFill/>
            <a:miter lim="800000"/>
            <a:headEnd/>
            <a:tailEnd/>
          </a:ln>
        </p:spPr>
        <p:txBody>
          <a:bodyPr anchor="ctr"/>
          <a:lstStyle/>
          <a:p>
            <a:pPr algn="ctr"/>
            <a:r>
              <a:rPr lang="en-US" sz="3200" b="1" u="sng">
                <a:latin typeface="Calibri" pitchFamily="34" charset="0"/>
              </a:rPr>
              <a:t>MODIS Aerosol Optical Depth (AOD) Image</a:t>
            </a:r>
          </a:p>
        </p:txBody>
      </p:sp>
      <p:pic>
        <p:nvPicPr>
          <p:cNvPr id="12291" name="Picture 7" descr="20080427_MODIS_Aqua_AOD"/>
          <p:cNvPicPr>
            <a:picLocks noChangeAspect="1" noChangeArrowheads="1"/>
          </p:cNvPicPr>
          <p:nvPr/>
        </p:nvPicPr>
        <p:blipFill>
          <a:blip r:embed="rId2"/>
          <a:srcRect b="60001"/>
          <a:stretch>
            <a:fillRect/>
          </a:stretch>
        </p:blipFill>
        <p:spPr bwMode="auto">
          <a:xfrm>
            <a:off x="0" y="1219200"/>
            <a:ext cx="9144000" cy="3656013"/>
          </a:xfrm>
          <a:prstGeom prst="rect">
            <a:avLst/>
          </a:prstGeom>
          <a:noFill/>
          <a:ln w="9525">
            <a:noFill/>
            <a:miter lim="800000"/>
            <a:headEnd/>
            <a:tailEnd/>
          </a:ln>
        </p:spPr>
      </p:pic>
      <p:sp>
        <p:nvSpPr>
          <p:cNvPr id="12292" name="Rectangle 8"/>
          <p:cNvSpPr>
            <a:spLocks noChangeArrowheads="1"/>
          </p:cNvSpPr>
          <p:nvPr/>
        </p:nvSpPr>
        <p:spPr bwMode="auto">
          <a:xfrm>
            <a:off x="1752600" y="5257800"/>
            <a:ext cx="5791200" cy="1219200"/>
          </a:xfrm>
          <a:prstGeom prst="rect">
            <a:avLst/>
          </a:prstGeom>
          <a:noFill/>
          <a:ln w="9525">
            <a:noFill/>
            <a:miter lim="800000"/>
            <a:headEnd/>
            <a:tailEnd/>
          </a:ln>
        </p:spPr>
        <p:txBody>
          <a:bodyPr/>
          <a:lstStyle/>
          <a:p>
            <a:pPr marL="342900" indent="-342900">
              <a:spcBef>
                <a:spcPct val="20000"/>
              </a:spcBef>
              <a:buFontTx/>
              <a:buChar char="•"/>
            </a:pPr>
            <a:r>
              <a:rPr lang="en-US" sz="2800">
                <a:solidFill>
                  <a:srgbClr val="FF3300"/>
                </a:solidFill>
                <a:latin typeface="Calibri" pitchFamily="34" charset="0"/>
              </a:rPr>
              <a:t>Red = high particulate concentration</a:t>
            </a:r>
          </a:p>
          <a:p>
            <a:pPr marL="342900" indent="-342900">
              <a:spcBef>
                <a:spcPct val="20000"/>
              </a:spcBef>
            </a:pPr>
            <a:endParaRPr lang="en-US" sz="800">
              <a:latin typeface="Calibri" pitchFamily="34" charset="0"/>
            </a:endParaRPr>
          </a:p>
          <a:p>
            <a:pPr marL="342900" indent="-342900">
              <a:spcBef>
                <a:spcPct val="20000"/>
              </a:spcBef>
              <a:buFontTx/>
              <a:buChar char="•"/>
            </a:pPr>
            <a:r>
              <a:rPr lang="en-US" sz="2800">
                <a:solidFill>
                  <a:srgbClr val="3333CC"/>
                </a:solidFill>
                <a:latin typeface="Calibri" pitchFamily="34" charset="0"/>
              </a:rPr>
              <a:t>Blue = low particulate concentration</a:t>
            </a:r>
          </a:p>
        </p:txBody>
      </p:sp>
      <p:sp>
        <p:nvSpPr>
          <p:cNvPr id="12293" name="Rectangle 9"/>
          <p:cNvSpPr>
            <a:spLocks noChangeArrowheads="1"/>
          </p:cNvSpPr>
          <p:nvPr/>
        </p:nvSpPr>
        <p:spPr bwMode="auto">
          <a:xfrm>
            <a:off x="2057400" y="4081463"/>
            <a:ext cx="1676400" cy="708025"/>
          </a:xfrm>
          <a:prstGeom prst="rect">
            <a:avLst/>
          </a:prstGeom>
          <a:solidFill>
            <a:schemeClr val="bg1"/>
          </a:solidFill>
          <a:ln w="9525">
            <a:noFill/>
            <a:miter lim="800000"/>
            <a:headEnd/>
            <a:tailEnd/>
          </a:ln>
        </p:spPr>
        <p:txBody>
          <a:bodyPr anchor="ctr">
            <a:spAutoFit/>
          </a:bodyPr>
          <a:lstStyle/>
          <a:p>
            <a:pPr eaLnBrk="0" hangingPunct="0"/>
            <a:r>
              <a:rPr lang="en-US" sz="2000" b="1">
                <a:latin typeface="Calibri" pitchFamily="34" charset="0"/>
              </a:rPr>
              <a:t>MODIS Aqua April 27, 2008</a:t>
            </a:r>
            <a:r>
              <a:rPr lang="en-US" sz="2000">
                <a:latin typeface="Times New Roman" pitchFamily="18" charset="0"/>
              </a:rPr>
              <a:t> </a:t>
            </a:r>
          </a:p>
        </p:txBody>
      </p:sp>
      <p:sp>
        <p:nvSpPr>
          <p:cNvPr id="35850" name="Oval 10"/>
          <p:cNvSpPr>
            <a:spLocks noChangeArrowheads="1"/>
          </p:cNvSpPr>
          <p:nvPr/>
        </p:nvSpPr>
        <p:spPr bwMode="auto">
          <a:xfrm rot="955085">
            <a:off x="4351338" y="2436813"/>
            <a:ext cx="2286000" cy="762000"/>
          </a:xfrm>
          <a:prstGeom prst="ellipse">
            <a:avLst/>
          </a:prstGeom>
          <a:noFill/>
          <a:ln w="38100">
            <a:solidFill>
              <a:schemeClr val="bg1"/>
            </a:solidFill>
            <a:round/>
            <a:headEnd/>
            <a:tailEnd/>
          </a:ln>
        </p:spPr>
        <p:txBody>
          <a:bodyPr wrap="none" anchor="ctr"/>
          <a:lstStyle/>
          <a:p>
            <a:endParaRPr lang="en-US">
              <a:latin typeface="Calibri" pitchFamily="34" charset="0"/>
            </a:endParaRPr>
          </a:p>
        </p:txBody>
      </p:sp>
      <p:sp>
        <p:nvSpPr>
          <p:cNvPr id="35851" name="Rectangle 11"/>
          <p:cNvSpPr>
            <a:spLocks noChangeArrowheads="1"/>
          </p:cNvSpPr>
          <p:nvPr/>
        </p:nvSpPr>
        <p:spPr bwMode="auto">
          <a:xfrm>
            <a:off x="5257800" y="1963738"/>
            <a:ext cx="990600" cy="401637"/>
          </a:xfrm>
          <a:prstGeom prst="rect">
            <a:avLst/>
          </a:prstGeom>
          <a:solidFill>
            <a:schemeClr val="bg1"/>
          </a:solidFill>
          <a:ln w="9525">
            <a:noFill/>
            <a:miter lim="800000"/>
            <a:headEnd/>
            <a:tailEnd/>
          </a:ln>
        </p:spPr>
        <p:txBody>
          <a:bodyPr anchor="ctr">
            <a:spAutoFit/>
          </a:bodyPr>
          <a:lstStyle/>
          <a:p>
            <a:pPr eaLnBrk="0" hangingPunct="0"/>
            <a:r>
              <a:rPr lang="en-US" sz="2000" b="1">
                <a:latin typeface="Calibri" pitchFamily="34" charset="0"/>
              </a:rPr>
              <a:t>Smoke</a:t>
            </a:r>
            <a:endParaRPr lang="en-US" sz="2000">
              <a:latin typeface="Times New Roman" pitchFamily="18" charset="0"/>
            </a:endParaRPr>
          </a:p>
        </p:txBody>
      </p:sp>
    </p:spTree>
  </p:cSld>
  <p:clrMapOvr>
    <a:masterClrMapping/>
  </p:clrMapOvr>
  <p:transition spd="med">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85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8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0" grpId="0" animBg="1"/>
      <p:bldP spid="3585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785786" y="0"/>
          <a:ext cx="7358112" cy="3571876"/>
        </p:xfrm>
        <a:graphic>
          <a:graphicData uri="http://schemas.openxmlformats.org/drawingml/2006/table">
            <a:tbl>
              <a:tblPr firstRow="1" bandRow="1">
                <a:tableStyleId>{5C22544A-7EE6-4342-B048-85BDC9FD1C3A}</a:tableStyleId>
              </a:tblPr>
              <a:tblGrid>
                <a:gridCol w="613176"/>
                <a:gridCol w="613176"/>
                <a:gridCol w="613176"/>
                <a:gridCol w="613176"/>
                <a:gridCol w="613176"/>
                <a:gridCol w="613176"/>
                <a:gridCol w="613176"/>
                <a:gridCol w="613176"/>
                <a:gridCol w="613176"/>
                <a:gridCol w="613176"/>
                <a:gridCol w="613176"/>
                <a:gridCol w="613176"/>
              </a:tblGrid>
              <a:tr h="381907">
                <a:tc gridSpan="12">
                  <a:txBody>
                    <a:bodyPr/>
                    <a:lstStyle/>
                    <a:p>
                      <a:pPr algn="ctr" fontAlgn="ctr"/>
                      <a:r>
                        <a:rPr lang="en-IN" sz="2000" b="1" i="0" u="none" strike="noStrike" dirty="0">
                          <a:solidFill>
                            <a:srgbClr val="000000"/>
                          </a:solidFill>
                          <a:latin typeface="Calibri"/>
                        </a:rPr>
                        <a:t>Carbon Monoxide (CO) </a:t>
                      </a:r>
                      <a:r>
                        <a:rPr lang="en-IN" sz="2000" b="1" i="0" u="none" strike="noStrike" dirty="0" smtClean="0">
                          <a:solidFill>
                            <a:srgbClr val="000000"/>
                          </a:solidFill>
                          <a:latin typeface="Calibri"/>
                        </a:rPr>
                        <a:t>- </a:t>
                      </a:r>
                      <a:r>
                        <a:rPr lang="en-IN" sz="2000" b="1" i="0" u="none" strike="noStrike" dirty="0" err="1" smtClean="0">
                          <a:solidFill>
                            <a:srgbClr val="000000"/>
                          </a:solidFill>
                          <a:latin typeface="Calibri"/>
                        </a:rPr>
                        <a:t>ppbv</a:t>
                      </a:r>
                      <a:r>
                        <a:rPr lang="en-IN" sz="2000" b="1" i="0" u="none" strike="noStrike" dirty="0" err="1" smtClean="0">
                          <a:solidFill>
                            <a:srgbClr val="000000"/>
                          </a:solidFill>
                          <a:latin typeface="Calibri"/>
                          <a:hlinkClick r:id="rId2" action="ppaction://hlinkfile"/>
                        </a:rPr>
                        <a:t>D</a:t>
                      </a:r>
                      <a:r>
                        <a:rPr lang="en-IN" sz="2000" b="1" i="0" u="none" strike="noStrike" dirty="0" smtClean="0">
                          <a:solidFill>
                            <a:srgbClr val="000000"/>
                          </a:solidFill>
                          <a:latin typeface="Calibri"/>
                          <a:hlinkClick r:id="rId2" action="ppaction://hlinkfile"/>
                        </a:rPr>
                        <a:t>:\</a:t>
                      </a:r>
                      <a:r>
                        <a:rPr lang="en-IN" sz="2000" b="1" i="0" u="none" strike="noStrike" dirty="0" err="1" smtClean="0">
                          <a:solidFill>
                            <a:srgbClr val="000000"/>
                          </a:solidFill>
                          <a:latin typeface="Calibri"/>
                          <a:hlinkClick r:id="rId2" action="ppaction://hlinkfile"/>
                        </a:rPr>
                        <a:t>phd</a:t>
                      </a:r>
                      <a:r>
                        <a:rPr lang="en-IN" sz="2000" b="1" i="0" u="none" strike="noStrike" dirty="0" smtClean="0">
                          <a:solidFill>
                            <a:srgbClr val="000000"/>
                          </a:solidFill>
                          <a:latin typeface="Calibri"/>
                          <a:hlinkClick r:id="rId2" action="ppaction://hlinkfile"/>
                        </a:rPr>
                        <a:t>\</a:t>
                      </a:r>
                      <a:r>
                        <a:rPr lang="en-IN" sz="2000" b="1" i="0" u="none" strike="noStrike" dirty="0" err="1" smtClean="0">
                          <a:solidFill>
                            <a:srgbClr val="000000"/>
                          </a:solidFill>
                          <a:latin typeface="Calibri"/>
                          <a:hlinkClick r:id="rId2" action="ppaction://hlinkfile"/>
                        </a:rPr>
                        <a:t>Nullearth</a:t>
                      </a:r>
                      <a:r>
                        <a:rPr lang="en-IN" sz="2000" b="1" i="0" u="none" strike="noStrike" dirty="0" smtClean="0">
                          <a:solidFill>
                            <a:srgbClr val="000000"/>
                          </a:solidFill>
                          <a:latin typeface="Calibri"/>
                          <a:hlinkClick r:id="rId2" action="ppaction://hlinkfile"/>
                        </a:rPr>
                        <a:t>\EARTHnullschool.xlsx</a:t>
                      </a:r>
                      <a:endParaRPr lang="en-IN" sz="2000" b="1" i="0" u="none" strike="noStrike" dirty="0">
                        <a:solidFill>
                          <a:srgbClr val="000000"/>
                        </a:solidFill>
                        <a:latin typeface="Calibri"/>
                      </a:endParaRPr>
                    </a:p>
                  </a:txBody>
                  <a:tcPr marL="9525" marR="9525" marT="9525" marB="0" anchor="ct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381907">
                <a:tc>
                  <a:txBody>
                    <a:bodyPr/>
                    <a:lstStyle/>
                    <a:p>
                      <a:pPr algn="ctr" fontAlgn="ctr"/>
                      <a:r>
                        <a:rPr lang="en-IN" sz="1400" b="1" i="0" u="none" strike="noStrike" dirty="0">
                          <a:solidFill>
                            <a:srgbClr val="000000"/>
                          </a:solidFill>
                          <a:latin typeface="Calibri"/>
                        </a:rPr>
                        <a:t>Date</a:t>
                      </a:r>
                    </a:p>
                  </a:txBody>
                  <a:tcPr marL="9525" marR="9525" marT="9525" marB="0" anchor="ctr"/>
                </a:tc>
                <a:tc gridSpan="3">
                  <a:txBody>
                    <a:bodyPr/>
                    <a:lstStyle/>
                    <a:p>
                      <a:pPr algn="ctr" fontAlgn="ctr"/>
                      <a:r>
                        <a:rPr lang="en-IN" sz="1400" b="1" i="0" u="none" strike="noStrike" dirty="0">
                          <a:solidFill>
                            <a:srgbClr val="000000"/>
                          </a:solidFill>
                          <a:latin typeface="Calibri"/>
                        </a:rPr>
                        <a:t>Kerala</a:t>
                      </a:r>
                    </a:p>
                  </a:txBody>
                  <a:tcPr marL="9525" marR="9525" marT="9525" marB="0" anchor="ctr"/>
                </a:tc>
                <a:tc hMerge="1">
                  <a:txBody>
                    <a:bodyPr/>
                    <a:lstStyle/>
                    <a:p>
                      <a:endParaRPr lang="en-IN"/>
                    </a:p>
                  </a:txBody>
                  <a:tcPr/>
                </a:tc>
                <a:tc hMerge="1">
                  <a:txBody>
                    <a:bodyPr/>
                    <a:lstStyle/>
                    <a:p>
                      <a:endParaRPr lang="en-IN"/>
                    </a:p>
                  </a:txBody>
                  <a:tcPr/>
                </a:tc>
                <a:tc gridSpan="2">
                  <a:txBody>
                    <a:bodyPr/>
                    <a:lstStyle/>
                    <a:p>
                      <a:pPr algn="ctr" fontAlgn="ctr"/>
                      <a:r>
                        <a:rPr lang="en-IN" sz="1400" b="1" i="0" u="none" strike="noStrike" dirty="0">
                          <a:solidFill>
                            <a:srgbClr val="000000"/>
                          </a:solidFill>
                          <a:latin typeface="Calibri"/>
                        </a:rPr>
                        <a:t>Karnataka</a:t>
                      </a:r>
                    </a:p>
                  </a:txBody>
                  <a:tcPr marL="9525" marR="9525" marT="9525" marB="0" anchor="ctr"/>
                </a:tc>
                <a:tc hMerge="1">
                  <a:txBody>
                    <a:bodyPr/>
                    <a:lstStyle/>
                    <a:p>
                      <a:endParaRPr lang="en-IN"/>
                    </a:p>
                  </a:txBody>
                  <a:tcPr/>
                </a:tc>
                <a:tc gridSpan="3">
                  <a:txBody>
                    <a:bodyPr/>
                    <a:lstStyle/>
                    <a:p>
                      <a:pPr algn="ctr" fontAlgn="ctr"/>
                      <a:r>
                        <a:rPr lang="en-IN" sz="1400" b="1" i="0" u="none" strike="noStrike" dirty="0">
                          <a:solidFill>
                            <a:srgbClr val="000000"/>
                          </a:solidFill>
                          <a:latin typeface="Calibri"/>
                        </a:rPr>
                        <a:t>Tamil Nadu</a:t>
                      </a:r>
                    </a:p>
                  </a:txBody>
                  <a:tcPr marL="9525" marR="9525" marT="9525" marB="0" anchor="ctr"/>
                </a:tc>
                <a:tc hMerge="1">
                  <a:txBody>
                    <a:bodyPr/>
                    <a:lstStyle/>
                    <a:p>
                      <a:endParaRPr lang="en-IN"/>
                    </a:p>
                  </a:txBody>
                  <a:tcPr/>
                </a:tc>
                <a:tc hMerge="1">
                  <a:txBody>
                    <a:bodyPr/>
                    <a:lstStyle/>
                    <a:p>
                      <a:endParaRPr lang="en-IN"/>
                    </a:p>
                  </a:txBody>
                  <a:tcPr/>
                </a:tc>
                <a:tc gridSpan="3">
                  <a:txBody>
                    <a:bodyPr/>
                    <a:lstStyle/>
                    <a:p>
                      <a:pPr algn="ctr" fontAlgn="ctr"/>
                      <a:r>
                        <a:rPr lang="en-IN" sz="1400" b="1" i="0" u="none" strike="noStrike" dirty="0">
                          <a:solidFill>
                            <a:srgbClr val="000000"/>
                          </a:solidFill>
                          <a:latin typeface="Calibri"/>
                        </a:rPr>
                        <a:t>Maharashtra</a:t>
                      </a:r>
                    </a:p>
                  </a:txBody>
                  <a:tcPr marL="9525" marR="9525" marT="9525" marB="0" anchor="ctr"/>
                </a:tc>
                <a:tc hMerge="1">
                  <a:txBody>
                    <a:bodyPr/>
                    <a:lstStyle/>
                    <a:p>
                      <a:endParaRPr lang="en-IN"/>
                    </a:p>
                  </a:txBody>
                  <a:tcPr/>
                </a:tc>
                <a:tc hMerge="1">
                  <a:txBody>
                    <a:bodyPr/>
                    <a:lstStyle/>
                    <a:p>
                      <a:endParaRPr lang="en-IN"/>
                    </a:p>
                  </a:txBody>
                  <a:tcPr/>
                </a:tc>
              </a:tr>
              <a:tr h="386485">
                <a:tc rowSpan="2">
                  <a:txBody>
                    <a:bodyPr/>
                    <a:lstStyle/>
                    <a:p>
                      <a:pPr algn="ctr" fontAlgn="ctr"/>
                      <a:r>
                        <a:rPr lang="en-IN" sz="1100" b="1" i="0" u="none" strike="noStrike" dirty="0">
                          <a:solidFill>
                            <a:srgbClr val="000000"/>
                          </a:solidFill>
                          <a:latin typeface="Calibri"/>
                        </a:rPr>
                        <a:t>08:30 AM - 09:30 AM</a:t>
                      </a:r>
                    </a:p>
                  </a:txBody>
                  <a:tcPr marL="9525" marR="9525" marT="9525" marB="0" anchor="ctr"/>
                </a:tc>
                <a:tc>
                  <a:txBody>
                    <a:bodyPr/>
                    <a:lstStyle/>
                    <a:p>
                      <a:pPr algn="ctr" fontAlgn="ctr"/>
                      <a:r>
                        <a:rPr lang="en-IN" sz="1200" b="1" i="0" u="none" strike="noStrike">
                          <a:solidFill>
                            <a:srgbClr val="000000"/>
                          </a:solidFill>
                          <a:latin typeface="Calibri"/>
                        </a:rPr>
                        <a:t>Kochi</a:t>
                      </a:r>
                    </a:p>
                  </a:txBody>
                  <a:tcPr marL="9525" marR="9525" marT="9525" marB="0" anchor="ctr"/>
                </a:tc>
                <a:tc>
                  <a:txBody>
                    <a:bodyPr/>
                    <a:lstStyle/>
                    <a:p>
                      <a:pPr algn="ctr" fontAlgn="ctr"/>
                      <a:r>
                        <a:rPr lang="en-IN" sz="1200" b="1" i="0" u="none" strike="noStrike">
                          <a:solidFill>
                            <a:srgbClr val="000000"/>
                          </a:solidFill>
                          <a:latin typeface="Calibri"/>
                        </a:rPr>
                        <a:t>Kannur</a:t>
                      </a:r>
                    </a:p>
                  </a:txBody>
                  <a:tcPr marL="9525" marR="9525" marT="9525" marB="0" anchor="ctr"/>
                </a:tc>
                <a:tc>
                  <a:txBody>
                    <a:bodyPr/>
                    <a:lstStyle/>
                    <a:p>
                      <a:pPr algn="ctr" fontAlgn="ctr"/>
                      <a:r>
                        <a:rPr lang="en-IN" sz="1200" b="1" i="0" u="none" strike="noStrike">
                          <a:solidFill>
                            <a:srgbClr val="000000"/>
                          </a:solidFill>
                          <a:latin typeface="Calibri"/>
                        </a:rPr>
                        <a:t>Kuttanadu</a:t>
                      </a:r>
                    </a:p>
                  </a:txBody>
                  <a:tcPr marL="9525" marR="9525" marT="9525" marB="0" anchor="ctr"/>
                </a:tc>
                <a:tc>
                  <a:txBody>
                    <a:bodyPr/>
                    <a:lstStyle/>
                    <a:p>
                      <a:pPr algn="ctr" fontAlgn="ctr"/>
                      <a:r>
                        <a:rPr lang="en-IN" sz="1200" b="1" i="0" u="none" strike="noStrike" dirty="0">
                          <a:solidFill>
                            <a:srgbClr val="000000"/>
                          </a:solidFill>
                          <a:latin typeface="Calibri"/>
                        </a:rPr>
                        <a:t>Shimoga</a:t>
                      </a:r>
                    </a:p>
                  </a:txBody>
                  <a:tcPr marL="9525" marR="9525" marT="9525" marB="0" anchor="ctr"/>
                </a:tc>
                <a:tc>
                  <a:txBody>
                    <a:bodyPr/>
                    <a:lstStyle/>
                    <a:p>
                      <a:pPr algn="ctr" fontAlgn="ctr"/>
                      <a:r>
                        <a:rPr lang="en-IN" sz="1200" b="1" i="0" u="none" strike="noStrike">
                          <a:solidFill>
                            <a:srgbClr val="000000"/>
                          </a:solidFill>
                          <a:latin typeface="Calibri"/>
                        </a:rPr>
                        <a:t>Mysore</a:t>
                      </a:r>
                    </a:p>
                  </a:txBody>
                  <a:tcPr marL="9525" marR="9525" marT="9525" marB="0" anchor="ctr"/>
                </a:tc>
                <a:tc>
                  <a:txBody>
                    <a:bodyPr/>
                    <a:lstStyle/>
                    <a:p>
                      <a:pPr algn="ctr" fontAlgn="ctr"/>
                      <a:r>
                        <a:rPr lang="en-IN" sz="1200" b="1" i="0" u="none" strike="noStrike">
                          <a:solidFill>
                            <a:srgbClr val="000000"/>
                          </a:solidFill>
                          <a:latin typeface="Calibri"/>
                        </a:rPr>
                        <a:t>Chennai</a:t>
                      </a:r>
                    </a:p>
                  </a:txBody>
                  <a:tcPr marL="9525" marR="9525" marT="9525" marB="0" anchor="ctr"/>
                </a:tc>
                <a:tc>
                  <a:txBody>
                    <a:bodyPr/>
                    <a:lstStyle/>
                    <a:p>
                      <a:pPr algn="ctr" fontAlgn="ctr"/>
                      <a:r>
                        <a:rPr lang="en-IN" sz="1200" b="1" i="0" u="none" strike="noStrike" dirty="0" err="1">
                          <a:solidFill>
                            <a:srgbClr val="000000"/>
                          </a:solidFill>
                          <a:latin typeface="Calibri"/>
                        </a:rPr>
                        <a:t>Tuticorin</a:t>
                      </a:r>
                      <a:endParaRPr lang="en-IN" sz="1200" b="1" i="0" u="none" strike="noStrike" dirty="0">
                        <a:solidFill>
                          <a:srgbClr val="000000"/>
                        </a:solidFill>
                        <a:latin typeface="Calibri"/>
                      </a:endParaRPr>
                    </a:p>
                  </a:txBody>
                  <a:tcPr marL="9525" marR="9525" marT="9525" marB="0" anchor="ctr"/>
                </a:tc>
                <a:tc>
                  <a:txBody>
                    <a:bodyPr/>
                    <a:lstStyle/>
                    <a:p>
                      <a:pPr algn="ctr" fontAlgn="ctr"/>
                      <a:r>
                        <a:rPr lang="en-IN" sz="1200" b="1" i="0" u="none" strike="noStrike" dirty="0">
                          <a:solidFill>
                            <a:srgbClr val="000000"/>
                          </a:solidFill>
                          <a:latin typeface="Calibri"/>
                        </a:rPr>
                        <a:t>Coimbatore</a:t>
                      </a:r>
                    </a:p>
                  </a:txBody>
                  <a:tcPr marL="9525" marR="9525" marT="9525" marB="0" anchor="ctr"/>
                </a:tc>
                <a:tc>
                  <a:txBody>
                    <a:bodyPr/>
                    <a:lstStyle/>
                    <a:p>
                      <a:pPr algn="ctr" fontAlgn="ctr"/>
                      <a:r>
                        <a:rPr lang="en-IN" sz="1200" b="1" i="0" u="none" strike="noStrike" dirty="0">
                          <a:solidFill>
                            <a:srgbClr val="000000"/>
                          </a:solidFill>
                          <a:latin typeface="Calibri"/>
                        </a:rPr>
                        <a:t>Pune</a:t>
                      </a:r>
                    </a:p>
                  </a:txBody>
                  <a:tcPr marL="9525" marR="9525" marT="9525" marB="0" anchor="ctr"/>
                </a:tc>
                <a:tc>
                  <a:txBody>
                    <a:bodyPr/>
                    <a:lstStyle/>
                    <a:p>
                      <a:pPr algn="ctr" fontAlgn="ctr"/>
                      <a:r>
                        <a:rPr lang="en-IN" sz="1200" b="1" i="0" u="none" strike="noStrike">
                          <a:solidFill>
                            <a:srgbClr val="000000"/>
                          </a:solidFill>
                          <a:latin typeface="Calibri"/>
                        </a:rPr>
                        <a:t>Ratnagiri</a:t>
                      </a:r>
                    </a:p>
                  </a:txBody>
                  <a:tcPr marL="9525" marR="9525" marT="9525" marB="0" anchor="ctr"/>
                </a:tc>
                <a:tc>
                  <a:txBody>
                    <a:bodyPr/>
                    <a:lstStyle/>
                    <a:p>
                      <a:pPr algn="ctr" fontAlgn="ctr"/>
                      <a:r>
                        <a:rPr lang="en-IN" sz="1200" b="1" i="0" u="none" strike="noStrike">
                          <a:solidFill>
                            <a:srgbClr val="000000"/>
                          </a:solidFill>
                          <a:latin typeface="Calibri"/>
                        </a:rPr>
                        <a:t>Nagpur</a:t>
                      </a:r>
                    </a:p>
                  </a:txBody>
                  <a:tcPr marL="9525" marR="9525" marT="9525" marB="0" anchor="ctr"/>
                </a:tc>
              </a:tr>
              <a:tr h="512042">
                <a:tc vMerge="1">
                  <a:txBody>
                    <a:bodyPr/>
                    <a:lstStyle/>
                    <a:p>
                      <a:endParaRPr lang="en-IN"/>
                    </a:p>
                  </a:txBody>
                  <a:tcPr/>
                </a:tc>
                <a:tc>
                  <a:txBody>
                    <a:bodyPr/>
                    <a:lstStyle/>
                    <a:p>
                      <a:pPr algn="ctr" fontAlgn="ctr"/>
                      <a:r>
                        <a:rPr lang="en-IN" sz="800" b="0" i="0" u="none" strike="noStrike">
                          <a:solidFill>
                            <a:srgbClr val="222222"/>
                          </a:solidFill>
                          <a:latin typeface="Arial"/>
                        </a:rPr>
                        <a:t>9.9312° N, 76.2673° E</a:t>
                      </a:r>
                    </a:p>
                  </a:txBody>
                  <a:tcPr marL="9525" marR="9525" marT="9525" marB="0" anchor="ctr"/>
                </a:tc>
                <a:tc>
                  <a:txBody>
                    <a:bodyPr/>
                    <a:lstStyle/>
                    <a:p>
                      <a:pPr algn="ctr" fontAlgn="ctr"/>
                      <a:r>
                        <a:rPr lang="en-IN" sz="800" b="0" i="0" u="none" strike="noStrike">
                          <a:solidFill>
                            <a:srgbClr val="222222"/>
                          </a:solidFill>
                          <a:latin typeface="Arial"/>
                        </a:rPr>
                        <a:t>11.8745° N, 75.3704° E</a:t>
                      </a:r>
                    </a:p>
                  </a:txBody>
                  <a:tcPr marL="9525" marR="9525" marT="9525" marB="0" anchor="ctr"/>
                </a:tc>
                <a:tc>
                  <a:txBody>
                    <a:bodyPr/>
                    <a:lstStyle/>
                    <a:p>
                      <a:pPr algn="ctr" fontAlgn="ctr"/>
                      <a:r>
                        <a:rPr lang="en-IN" sz="800" b="0" i="0" u="none" strike="noStrike">
                          <a:solidFill>
                            <a:srgbClr val="222222"/>
                          </a:solidFill>
                          <a:latin typeface="Arial"/>
                        </a:rPr>
                        <a:t>9.3528° N, 76.4042° E</a:t>
                      </a:r>
                    </a:p>
                  </a:txBody>
                  <a:tcPr marL="9525" marR="9525" marT="9525" marB="0" anchor="ctr"/>
                </a:tc>
                <a:tc>
                  <a:txBody>
                    <a:bodyPr/>
                    <a:lstStyle/>
                    <a:p>
                      <a:pPr algn="ctr" fontAlgn="ctr"/>
                      <a:r>
                        <a:rPr lang="en-IN" sz="800" b="0" i="0" u="none" strike="noStrike">
                          <a:solidFill>
                            <a:srgbClr val="222222"/>
                          </a:solidFill>
                          <a:latin typeface="Arial"/>
                        </a:rPr>
                        <a:t>13.9299° N, 75.5681° E</a:t>
                      </a:r>
                    </a:p>
                  </a:txBody>
                  <a:tcPr marL="9525" marR="9525" marT="9525" marB="0" anchor="ctr"/>
                </a:tc>
                <a:tc>
                  <a:txBody>
                    <a:bodyPr/>
                    <a:lstStyle/>
                    <a:p>
                      <a:pPr algn="ctr" fontAlgn="ctr"/>
                      <a:r>
                        <a:rPr lang="en-IN" sz="800" b="0" i="0" u="none" strike="noStrike">
                          <a:solidFill>
                            <a:srgbClr val="222222"/>
                          </a:solidFill>
                          <a:latin typeface="Arial"/>
                        </a:rPr>
                        <a:t>15.3173° N, 75.7139° E</a:t>
                      </a:r>
                    </a:p>
                  </a:txBody>
                  <a:tcPr marL="9525" marR="9525" marT="9525" marB="0" anchor="ctr"/>
                </a:tc>
                <a:tc>
                  <a:txBody>
                    <a:bodyPr/>
                    <a:lstStyle/>
                    <a:p>
                      <a:pPr algn="ctr" fontAlgn="ctr"/>
                      <a:r>
                        <a:rPr lang="en-IN" sz="800" b="0" i="0" u="none" strike="noStrike">
                          <a:solidFill>
                            <a:srgbClr val="000000"/>
                          </a:solidFill>
                          <a:latin typeface="Calibri"/>
                        </a:rPr>
                        <a:t>13.0827° N, 80.2707° E</a:t>
                      </a:r>
                    </a:p>
                  </a:txBody>
                  <a:tcPr marL="9525" marR="9525" marT="9525" marB="0" anchor="ctr"/>
                </a:tc>
                <a:tc>
                  <a:txBody>
                    <a:bodyPr/>
                    <a:lstStyle/>
                    <a:p>
                      <a:pPr algn="ctr" fontAlgn="ctr"/>
                      <a:r>
                        <a:rPr lang="en-IN" sz="800" b="0" i="0" u="none" strike="noStrike" dirty="0">
                          <a:solidFill>
                            <a:srgbClr val="222222"/>
                          </a:solidFill>
                          <a:latin typeface="Arial"/>
                        </a:rPr>
                        <a:t>8.7642° N, 78.1348° E</a:t>
                      </a:r>
                    </a:p>
                  </a:txBody>
                  <a:tcPr marL="9525" marR="9525" marT="9525" marB="0" anchor="ctr"/>
                </a:tc>
                <a:tc>
                  <a:txBody>
                    <a:bodyPr/>
                    <a:lstStyle/>
                    <a:p>
                      <a:pPr algn="ctr" fontAlgn="ctr"/>
                      <a:r>
                        <a:rPr lang="en-IN" sz="800" b="0" i="0" u="none" strike="noStrike">
                          <a:solidFill>
                            <a:srgbClr val="222222"/>
                          </a:solidFill>
                          <a:latin typeface="Arial"/>
                        </a:rPr>
                        <a:t>11.0168° N, 76.9558° E</a:t>
                      </a:r>
                    </a:p>
                  </a:txBody>
                  <a:tcPr marL="9525" marR="9525" marT="9525" marB="0" anchor="ctr"/>
                </a:tc>
                <a:tc>
                  <a:txBody>
                    <a:bodyPr/>
                    <a:lstStyle/>
                    <a:p>
                      <a:pPr algn="ctr" fontAlgn="ctr"/>
                      <a:r>
                        <a:rPr lang="en-IN" sz="800" b="0" i="0" u="none" strike="noStrike">
                          <a:solidFill>
                            <a:srgbClr val="222222"/>
                          </a:solidFill>
                          <a:latin typeface="Arial"/>
                        </a:rPr>
                        <a:t>18.5204° N, 73.8567° E</a:t>
                      </a:r>
                    </a:p>
                  </a:txBody>
                  <a:tcPr marL="9525" marR="9525" marT="9525" marB="0" anchor="ctr"/>
                </a:tc>
                <a:tc>
                  <a:txBody>
                    <a:bodyPr/>
                    <a:lstStyle/>
                    <a:p>
                      <a:pPr algn="ctr" fontAlgn="ctr"/>
                      <a:r>
                        <a:rPr lang="en-IN" sz="800" b="0" i="0" u="none" strike="noStrike">
                          <a:solidFill>
                            <a:srgbClr val="222222"/>
                          </a:solidFill>
                          <a:latin typeface="Arial"/>
                        </a:rPr>
                        <a:t>17.2478° N, 73.3709° E</a:t>
                      </a:r>
                    </a:p>
                  </a:txBody>
                  <a:tcPr marL="9525" marR="9525" marT="9525" marB="0" anchor="ctr"/>
                </a:tc>
                <a:tc>
                  <a:txBody>
                    <a:bodyPr/>
                    <a:lstStyle/>
                    <a:p>
                      <a:pPr algn="ctr" fontAlgn="ctr"/>
                      <a:r>
                        <a:rPr lang="en-IN" sz="800" b="0" i="0" u="none" strike="noStrike">
                          <a:solidFill>
                            <a:srgbClr val="222222"/>
                          </a:solidFill>
                          <a:latin typeface="Arial"/>
                        </a:rPr>
                        <a:t>21.1458° N, 79.0882° E</a:t>
                      </a:r>
                    </a:p>
                  </a:txBody>
                  <a:tcPr marL="9525" marR="9525" marT="9525" marB="0" anchor="ctr"/>
                </a:tc>
              </a:tr>
              <a:tr h="381907">
                <a:tc>
                  <a:txBody>
                    <a:bodyPr/>
                    <a:lstStyle/>
                    <a:p>
                      <a:pPr algn="ctr" fontAlgn="ctr"/>
                      <a:r>
                        <a:rPr lang="en-IN" sz="1100" b="1" i="0" u="none" strike="noStrike">
                          <a:solidFill>
                            <a:srgbClr val="000000"/>
                          </a:solidFill>
                          <a:latin typeface="Calibri"/>
                        </a:rPr>
                        <a:t>21/05/2016</a:t>
                      </a:r>
                    </a:p>
                  </a:txBody>
                  <a:tcPr marL="9525" marR="9525" marT="9525" marB="0" anchor="ctr"/>
                </a:tc>
                <a:tc>
                  <a:txBody>
                    <a:bodyPr/>
                    <a:lstStyle/>
                    <a:p>
                      <a:pPr algn="ctr" fontAlgn="ctr"/>
                      <a:r>
                        <a:rPr lang="en-IN" sz="1100" b="0" i="0" u="none" strike="noStrike">
                          <a:solidFill>
                            <a:srgbClr val="000000"/>
                          </a:solidFill>
                          <a:latin typeface="Calibri"/>
                        </a:rPr>
                        <a:t>109</a:t>
                      </a:r>
                    </a:p>
                  </a:txBody>
                  <a:tcPr marL="9525" marR="9525" marT="9525" marB="0" anchor="ctr"/>
                </a:tc>
                <a:tc>
                  <a:txBody>
                    <a:bodyPr/>
                    <a:lstStyle/>
                    <a:p>
                      <a:pPr algn="ctr" fontAlgn="ctr"/>
                      <a:r>
                        <a:rPr lang="en-IN" sz="1100" b="0" i="0" u="none" strike="noStrike">
                          <a:solidFill>
                            <a:srgbClr val="000000"/>
                          </a:solidFill>
                          <a:latin typeface="Calibri"/>
                        </a:rPr>
                        <a:t>99</a:t>
                      </a:r>
                    </a:p>
                  </a:txBody>
                  <a:tcPr marL="9525" marR="9525" marT="9525" marB="0" anchor="ctr"/>
                </a:tc>
                <a:tc>
                  <a:txBody>
                    <a:bodyPr/>
                    <a:lstStyle/>
                    <a:p>
                      <a:pPr algn="ctr" fontAlgn="ctr"/>
                      <a:r>
                        <a:rPr lang="en-IN" sz="1100" b="0" i="0" u="none" strike="noStrike">
                          <a:solidFill>
                            <a:srgbClr val="000000"/>
                          </a:solidFill>
                          <a:latin typeface="Calibri"/>
                        </a:rPr>
                        <a:t>110</a:t>
                      </a:r>
                    </a:p>
                  </a:txBody>
                  <a:tcPr marL="9525" marR="9525" marT="9525" marB="0" anchor="ctr"/>
                </a:tc>
                <a:tc>
                  <a:txBody>
                    <a:bodyPr/>
                    <a:lstStyle/>
                    <a:p>
                      <a:pPr algn="ctr" fontAlgn="ctr"/>
                      <a:r>
                        <a:rPr lang="en-IN" sz="1100" b="0" i="0" u="none" strike="noStrike">
                          <a:solidFill>
                            <a:srgbClr val="000000"/>
                          </a:solidFill>
                          <a:latin typeface="Calibri"/>
                        </a:rPr>
                        <a:t>92</a:t>
                      </a:r>
                    </a:p>
                  </a:txBody>
                  <a:tcPr marL="9525" marR="9525" marT="9525" marB="0" anchor="ctr"/>
                </a:tc>
                <a:tc>
                  <a:txBody>
                    <a:bodyPr/>
                    <a:lstStyle/>
                    <a:p>
                      <a:pPr algn="ctr" fontAlgn="ctr"/>
                      <a:r>
                        <a:rPr lang="en-IN" sz="1100" b="0" i="0" u="none" strike="noStrike">
                          <a:solidFill>
                            <a:srgbClr val="000000"/>
                          </a:solidFill>
                          <a:latin typeface="Calibri"/>
                        </a:rPr>
                        <a:t>95</a:t>
                      </a:r>
                    </a:p>
                  </a:txBody>
                  <a:tcPr marL="9525" marR="9525" marT="9525" marB="0" anchor="ctr"/>
                </a:tc>
                <a:tc>
                  <a:txBody>
                    <a:bodyPr/>
                    <a:lstStyle/>
                    <a:p>
                      <a:pPr algn="ctr" fontAlgn="ctr"/>
                      <a:r>
                        <a:rPr lang="en-IN" sz="1100" b="0" i="0" u="none" strike="noStrike">
                          <a:solidFill>
                            <a:srgbClr val="000000"/>
                          </a:solidFill>
                          <a:latin typeface="Calibri"/>
                        </a:rPr>
                        <a:t>203</a:t>
                      </a:r>
                    </a:p>
                  </a:txBody>
                  <a:tcPr marL="9525" marR="9525" marT="9525" marB="0" anchor="ctr"/>
                </a:tc>
                <a:tc>
                  <a:txBody>
                    <a:bodyPr/>
                    <a:lstStyle/>
                    <a:p>
                      <a:pPr algn="ctr" fontAlgn="ctr"/>
                      <a:r>
                        <a:rPr lang="en-IN" sz="1100" b="0" i="0" u="none" strike="noStrike">
                          <a:solidFill>
                            <a:srgbClr val="000000"/>
                          </a:solidFill>
                          <a:latin typeface="Calibri"/>
                        </a:rPr>
                        <a:t>131</a:t>
                      </a:r>
                    </a:p>
                  </a:txBody>
                  <a:tcPr marL="9525" marR="9525" marT="9525" marB="0" anchor="ctr"/>
                </a:tc>
                <a:tc>
                  <a:txBody>
                    <a:bodyPr/>
                    <a:lstStyle/>
                    <a:p>
                      <a:pPr algn="ctr" fontAlgn="ctr"/>
                      <a:r>
                        <a:rPr lang="en-IN" sz="1100" b="0" i="0" u="none" strike="noStrike">
                          <a:solidFill>
                            <a:srgbClr val="000000"/>
                          </a:solidFill>
                          <a:latin typeface="Calibri"/>
                        </a:rPr>
                        <a:t>144</a:t>
                      </a:r>
                    </a:p>
                  </a:txBody>
                  <a:tcPr marL="9525" marR="9525" marT="9525" marB="0" anchor="ctr"/>
                </a:tc>
                <a:tc>
                  <a:txBody>
                    <a:bodyPr/>
                    <a:lstStyle/>
                    <a:p>
                      <a:pPr algn="ctr" fontAlgn="ctr"/>
                      <a:r>
                        <a:rPr lang="en-IN" sz="1100" b="0" i="0" u="none" strike="noStrike">
                          <a:solidFill>
                            <a:srgbClr val="000000"/>
                          </a:solidFill>
                          <a:latin typeface="Calibri"/>
                        </a:rPr>
                        <a:t>87</a:t>
                      </a:r>
                    </a:p>
                  </a:txBody>
                  <a:tcPr marL="9525" marR="9525" marT="9525" marB="0" anchor="ctr"/>
                </a:tc>
                <a:tc>
                  <a:txBody>
                    <a:bodyPr/>
                    <a:lstStyle/>
                    <a:p>
                      <a:pPr algn="ctr" fontAlgn="ctr"/>
                      <a:r>
                        <a:rPr lang="en-IN" sz="1100" b="0" i="0" u="none" strike="noStrike">
                          <a:solidFill>
                            <a:srgbClr val="000000"/>
                          </a:solidFill>
                          <a:latin typeface="Calibri"/>
                        </a:rPr>
                        <a:t>80</a:t>
                      </a:r>
                    </a:p>
                  </a:txBody>
                  <a:tcPr marL="9525" marR="9525" marT="9525" marB="0" anchor="ctr"/>
                </a:tc>
                <a:tc>
                  <a:txBody>
                    <a:bodyPr/>
                    <a:lstStyle/>
                    <a:p>
                      <a:pPr algn="ctr" fontAlgn="ctr"/>
                      <a:r>
                        <a:rPr lang="en-IN" sz="1100" b="0" i="0" u="none" strike="noStrike">
                          <a:solidFill>
                            <a:srgbClr val="000000"/>
                          </a:solidFill>
                          <a:latin typeface="Calibri"/>
                        </a:rPr>
                        <a:t>118</a:t>
                      </a:r>
                    </a:p>
                  </a:txBody>
                  <a:tcPr marL="9525" marR="9525" marT="9525" marB="0" anchor="ctr"/>
                </a:tc>
              </a:tr>
              <a:tr h="381907">
                <a:tc>
                  <a:txBody>
                    <a:bodyPr/>
                    <a:lstStyle/>
                    <a:p>
                      <a:pPr algn="ctr" fontAlgn="ctr"/>
                      <a:r>
                        <a:rPr lang="en-IN" sz="1100" b="1" i="0" u="none" strike="noStrike" dirty="0">
                          <a:solidFill>
                            <a:srgbClr val="000000"/>
                          </a:solidFill>
                          <a:latin typeface="Calibri"/>
                        </a:rPr>
                        <a:t>22/05/2016</a:t>
                      </a:r>
                    </a:p>
                  </a:txBody>
                  <a:tcPr marL="9525" marR="9525" marT="9525" marB="0" anchor="ctr"/>
                </a:tc>
                <a:tc>
                  <a:txBody>
                    <a:bodyPr/>
                    <a:lstStyle/>
                    <a:p>
                      <a:pPr algn="ctr" fontAlgn="ctr"/>
                      <a:r>
                        <a:rPr lang="en-IN" sz="1100" b="0" i="0" u="none" strike="noStrike">
                          <a:solidFill>
                            <a:srgbClr val="000000"/>
                          </a:solidFill>
                          <a:latin typeface="Calibri"/>
                        </a:rPr>
                        <a:t>128</a:t>
                      </a:r>
                    </a:p>
                  </a:txBody>
                  <a:tcPr marL="9525" marR="9525" marT="9525" marB="0" anchor="ctr"/>
                </a:tc>
                <a:tc>
                  <a:txBody>
                    <a:bodyPr/>
                    <a:lstStyle/>
                    <a:p>
                      <a:pPr algn="ctr" fontAlgn="ctr"/>
                      <a:r>
                        <a:rPr lang="en-IN" sz="1100" b="0" i="0" u="none" strike="noStrike">
                          <a:solidFill>
                            <a:srgbClr val="000000"/>
                          </a:solidFill>
                          <a:latin typeface="Calibri"/>
                        </a:rPr>
                        <a:t>102</a:t>
                      </a:r>
                    </a:p>
                  </a:txBody>
                  <a:tcPr marL="9525" marR="9525" marT="9525" marB="0" anchor="ctr"/>
                </a:tc>
                <a:tc>
                  <a:txBody>
                    <a:bodyPr/>
                    <a:lstStyle/>
                    <a:p>
                      <a:pPr algn="ctr" fontAlgn="ctr"/>
                      <a:r>
                        <a:rPr lang="en-IN" sz="1100" b="0" i="0" u="none" strike="noStrike">
                          <a:solidFill>
                            <a:srgbClr val="000000"/>
                          </a:solidFill>
                          <a:latin typeface="Calibri"/>
                        </a:rPr>
                        <a:t>129</a:t>
                      </a:r>
                    </a:p>
                  </a:txBody>
                  <a:tcPr marL="9525" marR="9525" marT="9525" marB="0" anchor="ctr"/>
                </a:tc>
                <a:tc>
                  <a:txBody>
                    <a:bodyPr/>
                    <a:lstStyle/>
                    <a:p>
                      <a:pPr algn="ctr" fontAlgn="ctr"/>
                      <a:r>
                        <a:rPr lang="en-IN" sz="1100" b="0" i="0" u="none" strike="noStrike">
                          <a:solidFill>
                            <a:srgbClr val="000000"/>
                          </a:solidFill>
                          <a:latin typeface="Calibri"/>
                        </a:rPr>
                        <a:t>91</a:t>
                      </a:r>
                    </a:p>
                  </a:txBody>
                  <a:tcPr marL="9525" marR="9525" marT="9525" marB="0" anchor="ctr"/>
                </a:tc>
                <a:tc>
                  <a:txBody>
                    <a:bodyPr/>
                    <a:lstStyle/>
                    <a:p>
                      <a:pPr algn="ctr" fontAlgn="ctr"/>
                      <a:r>
                        <a:rPr lang="en-IN" sz="1100" b="0" i="0" u="none" strike="noStrike">
                          <a:solidFill>
                            <a:srgbClr val="000000"/>
                          </a:solidFill>
                          <a:latin typeface="Calibri"/>
                        </a:rPr>
                        <a:t>97</a:t>
                      </a:r>
                    </a:p>
                  </a:txBody>
                  <a:tcPr marL="9525" marR="9525" marT="9525" marB="0" anchor="ctr"/>
                </a:tc>
                <a:tc>
                  <a:txBody>
                    <a:bodyPr/>
                    <a:lstStyle/>
                    <a:p>
                      <a:pPr algn="ctr" fontAlgn="ctr"/>
                      <a:r>
                        <a:rPr lang="en-IN" sz="1100" b="0" i="0" u="none" strike="noStrike">
                          <a:solidFill>
                            <a:srgbClr val="000000"/>
                          </a:solidFill>
                          <a:latin typeface="Calibri"/>
                        </a:rPr>
                        <a:t>197</a:t>
                      </a:r>
                    </a:p>
                  </a:txBody>
                  <a:tcPr marL="9525" marR="9525" marT="9525" marB="0" anchor="ctr"/>
                </a:tc>
                <a:tc>
                  <a:txBody>
                    <a:bodyPr/>
                    <a:lstStyle/>
                    <a:p>
                      <a:pPr algn="ctr" fontAlgn="ctr"/>
                      <a:r>
                        <a:rPr lang="en-IN" sz="1100" b="0" i="0" u="none" strike="noStrike">
                          <a:solidFill>
                            <a:srgbClr val="000000"/>
                          </a:solidFill>
                          <a:latin typeface="Calibri"/>
                        </a:rPr>
                        <a:t>146</a:t>
                      </a:r>
                    </a:p>
                  </a:txBody>
                  <a:tcPr marL="9525" marR="9525" marT="9525" marB="0" anchor="ctr"/>
                </a:tc>
                <a:tc>
                  <a:txBody>
                    <a:bodyPr/>
                    <a:lstStyle/>
                    <a:p>
                      <a:pPr algn="ctr" fontAlgn="ctr"/>
                      <a:r>
                        <a:rPr lang="en-IN" sz="1100" b="0" i="0" u="none" strike="noStrike">
                          <a:solidFill>
                            <a:srgbClr val="000000"/>
                          </a:solidFill>
                          <a:latin typeface="Calibri"/>
                        </a:rPr>
                        <a:t>156</a:t>
                      </a:r>
                    </a:p>
                  </a:txBody>
                  <a:tcPr marL="9525" marR="9525" marT="9525" marB="0" anchor="ctr"/>
                </a:tc>
                <a:tc>
                  <a:txBody>
                    <a:bodyPr/>
                    <a:lstStyle/>
                    <a:p>
                      <a:pPr algn="ctr" fontAlgn="ctr"/>
                      <a:r>
                        <a:rPr lang="en-IN" sz="1100" b="0" i="0" u="none" strike="noStrike">
                          <a:solidFill>
                            <a:srgbClr val="000000"/>
                          </a:solidFill>
                          <a:latin typeface="Calibri"/>
                        </a:rPr>
                        <a:t>85</a:t>
                      </a:r>
                    </a:p>
                  </a:txBody>
                  <a:tcPr marL="9525" marR="9525" marT="9525" marB="0" anchor="ctr"/>
                </a:tc>
                <a:tc>
                  <a:txBody>
                    <a:bodyPr/>
                    <a:lstStyle/>
                    <a:p>
                      <a:pPr algn="ctr" fontAlgn="ctr"/>
                      <a:r>
                        <a:rPr lang="en-IN" sz="1100" b="0" i="0" u="none" strike="noStrike">
                          <a:solidFill>
                            <a:srgbClr val="000000"/>
                          </a:solidFill>
                          <a:latin typeface="Calibri"/>
                        </a:rPr>
                        <a:t>77</a:t>
                      </a:r>
                    </a:p>
                  </a:txBody>
                  <a:tcPr marL="9525" marR="9525" marT="9525" marB="0" anchor="ctr"/>
                </a:tc>
                <a:tc>
                  <a:txBody>
                    <a:bodyPr/>
                    <a:lstStyle/>
                    <a:p>
                      <a:pPr algn="ctr" fontAlgn="ctr"/>
                      <a:r>
                        <a:rPr lang="en-IN" sz="1100" b="0" i="0" u="none" strike="noStrike">
                          <a:solidFill>
                            <a:srgbClr val="000000"/>
                          </a:solidFill>
                          <a:latin typeface="Calibri"/>
                        </a:rPr>
                        <a:t>106</a:t>
                      </a:r>
                    </a:p>
                  </a:txBody>
                  <a:tcPr marL="9525" marR="9525" marT="9525" marB="0" anchor="ctr"/>
                </a:tc>
              </a:tr>
              <a:tr h="381907">
                <a:tc>
                  <a:txBody>
                    <a:bodyPr/>
                    <a:lstStyle/>
                    <a:p>
                      <a:pPr algn="ctr" fontAlgn="ctr"/>
                      <a:r>
                        <a:rPr lang="en-IN" sz="1100" b="1" i="0" u="none" strike="noStrike">
                          <a:solidFill>
                            <a:srgbClr val="000000"/>
                          </a:solidFill>
                          <a:latin typeface="Calibri"/>
                        </a:rPr>
                        <a:t>23/05/2016</a:t>
                      </a:r>
                    </a:p>
                  </a:txBody>
                  <a:tcPr marL="9525" marR="9525" marT="9525" marB="0" anchor="ctr"/>
                </a:tc>
                <a:tc>
                  <a:txBody>
                    <a:bodyPr/>
                    <a:lstStyle/>
                    <a:p>
                      <a:pPr algn="ctr" fontAlgn="ctr"/>
                      <a:r>
                        <a:rPr lang="en-IN" sz="1100" b="0" i="0" u="none" strike="noStrike">
                          <a:solidFill>
                            <a:srgbClr val="000000"/>
                          </a:solidFill>
                          <a:latin typeface="Calibri"/>
                        </a:rPr>
                        <a:t>101</a:t>
                      </a:r>
                    </a:p>
                  </a:txBody>
                  <a:tcPr marL="9525" marR="9525" marT="9525" marB="0" anchor="ctr"/>
                </a:tc>
                <a:tc>
                  <a:txBody>
                    <a:bodyPr/>
                    <a:lstStyle/>
                    <a:p>
                      <a:pPr algn="ctr" fontAlgn="ctr"/>
                      <a:r>
                        <a:rPr lang="en-IN" sz="1100" b="0" i="0" u="none" strike="noStrike">
                          <a:solidFill>
                            <a:srgbClr val="000000"/>
                          </a:solidFill>
                          <a:latin typeface="Calibri"/>
                        </a:rPr>
                        <a:t>92</a:t>
                      </a:r>
                    </a:p>
                  </a:txBody>
                  <a:tcPr marL="9525" marR="9525" marT="9525" marB="0" anchor="ctr"/>
                </a:tc>
                <a:tc>
                  <a:txBody>
                    <a:bodyPr/>
                    <a:lstStyle/>
                    <a:p>
                      <a:pPr algn="ctr" fontAlgn="ctr"/>
                      <a:r>
                        <a:rPr lang="en-IN" sz="1100" b="0" i="0" u="none" strike="noStrike">
                          <a:solidFill>
                            <a:srgbClr val="000000"/>
                          </a:solidFill>
                          <a:latin typeface="Calibri"/>
                        </a:rPr>
                        <a:t>103</a:t>
                      </a:r>
                    </a:p>
                  </a:txBody>
                  <a:tcPr marL="9525" marR="9525" marT="9525" marB="0" anchor="ctr"/>
                </a:tc>
                <a:tc>
                  <a:txBody>
                    <a:bodyPr/>
                    <a:lstStyle/>
                    <a:p>
                      <a:pPr algn="ctr" fontAlgn="ctr"/>
                      <a:r>
                        <a:rPr lang="en-IN" sz="1100" b="0" i="0" u="none" strike="noStrike">
                          <a:solidFill>
                            <a:srgbClr val="000000"/>
                          </a:solidFill>
                          <a:latin typeface="Calibri"/>
                        </a:rPr>
                        <a:t>84</a:t>
                      </a:r>
                    </a:p>
                  </a:txBody>
                  <a:tcPr marL="9525" marR="9525" marT="9525" marB="0" anchor="ctr"/>
                </a:tc>
                <a:tc>
                  <a:txBody>
                    <a:bodyPr/>
                    <a:lstStyle/>
                    <a:p>
                      <a:pPr algn="ctr" fontAlgn="ctr"/>
                      <a:r>
                        <a:rPr lang="en-IN" sz="1100" b="0" i="0" u="none" strike="noStrike">
                          <a:solidFill>
                            <a:srgbClr val="000000"/>
                          </a:solidFill>
                          <a:latin typeface="Calibri"/>
                        </a:rPr>
                        <a:t>91</a:t>
                      </a:r>
                    </a:p>
                  </a:txBody>
                  <a:tcPr marL="9525" marR="9525" marT="9525" marB="0" anchor="ctr"/>
                </a:tc>
                <a:tc>
                  <a:txBody>
                    <a:bodyPr/>
                    <a:lstStyle/>
                    <a:p>
                      <a:pPr algn="ctr" fontAlgn="ctr"/>
                      <a:r>
                        <a:rPr lang="en-IN" sz="1100" b="0" i="0" u="none" strike="noStrike">
                          <a:solidFill>
                            <a:srgbClr val="000000"/>
                          </a:solidFill>
                          <a:latin typeface="Calibri"/>
                        </a:rPr>
                        <a:t>186</a:t>
                      </a:r>
                    </a:p>
                  </a:txBody>
                  <a:tcPr marL="9525" marR="9525" marT="9525" marB="0" anchor="ctr"/>
                </a:tc>
                <a:tc>
                  <a:txBody>
                    <a:bodyPr/>
                    <a:lstStyle/>
                    <a:p>
                      <a:pPr algn="ctr" fontAlgn="ctr"/>
                      <a:r>
                        <a:rPr lang="en-IN" sz="1100" b="0" i="0" u="none" strike="noStrike">
                          <a:solidFill>
                            <a:srgbClr val="000000"/>
                          </a:solidFill>
                          <a:latin typeface="Calibri"/>
                        </a:rPr>
                        <a:t>118</a:t>
                      </a:r>
                    </a:p>
                  </a:txBody>
                  <a:tcPr marL="9525" marR="9525" marT="9525" marB="0" anchor="ctr"/>
                </a:tc>
                <a:tc>
                  <a:txBody>
                    <a:bodyPr/>
                    <a:lstStyle/>
                    <a:p>
                      <a:pPr algn="ctr" fontAlgn="ctr"/>
                      <a:r>
                        <a:rPr lang="en-IN" sz="1100" b="0" i="0" u="none" strike="noStrike">
                          <a:solidFill>
                            <a:srgbClr val="000000"/>
                          </a:solidFill>
                          <a:latin typeface="Calibri"/>
                        </a:rPr>
                        <a:t>161</a:t>
                      </a:r>
                    </a:p>
                  </a:txBody>
                  <a:tcPr marL="9525" marR="9525" marT="9525" marB="0" anchor="ctr"/>
                </a:tc>
                <a:tc>
                  <a:txBody>
                    <a:bodyPr/>
                    <a:lstStyle/>
                    <a:p>
                      <a:pPr algn="ctr" fontAlgn="ctr"/>
                      <a:r>
                        <a:rPr lang="en-IN" sz="1100" b="0" i="0" u="none" strike="noStrike">
                          <a:solidFill>
                            <a:srgbClr val="000000"/>
                          </a:solidFill>
                          <a:latin typeface="Calibri"/>
                        </a:rPr>
                        <a:t>86</a:t>
                      </a:r>
                    </a:p>
                  </a:txBody>
                  <a:tcPr marL="9525" marR="9525" marT="9525" marB="0" anchor="ctr"/>
                </a:tc>
                <a:tc>
                  <a:txBody>
                    <a:bodyPr/>
                    <a:lstStyle/>
                    <a:p>
                      <a:pPr algn="ctr" fontAlgn="ctr"/>
                      <a:r>
                        <a:rPr lang="en-IN" sz="1100" b="0" i="0" u="none" strike="noStrike">
                          <a:solidFill>
                            <a:srgbClr val="000000"/>
                          </a:solidFill>
                          <a:latin typeface="Calibri"/>
                        </a:rPr>
                        <a:t>76</a:t>
                      </a:r>
                    </a:p>
                  </a:txBody>
                  <a:tcPr marL="9525" marR="9525" marT="9525" marB="0" anchor="ctr"/>
                </a:tc>
                <a:tc>
                  <a:txBody>
                    <a:bodyPr/>
                    <a:lstStyle/>
                    <a:p>
                      <a:pPr algn="ctr" fontAlgn="ctr"/>
                      <a:r>
                        <a:rPr lang="en-IN" sz="1100" b="0" i="0" u="none" strike="noStrike">
                          <a:solidFill>
                            <a:srgbClr val="000000"/>
                          </a:solidFill>
                          <a:latin typeface="Calibri"/>
                        </a:rPr>
                        <a:t>104</a:t>
                      </a:r>
                    </a:p>
                  </a:txBody>
                  <a:tcPr marL="9525" marR="9525" marT="9525" marB="0" anchor="ctr"/>
                </a:tc>
              </a:tr>
              <a:tr h="381907">
                <a:tc>
                  <a:txBody>
                    <a:bodyPr/>
                    <a:lstStyle/>
                    <a:p>
                      <a:pPr algn="ctr" fontAlgn="ctr"/>
                      <a:r>
                        <a:rPr lang="en-IN" sz="1100" b="1" i="0" u="none" strike="noStrike">
                          <a:solidFill>
                            <a:srgbClr val="000000"/>
                          </a:solidFill>
                          <a:latin typeface="Calibri"/>
                        </a:rPr>
                        <a:t>24/05/2016</a:t>
                      </a:r>
                    </a:p>
                  </a:txBody>
                  <a:tcPr marL="9525" marR="9525" marT="9525" marB="0" anchor="ctr"/>
                </a:tc>
                <a:tc>
                  <a:txBody>
                    <a:bodyPr/>
                    <a:lstStyle/>
                    <a:p>
                      <a:pPr algn="ctr" fontAlgn="ctr"/>
                      <a:r>
                        <a:rPr lang="en-IN" sz="1100" b="0" i="0" u="none" strike="noStrike">
                          <a:solidFill>
                            <a:srgbClr val="000000"/>
                          </a:solidFill>
                          <a:latin typeface="Calibri"/>
                        </a:rPr>
                        <a:t>110</a:t>
                      </a:r>
                    </a:p>
                  </a:txBody>
                  <a:tcPr marL="9525" marR="9525" marT="9525" marB="0" anchor="ctr"/>
                </a:tc>
                <a:tc>
                  <a:txBody>
                    <a:bodyPr/>
                    <a:lstStyle/>
                    <a:p>
                      <a:pPr algn="ctr" fontAlgn="ctr"/>
                      <a:r>
                        <a:rPr lang="en-IN" sz="1100" b="0" i="0" u="none" strike="noStrike">
                          <a:solidFill>
                            <a:srgbClr val="000000"/>
                          </a:solidFill>
                          <a:latin typeface="Calibri"/>
                        </a:rPr>
                        <a:t>104</a:t>
                      </a:r>
                    </a:p>
                  </a:txBody>
                  <a:tcPr marL="9525" marR="9525" marT="9525" marB="0" anchor="ctr"/>
                </a:tc>
                <a:tc>
                  <a:txBody>
                    <a:bodyPr/>
                    <a:lstStyle/>
                    <a:p>
                      <a:pPr algn="ctr" fontAlgn="ctr"/>
                      <a:r>
                        <a:rPr lang="en-IN" sz="1100" b="0" i="0" u="none" strike="noStrike">
                          <a:solidFill>
                            <a:srgbClr val="000000"/>
                          </a:solidFill>
                          <a:latin typeface="Calibri"/>
                        </a:rPr>
                        <a:t>108</a:t>
                      </a:r>
                    </a:p>
                  </a:txBody>
                  <a:tcPr marL="9525" marR="9525" marT="9525" marB="0" anchor="ctr"/>
                </a:tc>
                <a:tc>
                  <a:txBody>
                    <a:bodyPr/>
                    <a:lstStyle/>
                    <a:p>
                      <a:pPr algn="ctr" fontAlgn="ctr"/>
                      <a:r>
                        <a:rPr lang="en-IN" sz="1100" b="0" i="0" u="none" strike="noStrike">
                          <a:solidFill>
                            <a:srgbClr val="000000"/>
                          </a:solidFill>
                          <a:latin typeface="Calibri"/>
                        </a:rPr>
                        <a:t>86</a:t>
                      </a:r>
                    </a:p>
                  </a:txBody>
                  <a:tcPr marL="9525" marR="9525" marT="9525" marB="0" anchor="ctr"/>
                </a:tc>
                <a:tc>
                  <a:txBody>
                    <a:bodyPr/>
                    <a:lstStyle/>
                    <a:p>
                      <a:pPr algn="ctr" fontAlgn="ctr"/>
                      <a:r>
                        <a:rPr lang="en-IN" sz="1100" b="0" i="0" u="none" strike="noStrike">
                          <a:solidFill>
                            <a:srgbClr val="000000"/>
                          </a:solidFill>
                          <a:latin typeface="Calibri"/>
                        </a:rPr>
                        <a:t>92</a:t>
                      </a:r>
                    </a:p>
                  </a:txBody>
                  <a:tcPr marL="9525" marR="9525" marT="9525" marB="0" anchor="ctr"/>
                </a:tc>
                <a:tc>
                  <a:txBody>
                    <a:bodyPr/>
                    <a:lstStyle/>
                    <a:p>
                      <a:pPr algn="ctr" fontAlgn="ctr"/>
                      <a:r>
                        <a:rPr lang="en-IN" sz="1100" b="0" i="0" u="none" strike="noStrike">
                          <a:solidFill>
                            <a:srgbClr val="000000"/>
                          </a:solidFill>
                          <a:latin typeface="Calibri"/>
                        </a:rPr>
                        <a:t>166</a:t>
                      </a:r>
                    </a:p>
                  </a:txBody>
                  <a:tcPr marL="9525" marR="9525" marT="9525" marB="0" anchor="ctr"/>
                </a:tc>
                <a:tc>
                  <a:txBody>
                    <a:bodyPr/>
                    <a:lstStyle/>
                    <a:p>
                      <a:pPr algn="ctr" fontAlgn="ctr"/>
                      <a:r>
                        <a:rPr lang="en-IN" sz="1100" b="0" i="0" u="none" strike="noStrike">
                          <a:solidFill>
                            <a:srgbClr val="000000"/>
                          </a:solidFill>
                          <a:latin typeface="Calibri"/>
                        </a:rPr>
                        <a:t>123</a:t>
                      </a:r>
                    </a:p>
                  </a:txBody>
                  <a:tcPr marL="9525" marR="9525" marT="9525" marB="0" anchor="ctr"/>
                </a:tc>
                <a:tc>
                  <a:txBody>
                    <a:bodyPr/>
                    <a:lstStyle/>
                    <a:p>
                      <a:pPr algn="ctr" fontAlgn="ctr"/>
                      <a:r>
                        <a:rPr lang="en-IN" sz="1100" b="0" i="0" u="none" strike="noStrike">
                          <a:solidFill>
                            <a:srgbClr val="000000"/>
                          </a:solidFill>
                          <a:latin typeface="Calibri"/>
                        </a:rPr>
                        <a:t>173</a:t>
                      </a:r>
                    </a:p>
                  </a:txBody>
                  <a:tcPr marL="9525" marR="9525" marT="9525" marB="0" anchor="ctr"/>
                </a:tc>
                <a:tc>
                  <a:txBody>
                    <a:bodyPr/>
                    <a:lstStyle/>
                    <a:p>
                      <a:pPr algn="ctr" fontAlgn="ctr"/>
                      <a:r>
                        <a:rPr lang="en-IN" sz="1100" b="0" i="0" u="none" strike="noStrike">
                          <a:solidFill>
                            <a:srgbClr val="000000"/>
                          </a:solidFill>
                          <a:latin typeface="Calibri"/>
                        </a:rPr>
                        <a:t>83</a:t>
                      </a:r>
                    </a:p>
                  </a:txBody>
                  <a:tcPr marL="9525" marR="9525" marT="9525" marB="0" anchor="ctr"/>
                </a:tc>
                <a:tc>
                  <a:txBody>
                    <a:bodyPr/>
                    <a:lstStyle/>
                    <a:p>
                      <a:pPr algn="ctr" fontAlgn="ctr"/>
                      <a:r>
                        <a:rPr lang="en-IN" sz="1100" b="0" i="0" u="none" strike="noStrike">
                          <a:solidFill>
                            <a:srgbClr val="000000"/>
                          </a:solidFill>
                          <a:latin typeface="Calibri"/>
                        </a:rPr>
                        <a:t>75</a:t>
                      </a:r>
                    </a:p>
                  </a:txBody>
                  <a:tcPr marL="9525" marR="9525" marT="9525" marB="0" anchor="ctr"/>
                </a:tc>
                <a:tc>
                  <a:txBody>
                    <a:bodyPr/>
                    <a:lstStyle/>
                    <a:p>
                      <a:pPr algn="ctr" fontAlgn="ctr"/>
                      <a:r>
                        <a:rPr lang="en-IN" sz="1100" b="0" i="0" u="none" strike="noStrike">
                          <a:solidFill>
                            <a:srgbClr val="000000"/>
                          </a:solidFill>
                          <a:latin typeface="Calibri"/>
                        </a:rPr>
                        <a:t>106</a:t>
                      </a:r>
                    </a:p>
                  </a:txBody>
                  <a:tcPr marL="9525" marR="9525" marT="9525" marB="0" anchor="ctr"/>
                </a:tc>
              </a:tr>
              <a:tr h="381907">
                <a:tc>
                  <a:txBody>
                    <a:bodyPr/>
                    <a:lstStyle/>
                    <a:p>
                      <a:pPr algn="ctr" fontAlgn="ctr"/>
                      <a:r>
                        <a:rPr lang="en-IN" sz="1100" b="1" i="0" u="none" strike="noStrike">
                          <a:solidFill>
                            <a:srgbClr val="000000"/>
                          </a:solidFill>
                          <a:latin typeface="Calibri"/>
                        </a:rPr>
                        <a:t>25/05/2016</a:t>
                      </a:r>
                    </a:p>
                  </a:txBody>
                  <a:tcPr marL="9525" marR="9525" marT="9525" marB="0" anchor="ctr"/>
                </a:tc>
                <a:tc>
                  <a:txBody>
                    <a:bodyPr/>
                    <a:lstStyle/>
                    <a:p>
                      <a:pPr algn="ctr" fontAlgn="ctr"/>
                      <a:r>
                        <a:rPr lang="en-IN" sz="1100" b="0" i="0" u="none" strike="noStrike">
                          <a:solidFill>
                            <a:srgbClr val="000000"/>
                          </a:solidFill>
                          <a:latin typeface="Calibri"/>
                        </a:rPr>
                        <a:t>103</a:t>
                      </a:r>
                    </a:p>
                  </a:txBody>
                  <a:tcPr marL="9525" marR="9525" marT="9525" marB="0" anchor="ctr"/>
                </a:tc>
                <a:tc>
                  <a:txBody>
                    <a:bodyPr/>
                    <a:lstStyle/>
                    <a:p>
                      <a:pPr algn="ctr" fontAlgn="ctr"/>
                      <a:r>
                        <a:rPr lang="en-IN" sz="1100" b="0" i="0" u="none" strike="noStrike">
                          <a:solidFill>
                            <a:srgbClr val="000000"/>
                          </a:solidFill>
                          <a:latin typeface="Calibri"/>
                        </a:rPr>
                        <a:t>90</a:t>
                      </a:r>
                    </a:p>
                  </a:txBody>
                  <a:tcPr marL="9525" marR="9525" marT="9525" marB="0" anchor="ctr"/>
                </a:tc>
                <a:tc>
                  <a:txBody>
                    <a:bodyPr/>
                    <a:lstStyle/>
                    <a:p>
                      <a:pPr algn="ctr" fontAlgn="ctr"/>
                      <a:r>
                        <a:rPr lang="en-IN" sz="1100" b="0" i="0" u="none" strike="noStrike">
                          <a:solidFill>
                            <a:srgbClr val="000000"/>
                          </a:solidFill>
                          <a:latin typeface="Calibri"/>
                        </a:rPr>
                        <a:t>92</a:t>
                      </a:r>
                    </a:p>
                  </a:txBody>
                  <a:tcPr marL="9525" marR="9525" marT="9525" marB="0" anchor="ctr"/>
                </a:tc>
                <a:tc>
                  <a:txBody>
                    <a:bodyPr/>
                    <a:lstStyle/>
                    <a:p>
                      <a:pPr algn="ctr" fontAlgn="ctr"/>
                      <a:r>
                        <a:rPr lang="en-IN" sz="1100" b="0" i="0" u="none" strike="noStrike">
                          <a:solidFill>
                            <a:srgbClr val="000000"/>
                          </a:solidFill>
                          <a:latin typeface="Calibri"/>
                        </a:rPr>
                        <a:t>79</a:t>
                      </a:r>
                    </a:p>
                  </a:txBody>
                  <a:tcPr marL="9525" marR="9525" marT="9525" marB="0" anchor="ctr"/>
                </a:tc>
                <a:tc>
                  <a:txBody>
                    <a:bodyPr/>
                    <a:lstStyle/>
                    <a:p>
                      <a:pPr algn="ctr" fontAlgn="ctr"/>
                      <a:r>
                        <a:rPr lang="en-IN" sz="1100" b="0" i="0" u="none" strike="noStrike">
                          <a:solidFill>
                            <a:srgbClr val="000000"/>
                          </a:solidFill>
                          <a:latin typeface="Calibri"/>
                        </a:rPr>
                        <a:t>82</a:t>
                      </a:r>
                    </a:p>
                  </a:txBody>
                  <a:tcPr marL="9525" marR="9525" marT="9525" marB="0" anchor="ctr"/>
                </a:tc>
                <a:tc>
                  <a:txBody>
                    <a:bodyPr/>
                    <a:lstStyle/>
                    <a:p>
                      <a:pPr algn="ctr" fontAlgn="ctr"/>
                      <a:r>
                        <a:rPr lang="en-IN" sz="1100" b="0" i="0" u="none" strike="noStrike">
                          <a:solidFill>
                            <a:srgbClr val="000000"/>
                          </a:solidFill>
                          <a:latin typeface="Calibri"/>
                        </a:rPr>
                        <a:t>151</a:t>
                      </a:r>
                    </a:p>
                  </a:txBody>
                  <a:tcPr marL="9525" marR="9525" marT="9525" marB="0" anchor="ctr"/>
                </a:tc>
                <a:tc>
                  <a:txBody>
                    <a:bodyPr/>
                    <a:lstStyle/>
                    <a:p>
                      <a:pPr algn="ctr" fontAlgn="ctr"/>
                      <a:r>
                        <a:rPr lang="en-IN" sz="1100" b="0" i="0" u="none" strike="noStrike">
                          <a:solidFill>
                            <a:srgbClr val="000000"/>
                          </a:solidFill>
                          <a:latin typeface="Calibri"/>
                        </a:rPr>
                        <a:t>104</a:t>
                      </a:r>
                    </a:p>
                  </a:txBody>
                  <a:tcPr marL="9525" marR="9525" marT="9525" marB="0" anchor="ctr"/>
                </a:tc>
                <a:tc>
                  <a:txBody>
                    <a:bodyPr/>
                    <a:lstStyle/>
                    <a:p>
                      <a:pPr algn="ctr" fontAlgn="ctr"/>
                      <a:r>
                        <a:rPr lang="en-IN" sz="1100" b="0" i="0" u="none" strike="noStrike">
                          <a:solidFill>
                            <a:srgbClr val="000000"/>
                          </a:solidFill>
                          <a:latin typeface="Calibri"/>
                        </a:rPr>
                        <a:t>124</a:t>
                      </a:r>
                    </a:p>
                  </a:txBody>
                  <a:tcPr marL="9525" marR="9525" marT="9525" marB="0" anchor="ctr"/>
                </a:tc>
                <a:tc>
                  <a:txBody>
                    <a:bodyPr/>
                    <a:lstStyle/>
                    <a:p>
                      <a:pPr algn="ctr" fontAlgn="ctr"/>
                      <a:r>
                        <a:rPr lang="en-IN" sz="1100" b="0" i="0" u="none" strike="noStrike">
                          <a:solidFill>
                            <a:srgbClr val="000000"/>
                          </a:solidFill>
                          <a:latin typeface="Calibri"/>
                        </a:rPr>
                        <a:t>73</a:t>
                      </a:r>
                    </a:p>
                  </a:txBody>
                  <a:tcPr marL="9525" marR="9525" marT="9525" marB="0" anchor="ctr"/>
                </a:tc>
                <a:tc>
                  <a:txBody>
                    <a:bodyPr/>
                    <a:lstStyle/>
                    <a:p>
                      <a:pPr algn="ctr" fontAlgn="ctr"/>
                      <a:r>
                        <a:rPr lang="en-IN" sz="1100" b="0" i="0" u="none" strike="noStrike">
                          <a:solidFill>
                            <a:srgbClr val="000000"/>
                          </a:solidFill>
                          <a:latin typeface="Calibri"/>
                        </a:rPr>
                        <a:t>67</a:t>
                      </a:r>
                    </a:p>
                  </a:txBody>
                  <a:tcPr marL="9525" marR="9525" marT="9525" marB="0" anchor="ctr"/>
                </a:tc>
                <a:tc>
                  <a:txBody>
                    <a:bodyPr/>
                    <a:lstStyle/>
                    <a:p>
                      <a:pPr algn="ctr" fontAlgn="ctr"/>
                      <a:r>
                        <a:rPr lang="en-IN" sz="1100" b="0" i="0" u="none" strike="noStrike" dirty="0">
                          <a:solidFill>
                            <a:srgbClr val="000000"/>
                          </a:solidFill>
                          <a:latin typeface="Calibri"/>
                        </a:rPr>
                        <a:t>102</a:t>
                      </a:r>
                    </a:p>
                  </a:txBody>
                  <a:tcPr marL="9525" marR="9525" marT="9525" marB="0" anchor="ctr"/>
                </a:tc>
              </a:tr>
            </a:tbl>
          </a:graphicData>
        </a:graphic>
      </p:graphicFrame>
      <p:graphicFrame>
        <p:nvGraphicFramePr>
          <p:cNvPr id="3" name="Table 2"/>
          <p:cNvGraphicFramePr>
            <a:graphicFrameLocks noGrp="1"/>
          </p:cNvGraphicFramePr>
          <p:nvPr/>
        </p:nvGraphicFramePr>
        <p:xfrm>
          <a:off x="857228" y="3707791"/>
          <a:ext cx="7215240" cy="2897396"/>
        </p:xfrm>
        <a:graphic>
          <a:graphicData uri="http://schemas.openxmlformats.org/drawingml/2006/table">
            <a:tbl>
              <a:tblPr firstRow="1" bandRow="1">
                <a:tableStyleId>{5C22544A-7EE6-4342-B048-85BDC9FD1C3A}</a:tableStyleId>
              </a:tblPr>
              <a:tblGrid>
                <a:gridCol w="601270"/>
                <a:gridCol w="601270"/>
                <a:gridCol w="601270"/>
                <a:gridCol w="601270"/>
                <a:gridCol w="601270"/>
                <a:gridCol w="601270"/>
                <a:gridCol w="601270"/>
                <a:gridCol w="601270"/>
                <a:gridCol w="601270"/>
                <a:gridCol w="601270"/>
                <a:gridCol w="601270"/>
                <a:gridCol w="601270"/>
              </a:tblGrid>
              <a:tr h="342106">
                <a:tc gridSpan="12">
                  <a:txBody>
                    <a:bodyPr/>
                    <a:lstStyle/>
                    <a:p>
                      <a:pPr algn="ctr" fontAlgn="b"/>
                      <a:r>
                        <a:rPr lang="en-IN" sz="2000" b="1" i="0" u="none" strike="noStrike" dirty="0">
                          <a:solidFill>
                            <a:srgbClr val="000000"/>
                          </a:solidFill>
                          <a:latin typeface="Calibri"/>
                        </a:rPr>
                        <a:t>Carbon Dioxide (CO</a:t>
                      </a:r>
                      <a:r>
                        <a:rPr lang="en-IN" sz="2000" b="1" i="0" u="none" strike="noStrike" baseline="-25000" dirty="0">
                          <a:solidFill>
                            <a:srgbClr val="000000"/>
                          </a:solidFill>
                          <a:latin typeface="Calibri"/>
                        </a:rPr>
                        <a:t>2</a:t>
                      </a:r>
                      <a:r>
                        <a:rPr lang="en-IN" sz="2000" b="1" i="0" u="none" strike="noStrike" dirty="0">
                          <a:solidFill>
                            <a:srgbClr val="000000"/>
                          </a:solidFill>
                          <a:latin typeface="Calibri"/>
                        </a:rPr>
                        <a:t>) - </a:t>
                      </a:r>
                      <a:r>
                        <a:rPr lang="en-IN" sz="2000" b="1" i="0" u="none" strike="noStrike" dirty="0" err="1" smtClean="0">
                          <a:solidFill>
                            <a:srgbClr val="000000"/>
                          </a:solidFill>
                          <a:latin typeface="Calibri"/>
                        </a:rPr>
                        <a:t>ppmv</a:t>
                      </a:r>
                      <a:endParaRPr lang="en-IN" sz="2000" b="1" i="0" u="none" strike="noStrike" dirty="0">
                        <a:solidFill>
                          <a:srgbClr val="000000"/>
                        </a:solidFill>
                        <a:latin typeface="Calibri"/>
                      </a:endParaRPr>
                    </a:p>
                  </a:txBody>
                  <a:tcPr marL="9525" marR="9525" marT="9525" marB="0" anchor="b"/>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342106">
                <a:tc>
                  <a:txBody>
                    <a:bodyPr/>
                    <a:lstStyle/>
                    <a:p>
                      <a:pPr algn="ctr" fontAlgn="b"/>
                      <a:r>
                        <a:rPr lang="en-IN" sz="1400" b="1" i="0" u="none" strike="noStrike">
                          <a:solidFill>
                            <a:srgbClr val="000000"/>
                          </a:solidFill>
                          <a:latin typeface="Calibri"/>
                        </a:rPr>
                        <a:t>Date</a:t>
                      </a:r>
                    </a:p>
                  </a:txBody>
                  <a:tcPr marL="9525" marR="9525" marT="9525" marB="0" anchor="b"/>
                </a:tc>
                <a:tc gridSpan="3">
                  <a:txBody>
                    <a:bodyPr/>
                    <a:lstStyle/>
                    <a:p>
                      <a:pPr algn="ctr" fontAlgn="b"/>
                      <a:r>
                        <a:rPr lang="en-IN" sz="1400" b="1" i="0" u="none" strike="noStrike">
                          <a:solidFill>
                            <a:srgbClr val="000000"/>
                          </a:solidFill>
                          <a:latin typeface="Calibri"/>
                        </a:rPr>
                        <a:t>Kerala</a:t>
                      </a:r>
                    </a:p>
                  </a:txBody>
                  <a:tcPr marL="9525" marR="9525" marT="9525" marB="0" anchor="b"/>
                </a:tc>
                <a:tc hMerge="1">
                  <a:txBody>
                    <a:bodyPr/>
                    <a:lstStyle/>
                    <a:p>
                      <a:endParaRPr lang="en-IN"/>
                    </a:p>
                  </a:txBody>
                  <a:tcPr/>
                </a:tc>
                <a:tc hMerge="1">
                  <a:txBody>
                    <a:bodyPr/>
                    <a:lstStyle/>
                    <a:p>
                      <a:endParaRPr lang="en-IN"/>
                    </a:p>
                  </a:txBody>
                  <a:tcPr/>
                </a:tc>
                <a:tc gridSpan="2">
                  <a:txBody>
                    <a:bodyPr/>
                    <a:lstStyle/>
                    <a:p>
                      <a:pPr algn="ctr" fontAlgn="b"/>
                      <a:r>
                        <a:rPr lang="en-IN" sz="1400" b="1" i="0" u="none" strike="noStrike">
                          <a:solidFill>
                            <a:srgbClr val="000000"/>
                          </a:solidFill>
                          <a:latin typeface="Calibri"/>
                        </a:rPr>
                        <a:t>Karnataka</a:t>
                      </a:r>
                    </a:p>
                  </a:txBody>
                  <a:tcPr marL="9525" marR="9525" marT="9525" marB="0" anchor="b"/>
                </a:tc>
                <a:tc hMerge="1">
                  <a:txBody>
                    <a:bodyPr/>
                    <a:lstStyle/>
                    <a:p>
                      <a:endParaRPr lang="en-IN"/>
                    </a:p>
                  </a:txBody>
                  <a:tcPr/>
                </a:tc>
                <a:tc gridSpan="3">
                  <a:txBody>
                    <a:bodyPr/>
                    <a:lstStyle/>
                    <a:p>
                      <a:pPr algn="ctr" fontAlgn="b"/>
                      <a:r>
                        <a:rPr lang="en-IN" sz="1400" b="1" i="0" u="none" strike="noStrike">
                          <a:solidFill>
                            <a:srgbClr val="000000"/>
                          </a:solidFill>
                          <a:latin typeface="Calibri"/>
                        </a:rPr>
                        <a:t>Tamil Nadu</a:t>
                      </a:r>
                    </a:p>
                  </a:txBody>
                  <a:tcPr marL="9525" marR="9525" marT="9525" marB="0" anchor="b"/>
                </a:tc>
                <a:tc hMerge="1">
                  <a:txBody>
                    <a:bodyPr/>
                    <a:lstStyle/>
                    <a:p>
                      <a:endParaRPr lang="en-IN"/>
                    </a:p>
                  </a:txBody>
                  <a:tcPr/>
                </a:tc>
                <a:tc hMerge="1">
                  <a:txBody>
                    <a:bodyPr/>
                    <a:lstStyle/>
                    <a:p>
                      <a:endParaRPr lang="en-IN"/>
                    </a:p>
                  </a:txBody>
                  <a:tcPr/>
                </a:tc>
                <a:tc gridSpan="3">
                  <a:txBody>
                    <a:bodyPr/>
                    <a:lstStyle/>
                    <a:p>
                      <a:pPr algn="ctr" fontAlgn="b"/>
                      <a:r>
                        <a:rPr lang="en-IN" sz="1400" b="1" i="0" u="none" strike="noStrike">
                          <a:solidFill>
                            <a:srgbClr val="000000"/>
                          </a:solidFill>
                          <a:latin typeface="Calibri"/>
                        </a:rPr>
                        <a:t>Maharashtra</a:t>
                      </a:r>
                    </a:p>
                  </a:txBody>
                  <a:tcPr marL="9525" marR="9525" marT="9525" marB="0" anchor="b"/>
                </a:tc>
                <a:tc hMerge="1">
                  <a:txBody>
                    <a:bodyPr/>
                    <a:lstStyle/>
                    <a:p>
                      <a:endParaRPr lang="en-IN"/>
                    </a:p>
                  </a:txBody>
                  <a:tcPr/>
                </a:tc>
                <a:tc hMerge="1">
                  <a:txBody>
                    <a:bodyPr/>
                    <a:lstStyle/>
                    <a:p>
                      <a:endParaRPr lang="en-IN"/>
                    </a:p>
                  </a:txBody>
                  <a:tcPr/>
                </a:tc>
              </a:tr>
              <a:tr h="346207">
                <a:tc rowSpan="2">
                  <a:txBody>
                    <a:bodyPr/>
                    <a:lstStyle/>
                    <a:p>
                      <a:pPr algn="ctr" fontAlgn="ctr"/>
                      <a:r>
                        <a:rPr lang="en-IN" sz="1100" b="1" i="0" u="none" strike="noStrike">
                          <a:solidFill>
                            <a:srgbClr val="000000"/>
                          </a:solidFill>
                          <a:latin typeface="Calibri"/>
                        </a:rPr>
                        <a:t>08:30 AM - 09:30 AM</a:t>
                      </a:r>
                    </a:p>
                  </a:txBody>
                  <a:tcPr marL="9525" marR="9525" marT="9525" marB="0" anchor="ctr"/>
                </a:tc>
                <a:tc>
                  <a:txBody>
                    <a:bodyPr/>
                    <a:lstStyle/>
                    <a:p>
                      <a:pPr algn="ctr" fontAlgn="b"/>
                      <a:r>
                        <a:rPr lang="en-IN" sz="1200" b="1" i="0" u="none" strike="noStrike">
                          <a:solidFill>
                            <a:srgbClr val="000000"/>
                          </a:solidFill>
                          <a:latin typeface="Calibri"/>
                        </a:rPr>
                        <a:t>Kochi</a:t>
                      </a:r>
                    </a:p>
                  </a:txBody>
                  <a:tcPr marL="9525" marR="9525" marT="9525" marB="0" anchor="b"/>
                </a:tc>
                <a:tc>
                  <a:txBody>
                    <a:bodyPr/>
                    <a:lstStyle/>
                    <a:p>
                      <a:pPr algn="ctr" fontAlgn="b"/>
                      <a:r>
                        <a:rPr lang="en-IN" sz="1200" b="1" i="0" u="none" strike="noStrike">
                          <a:solidFill>
                            <a:srgbClr val="000000"/>
                          </a:solidFill>
                          <a:latin typeface="Calibri"/>
                        </a:rPr>
                        <a:t>Kannur</a:t>
                      </a:r>
                    </a:p>
                  </a:txBody>
                  <a:tcPr marL="9525" marR="9525" marT="9525" marB="0" anchor="b"/>
                </a:tc>
                <a:tc>
                  <a:txBody>
                    <a:bodyPr/>
                    <a:lstStyle/>
                    <a:p>
                      <a:pPr algn="ctr" fontAlgn="b"/>
                      <a:r>
                        <a:rPr lang="en-IN" sz="1200" b="1" i="0" u="none" strike="noStrike">
                          <a:solidFill>
                            <a:srgbClr val="000000"/>
                          </a:solidFill>
                          <a:latin typeface="Calibri"/>
                        </a:rPr>
                        <a:t>Kuttanadu</a:t>
                      </a:r>
                    </a:p>
                  </a:txBody>
                  <a:tcPr marL="9525" marR="9525" marT="9525" marB="0" anchor="b"/>
                </a:tc>
                <a:tc>
                  <a:txBody>
                    <a:bodyPr/>
                    <a:lstStyle/>
                    <a:p>
                      <a:pPr algn="ctr" fontAlgn="b"/>
                      <a:r>
                        <a:rPr lang="en-IN" sz="1200" b="1" i="0" u="none" strike="noStrike" dirty="0">
                          <a:solidFill>
                            <a:srgbClr val="000000"/>
                          </a:solidFill>
                          <a:latin typeface="Calibri"/>
                        </a:rPr>
                        <a:t>Shimoga</a:t>
                      </a:r>
                    </a:p>
                  </a:txBody>
                  <a:tcPr marL="9525" marR="9525" marT="9525" marB="0" anchor="b"/>
                </a:tc>
                <a:tc>
                  <a:txBody>
                    <a:bodyPr/>
                    <a:lstStyle/>
                    <a:p>
                      <a:pPr algn="ctr" fontAlgn="b"/>
                      <a:r>
                        <a:rPr lang="en-IN" sz="1200" b="1" i="0" u="none" strike="noStrike">
                          <a:solidFill>
                            <a:srgbClr val="000000"/>
                          </a:solidFill>
                          <a:latin typeface="Calibri"/>
                        </a:rPr>
                        <a:t>Mysore</a:t>
                      </a:r>
                    </a:p>
                  </a:txBody>
                  <a:tcPr marL="9525" marR="9525" marT="9525" marB="0" anchor="b"/>
                </a:tc>
                <a:tc>
                  <a:txBody>
                    <a:bodyPr/>
                    <a:lstStyle/>
                    <a:p>
                      <a:pPr algn="ctr" fontAlgn="b"/>
                      <a:r>
                        <a:rPr lang="en-IN" sz="1200" b="1" i="0" u="none" strike="noStrike">
                          <a:solidFill>
                            <a:srgbClr val="000000"/>
                          </a:solidFill>
                          <a:latin typeface="Calibri"/>
                        </a:rPr>
                        <a:t>Chennai</a:t>
                      </a:r>
                    </a:p>
                  </a:txBody>
                  <a:tcPr marL="9525" marR="9525" marT="9525" marB="0" anchor="b"/>
                </a:tc>
                <a:tc>
                  <a:txBody>
                    <a:bodyPr/>
                    <a:lstStyle/>
                    <a:p>
                      <a:pPr algn="ctr" fontAlgn="b"/>
                      <a:r>
                        <a:rPr lang="en-IN" sz="1200" b="1" i="0" u="none" strike="noStrike">
                          <a:solidFill>
                            <a:srgbClr val="000000"/>
                          </a:solidFill>
                          <a:latin typeface="Calibri"/>
                        </a:rPr>
                        <a:t>Tuticorin</a:t>
                      </a:r>
                    </a:p>
                  </a:txBody>
                  <a:tcPr marL="9525" marR="9525" marT="9525" marB="0" anchor="b"/>
                </a:tc>
                <a:tc>
                  <a:txBody>
                    <a:bodyPr/>
                    <a:lstStyle/>
                    <a:p>
                      <a:pPr algn="ctr" fontAlgn="b"/>
                      <a:r>
                        <a:rPr lang="en-IN" sz="1200" b="1" i="0" u="none" strike="noStrike">
                          <a:solidFill>
                            <a:srgbClr val="000000"/>
                          </a:solidFill>
                          <a:latin typeface="Calibri"/>
                        </a:rPr>
                        <a:t>Coimbatore</a:t>
                      </a:r>
                    </a:p>
                  </a:txBody>
                  <a:tcPr marL="9525" marR="9525" marT="9525" marB="0" anchor="b"/>
                </a:tc>
                <a:tc>
                  <a:txBody>
                    <a:bodyPr/>
                    <a:lstStyle/>
                    <a:p>
                      <a:pPr algn="ctr" fontAlgn="b"/>
                      <a:r>
                        <a:rPr lang="en-IN" sz="1200" b="1" i="0" u="none" strike="noStrike" dirty="0">
                          <a:solidFill>
                            <a:srgbClr val="000000"/>
                          </a:solidFill>
                          <a:latin typeface="Calibri"/>
                        </a:rPr>
                        <a:t>Pune</a:t>
                      </a:r>
                    </a:p>
                  </a:txBody>
                  <a:tcPr marL="9525" marR="9525" marT="9525" marB="0" anchor="b"/>
                </a:tc>
                <a:tc>
                  <a:txBody>
                    <a:bodyPr/>
                    <a:lstStyle/>
                    <a:p>
                      <a:pPr algn="ctr" fontAlgn="b"/>
                      <a:r>
                        <a:rPr lang="en-IN" sz="1200" b="1" i="0" u="none" strike="noStrike">
                          <a:solidFill>
                            <a:srgbClr val="000000"/>
                          </a:solidFill>
                          <a:latin typeface="Calibri"/>
                        </a:rPr>
                        <a:t>Ratnagiri</a:t>
                      </a:r>
                    </a:p>
                  </a:txBody>
                  <a:tcPr marL="9525" marR="9525" marT="9525" marB="0" anchor="b"/>
                </a:tc>
                <a:tc>
                  <a:txBody>
                    <a:bodyPr/>
                    <a:lstStyle/>
                    <a:p>
                      <a:pPr algn="ctr" fontAlgn="b"/>
                      <a:r>
                        <a:rPr lang="en-IN" sz="1200" b="1" i="0" u="none" strike="noStrike">
                          <a:solidFill>
                            <a:srgbClr val="000000"/>
                          </a:solidFill>
                          <a:latin typeface="Calibri"/>
                        </a:rPr>
                        <a:t>Nagpur</a:t>
                      </a:r>
                    </a:p>
                  </a:txBody>
                  <a:tcPr marL="9525" marR="9525" marT="9525" marB="0" anchor="b"/>
                </a:tc>
              </a:tr>
              <a:tr h="458679">
                <a:tc vMerge="1">
                  <a:txBody>
                    <a:bodyPr/>
                    <a:lstStyle/>
                    <a:p>
                      <a:endParaRPr lang="en-IN"/>
                    </a:p>
                  </a:txBody>
                  <a:tcPr/>
                </a:tc>
                <a:tc>
                  <a:txBody>
                    <a:bodyPr/>
                    <a:lstStyle/>
                    <a:p>
                      <a:pPr algn="ctr" fontAlgn="b"/>
                      <a:r>
                        <a:rPr lang="en-IN" sz="800" b="0" i="0" u="none" strike="noStrike">
                          <a:solidFill>
                            <a:srgbClr val="222222"/>
                          </a:solidFill>
                          <a:latin typeface="Arial"/>
                        </a:rPr>
                        <a:t>9.9312° N, 76.2673° E</a:t>
                      </a:r>
                    </a:p>
                  </a:txBody>
                  <a:tcPr marL="9525" marR="9525" marT="9525" marB="0" anchor="b"/>
                </a:tc>
                <a:tc>
                  <a:txBody>
                    <a:bodyPr/>
                    <a:lstStyle/>
                    <a:p>
                      <a:pPr algn="ctr" fontAlgn="b"/>
                      <a:r>
                        <a:rPr lang="en-IN" sz="800" b="0" i="0" u="none" strike="noStrike">
                          <a:solidFill>
                            <a:srgbClr val="222222"/>
                          </a:solidFill>
                          <a:latin typeface="Arial"/>
                        </a:rPr>
                        <a:t>11.8745° N, 75.3704° E</a:t>
                      </a:r>
                    </a:p>
                  </a:txBody>
                  <a:tcPr marL="9525" marR="9525" marT="9525" marB="0" anchor="b"/>
                </a:tc>
                <a:tc>
                  <a:txBody>
                    <a:bodyPr/>
                    <a:lstStyle/>
                    <a:p>
                      <a:pPr algn="ctr" fontAlgn="b"/>
                      <a:r>
                        <a:rPr lang="en-IN" sz="800" b="0" i="0" u="none" strike="noStrike">
                          <a:solidFill>
                            <a:srgbClr val="222222"/>
                          </a:solidFill>
                          <a:latin typeface="Arial"/>
                        </a:rPr>
                        <a:t>9.3528° N, 76.4042° E</a:t>
                      </a:r>
                    </a:p>
                  </a:txBody>
                  <a:tcPr marL="9525" marR="9525" marT="9525" marB="0" anchor="b"/>
                </a:tc>
                <a:tc>
                  <a:txBody>
                    <a:bodyPr/>
                    <a:lstStyle/>
                    <a:p>
                      <a:pPr algn="ctr" fontAlgn="b"/>
                      <a:r>
                        <a:rPr lang="en-IN" sz="800" b="0" i="0" u="none" strike="noStrike">
                          <a:solidFill>
                            <a:srgbClr val="222222"/>
                          </a:solidFill>
                          <a:latin typeface="Arial"/>
                        </a:rPr>
                        <a:t>13.9299° N, 75.5681° E</a:t>
                      </a:r>
                    </a:p>
                  </a:txBody>
                  <a:tcPr marL="9525" marR="9525" marT="9525" marB="0" anchor="b"/>
                </a:tc>
                <a:tc>
                  <a:txBody>
                    <a:bodyPr/>
                    <a:lstStyle/>
                    <a:p>
                      <a:pPr algn="ctr" fontAlgn="b"/>
                      <a:r>
                        <a:rPr lang="en-IN" sz="800" b="0" i="0" u="none" strike="noStrike">
                          <a:solidFill>
                            <a:srgbClr val="222222"/>
                          </a:solidFill>
                          <a:latin typeface="Arial"/>
                        </a:rPr>
                        <a:t>15.3173° N, 75.7139° E</a:t>
                      </a:r>
                    </a:p>
                  </a:txBody>
                  <a:tcPr marL="9525" marR="9525" marT="9525" marB="0" anchor="b"/>
                </a:tc>
                <a:tc>
                  <a:txBody>
                    <a:bodyPr/>
                    <a:lstStyle/>
                    <a:p>
                      <a:pPr algn="ctr" fontAlgn="b"/>
                      <a:r>
                        <a:rPr lang="en-IN" sz="800" b="0" i="0" u="none" strike="noStrike">
                          <a:solidFill>
                            <a:srgbClr val="000000"/>
                          </a:solidFill>
                          <a:latin typeface="Calibri"/>
                        </a:rPr>
                        <a:t>13.0827° N, 80.2707° E</a:t>
                      </a:r>
                    </a:p>
                  </a:txBody>
                  <a:tcPr marL="9525" marR="9525" marT="9525" marB="0" anchor="b"/>
                </a:tc>
                <a:tc>
                  <a:txBody>
                    <a:bodyPr/>
                    <a:lstStyle/>
                    <a:p>
                      <a:pPr algn="ctr" fontAlgn="b"/>
                      <a:r>
                        <a:rPr lang="en-IN" sz="800" b="0" i="0" u="none" strike="noStrike">
                          <a:solidFill>
                            <a:srgbClr val="222222"/>
                          </a:solidFill>
                          <a:latin typeface="Arial"/>
                        </a:rPr>
                        <a:t>8.7642° N, 78.1348° E</a:t>
                      </a:r>
                    </a:p>
                  </a:txBody>
                  <a:tcPr marL="9525" marR="9525" marT="9525" marB="0" anchor="b"/>
                </a:tc>
                <a:tc>
                  <a:txBody>
                    <a:bodyPr/>
                    <a:lstStyle/>
                    <a:p>
                      <a:pPr algn="ctr" fontAlgn="b"/>
                      <a:r>
                        <a:rPr lang="en-IN" sz="800" b="0" i="0" u="none" strike="noStrike">
                          <a:solidFill>
                            <a:srgbClr val="222222"/>
                          </a:solidFill>
                          <a:latin typeface="Arial"/>
                        </a:rPr>
                        <a:t>11.0168° N, 76.9558° E</a:t>
                      </a:r>
                    </a:p>
                  </a:txBody>
                  <a:tcPr marL="9525" marR="9525" marT="9525" marB="0" anchor="b"/>
                </a:tc>
                <a:tc>
                  <a:txBody>
                    <a:bodyPr/>
                    <a:lstStyle/>
                    <a:p>
                      <a:pPr algn="ctr" fontAlgn="b"/>
                      <a:r>
                        <a:rPr lang="en-IN" sz="800" b="0" i="0" u="none" strike="noStrike">
                          <a:solidFill>
                            <a:srgbClr val="222222"/>
                          </a:solidFill>
                          <a:latin typeface="Arial"/>
                        </a:rPr>
                        <a:t>18.5204° N, 73.8567° E</a:t>
                      </a:r>
                    </a:p>
                  </a:txBody>
                  <a:tcPr marL="9525" marR="9525" marT="9525" marB="0" anchor="b"/>
                </a:tc>
                <a:tc>
                  <a:txBody>
                    <a:bodyPr/>
                    <a:lstStyle/>
                    <a:p>
                      <a:pPr algn="ctr" fontAlgn="b"/>
                      <a:r>
                        <a:rPr lang="en-IN" sz="800" b="0" i="0" u="none" strike="noStrike">
                          <a:solidFill>
                            <a:srgbClr val="222222"/>
                          </a:solidFill>
                          <a:latin typeface="Arial"/>
                        </a:rPr>
                        <a:t>17.2478° N, 73.3709° E</a:t>
                      </a:r>
                    </a:p>
                  </a:txBody>
                  <a:tcPr marL="9525" marR="9525" marT="9525" marB="0" anchor="b"/>
                </a:tc>
                <a:tc>
                  <a:txBody>
                    <a:bodyPr/>
                    <a:lstStyle/>
                    <a:p>
                      <a:pPr algn="ctr" fontAlgn="b"/>
                      <a:r>
                        <a:rPr lang="en-IN" sz="800" b="0" i="0" u="none" strike="noStrike">
                          <a:solidFill>
                            <a:srgbClr val="222222"/>
                          </a:solidFill>
                          <a:latin typeface="Arial"/>
                        </a:rPr>
                        <a:t>21.1458° N, 79.0882° E</a:t>
                      </a:r>
                    </a:p>
                  </a:txBody>
                  <a:tcPr marL="9525" marR="9525" marT="9525" marB="0" anchor="b"/>
                </a:tc>
              </a:tr>
              <a:tr h="342106">
                <a:tc>
                  <a:txBody>
                    <a:bodyPr/>
                    <a:lstStyle/>
                    <a:p>
                      <a:pPr algn="ctr" fontAlgn="ctr"/>
                      <a:r>
                        <a:rPr lang="en-IN" sz="1100" b="1" i="0" u="none" strike="noStrike">
                          <a:solidFill>
                            <a:srgbClr val="000000"/>
                          </a:solidFill>
                          <a:latin typeface="Calibri"/>
                        </a:rPr>
                        <a:t>21/05/2016</a:t>
                      </a:r>
                    </a:p>
                  </a:txBody>
                  <a:tcPr marL="9525" marR="9525" marT="9525" marB="0" anchor="ctr"/>
                </a:tc>
                <a:tc>
                  <a:txBody>
                    <a:bodyPr/>
                    <a:lstStyle/>
                    <a:p>
                      <a:pPr algn="ctr" fontAlgn="ctr"/>
                      <a:r>
                        <a:rPr lang="en-IN" sz="1100" b="0" i="0" u="none" strike="noStrike">
                          <a:solidFill>
                            <a:srgbClr val="000000"/>
                          </a:solidFill>
                          <a:latin typeface="Calibri"/>
                        </a:rPr>
                        <a:t>403</a:t>
                      </a:r>
                    </a:p>
                  </a:txBody>
                  <a:tcPr marL="9525" marR="9525" marT="9525" marB="0" anchor="ctr"/>
                </a:tc>
                <a:tc>
                  <a:txBody>
                    <a:bodyPr/>
                    <a:lstStyle/>
                    <a:p>
                      <a:pPr algn="ctr" fontAlgn="ctr"/>
                      <a:r>
                        <a:rPr lang="en-IN" sz="1100" b="0" i="0" u="none" strike="noStrike">
                          <a:solidFill>
                            <a:srgbClr val="000000"/>
                          </a:solidFill>
                          <a:latin typeface="Calibri"/>
                        </a:rPr>
                        <a:t>402</a:t>
                      </a:r>
                    </a:p>
                  </a:txBody>
                  <a:tcPr marL="9525" marR="9525" marT="9525" marB="0" anchor="ctr"/>
                </a:tc>
                <a:tc>
                  <a:txBody>
                    <a:bodyPr/>
                    <a:lstStyle/>
                    <a:p>
                      <a:pPr algn="ctr" fontAlgn="ctr"/>
                      <a:r>
                        <a:rPr lang="en-IN" sz="1100" b="0" i="0" u="none" strike="noStrike">
                          <a:solidFill>
                            <a:srgbClr val="000000"/>
                          </a:solidFill>
                          <a:latin typeface="Calibri"/>
                        </a:rPr>
                        <a:t>404</a:t>
                      </a:r>
                    </a:p>
                  </a:txBody>
                  <a:tcPr marL="9525" marR="9525" marT="9525" marB="0" anchor="ctr"/>
                </a:tc>
                <a:tc>
                  <a:txBody>
                    <a:bodyPr/>
                    <a:lstStyle/>
                    <a:p>
                      <a:pPr algn="ctr" fontAlgn="ctr"/>
                      <a:r>
                        <a:rPr lang="en-IN" sz="1100" b="0" i="0" u="none" strike="noStrike">
                          <a:solidFill>
                            <a:srgbClr val="000000"/>
                          </a:solidFill>
                          <a:latin typeface="Calibri"/>
                        </a:rPr>
                        <a:t>402</a:t>
                      </a:r>
                    </a:p>
                  </a:txBody>
                  <a:tcPr marL="9525" marR="9525" marT="9525" marB="0" anchor="ctr"/>
                </a:tc>
                <a:tc>
                  <a:txBody>
                    <a:bodyPr/>
                    <a:lstStyle/>
                    <a:p>
                      <a:pPr algn="ctr" fontAlgn="ctr"/>
                      <a:r>
                        <a:rPr lang="en-IN" sz="1100" b="0" i="0" u="none" strike="noStrike">
                          <a:solidFill>
                            <a:srgbClr val="000000"/>
                          </a:solidFill>
                          <a:latin typeface="Calibri"/>
                        </a:rPr>
                        <a:t>402</a:t>
                      </a:r>
                    </a:p>
                  </a:txBody>
                  <a:tcPr marL="9525" marR="9525" marT="9525" marB="0" anchor="ctr"/>
                </a:tc>
                <a:tc>
                  <a:txBody>
                    <a:bodyPr/>
                    <a:lstStyle/>
                    <a:p>
                      <a:pPr algn="ctr" fontAlgn="ctr"/>
                      <a:r>
                        <a:rPr lang="en-IN" sz="1100" b="0" i="0" u="none" strike="noStrike">
                          <a:solidFill>
                            <a:srgbClr val="000000"/>
                          </a:solidFill>
                          <a:latin typeface="Calibri"/>
                        </a:rPr>
                        <a:t>404</a:t>
                      </a:r>
                    </a:p>
                  </a:txBody>
                  <a:tcPr marL="9525" marR="9525" marT="9525" marB="0" anchor="ctr"/>
                </a:tc>
                <a:tc>
                  <a:txBody>
                    <a:bodyPr/>
                    <a:lstStyle/>
                    <a:p>
                      <a:pPr algn="ctr" fontAlgn="ctr"/>
                      <a:r>
                        <a:rPr lang="en-IN" sz="1100" b="0" i="0" u="none" strike="noStrike">
                          <a:solidFill>
                            <a:srgbClr val="000000"/>
                          </a:solidFill>
                          <a:latin typeface="Calibri"/>
                        </a:rPr>
                        <a:t>405</a:t>
                      </a:r>
                    </a:p>
                  </a:txBody>
                  <a:tcPr marL="9525" marR="9525" marT="9525" marB="0" anchor="ctr"/>
                </a:tc>
                <a:tc>
                  <a:txBody>
                    <a:bodyPr/>
                    <a:lstStyle/>
                    <a:p>
                      <a:pPr algn="ctr" fontAlgn="ctr"/>
                      <a:r>
                        <a:rPr lang="en-IN" sz="1100" b="0" i="0" u="none" strike="noStrike">
                          <a:solidFill>
                            <a:srgbClr val="000000"/>
                          </a:solidFill>
                          <a:latin typeface="Calibri"/>
                        </a:rPr>
                        <a:t>403</a:t>
                      </a:r>
                    </a:p>
                  </a:txBody>
                  <a:tcPr marL="9525" marR="9525" marT="9525" marB="0" anchor="ctr"/>
                </a:tc>
                <a:tc>
                  <a:txBody>
                    <a:bodyPr/>
                    <a:lstStyle/>
                    <a:p>
                      <a:pPr algn="ctr" fontAlgn="ctr"/>
                      <a:r>
                        <a:rPr lang="en-IN" sz="1100" b="0" i="0" u="none" strike="noStrike">
                          <a:solidFill>
                            <a:srgbClr val="000000"/>
                          </a:solidFill>
                          <a:latin typeface="Calibri"/>
                        </a:rPr>
                        <a:t>401</a:t>
                      </a:r>
                    </a:p>
                  </a:txBody>
                  <a:tcPr marL="9525" marR="9525" marT="9525" marB="0" anchor="ctr"/>
                </a:tc>
                <a:tc>
                  <a:txBody>
                    <a:bodyPr/>
                    <a:lstStyle/>
                    <a:p>
                      <a:pPr algn="ctr" fontAlgn="ctr"/>
                      <a:r>
                        <a:rPr lang="en-IN" sz="1100" b="0" i="0" u="none" strike="noStrike">
                          <a:solidFill>
                            <a:srgbClr val="000000"/>
                          </a:solidFill>
                          <a:latin typeface="Calibri"/>
                        </a:rPr>
                        <a:t>400</a:t>
                      </a:r>
                    </a:p>
                  </a:txBody>
                  <a:tcPr marL="9525" marR="9525" marT="9525" marB="0" anchor="ctr"/>
                </a:tc>
                <a:tc>
                  <a:txBody>
                    <a:bodyPr/>
                    <a:lstStyle/>
                    <a:p>
                      <a:pPr algn="ctr" fontAlgn="ctr"/>
                      <a:r>
                        <a:rPr lang="en-IN" sz="1100" b="0" i="0" u="none" strike="noStrike">
                          <a:solidFill>
                            <a:srgbClr val="000000"/>
                          </a:solidFill>
                          <a:latin typeface="Calibri"/>
                        </a:rPr>
                        <a:t>404</a:t>
                      </a:r>
                    </a:p>
                  </a:txBody>
                  <a:tcPr marL="9525" marR="9525" marT="9525" marB="0" anchor="ctr"/>
                </a:tc>
              </a:tr>
              <a:tr h="342106">
                <a:tc>
                  <a:txBody>
                    <a:bodyPr/>
                    <a:lstStyle/>
                    <a:p>
                      <a:pPr algn="ctr" fontAlgn="ctr"/>
                      <a:r>
                        <a:rPr lang="en-IN" sz="1100" b="1" i="0" u="none" strike="noStrike">
                          <a:solidFill>
                            <a:srgbClr val="000000"/>
                          </a:solidFill>
                          <a:latin typeface="Calibri"/>
                        </a:rPr>
                        <a:t>22/05/2016</a:t>
                      </a:r>
                    </a:p>
                  </a:txBody>
                  <a:tcPr marL="9525" marR="9525" marT="9525" marB="0" anchor="ctr"/>
                </a:tc>
                <a:tc>
                  <a:txBody>
                    <a:bodyPr/>
                    <a:lstStyle/>
                    <a:p>
                      <a:pPr algn="ctr" fontAlgn="ctr"/>
                      <a:r>
                        <a:rPr lang="en-IN" sz="1100" b="0" i="0" u="none" strike="noStrike">
                          <a:solidFill>
                            <a:srgbClr val="000000"/>
                          </a:solidFill>
                          <a:latin typeface="Calibri"/>
                        </a:rPr>
                        <a:t>403</a:t>
                      </a:r>
                    </a:p>
                  </a:txBody>
                  <a:tcPr marL="9525" marR="9525" marT="9525" marB="0" anchor="ctr"/>
                </a:tc>
                <a:tc>
                  <a:txBody>
                    <a:bodyPr/>
                    <a:lstStyle/>
                    <a:p>
                      <a:pPr algn="ctr" fontAlgn="ctr"/>
                      <a:r>
                        <a:rPr lang="en-IN" sz="1100" b="0" i="0" u="none" strike="noStrike">
                          <a:solidFill>
                            <a:srgbClr val="000000"/>
                          </a:solidFill>
                          <a:latin typeface="Calibri"/>
                        </a:rPr>
                        <a:t>402</a:t>
                      </a:r>
                    </a:p>
                  </a:txBody>
                  <a:tcPr marL="9525" marR="9525" marT="9525" marB="0" anchor="ctr"/>
                </a:tc>
                <a:tc>
                  <a:txBody>
                    <a:bodyPr/>
                    <a:lstStyle/>
                    <a:p>
                      <a:pPr algn="ctr" fontAlgn="ctr"/>
                      <a:r>
                        <a:rPr lang="en-IN" sz="1100" b="0" i="0" u="none" strike="noStrike">
                          <a:solidFill>
                            <a:srgbClr val="000000"/>
                          </a:solidFill>
                          <a:latin typeface="Calibri"/>
                        </a:rPr>
                        <a:t>404</a:t>
                      </a:r>
                    </a:p>
                  </a:txBody>
                  <a:tcPr marL="9525" marR="9525" marT="9525" marB="0" anchor="ctr"/>
                </a:tc>
                <a:tc>
                  <a:txBody>
                    <a:bodyPr/>
                    <a:lstStyle/>
                    <a:p>
                      <a:pPr algn="ctr" fontAlgn="ctr"/>
                      <a:r>
                        <a:rPr lang="en-IN" sz="1100" b="0" i="0" u="none" strike="noStrike">
                          <a:solidFill>
                            <a:srgbClr val="000000"/>
                          </a:solidFill>
                          <a:latin typeface="Calibri"/>
                        </a:rPr>
                        <a:t>402</a:t>
                      </a:r>
                    </a:p>
                  </a:txBody>
                  <a:tcPr marL="9525" marR="9525" marT="9525" marB="0" anchor="ctr"/>
                </a:tc>
                <a:tc>
                  <a:txBody>
                    <a:bodyPr/>
                    <a:lstStyle/>
                    <a:p>
                      <a:pPr algn="ctr" fontAlgn="ctr"/>
                      <a:r>
                        <a:rPr lang="en-IN" sz="1100" b="0" i="0" u="none" strike="noStrike">
                          <a:solidFill>
                            <a:srgbClr val="000000"/>
                          </a:solidFill>
                          <a:latin typeface="Calibri"/>
                        </a:rPr>
                        <a:t>402</a:t>
                      </a:r>
                    </a:p>
                  </a:txBody>
                  <a:tcPr marL="9525" marR="9525" marT="9525" marB="0" anchor="ctr"/>
                </a:tc>
                <a:tc>
                  <a:txBody>
                    <a:bodyPr/>
                    <a:lstStyle/>
                    <a:p>
                      <a:pPr algn="ctr" fontAlgn="ctr"/>
                      <a:r>
                        <a:rPr lang="en-IN" sz="1100" b="0" i="0" u="none" strike="noStrike">
                          <a:solidFill>
                            <a:srgbClr val="000000"/>
                          </a:solidFill>
                          <a:latin typeface="Calibri"/>
                        </a:rPr>
                        <a:t>403</a:t>
                      </a:r>
                    </a:p>
                  </a:txBody>
                  <a:tcPr marL="9525" marR="9525" marT="9525" marB="0" anchor="ctr"/>
                </a:tc>
                <a:tc>
                  <a:txBody>
                    <a:bodyPr/>
                    <a:lstStyle/>
                    <a:p>
                      <a:pPr algn="ctr" fontAlgn="ctr"/>
                      <a:r>
                        <a:rPr lang="en-IN" sz="1100" b="0" i="0" u="none" strike="noStrike">
                          <a:solidFill>
                            <a:srgbClr val="000000"/>
                          </a:solidFill>
                          <a:latin typeface="Calibri"/>
                        </a:rPr>
                        <a:t>404</a:t>
                      </a:r>
                    </a:p>
                  </a:txBody>
                  <a:tcPr marL="9525" marR="9525" marT="9525" marB="0" anchor="ctr"/>
                </a:tc>
                <a:tc>
                  <a:txBody>
                    <a:bodyPr/>
                    <a:lstStyle/>
                    <a:p>
                      <a:pPr algn="ctr" fontAlgn="ctr"/>
                      <a:r>
                        <a:rPr lang="en-IN" sz="1100" b="0" i="0" u="none" strike="noStrike">
                          <a:solidFill>
                            <a:srgbClr val="000000"/>
                          </a:solidFill>
                          <a:latin typeface="Calibri"/>
                        </a:rPr>
                        <a:t>404</a:t>
                      </a:r>
                    </a:p>
                  </a:txBody>
                  <a:tcPr marL="9525" marR="9525" marT="9525" marB="0" anchor="ctr"/>
                </a:tc>
                <a:tc>
                  <a:txBody>
                    <a:bodyPr/>
                    <a:lstStyle/>
                    <a:p>
                      <a:pPr algn="ctr" fontAlgn="ctr"/>
                      <a:r>
                        <a:rPr lang="en-IN" sz="1100" b="0" i="0" u="none" strike="noStrike">
                          <a:solidFill>
                            <a:srgbClr val="000000"/>
                          </a:solidFill>
                          <a:latin typeface="Calibri"/>
                        </a:rPr>
                        <a:t>401</a:t>
                      </a:r>
                    </a:p>
                  </a:txBody>
                  <a:tcPr marL="9525" marR="9525" marT="9525" marB="0" anchor="ctr"/>
                </a:tc>
                <a:tc>
                  <a:txBody>
                    <a:bodyPr/>
                    <a:lstStyle/>
                    <a:p>
                      <a:pPr algn="ctr" fontAlgn="ctr"/>
                      <a:r>
                        <a:rPr lang="en-IN" sz="1100" b="0" i="0" u="none" strike="noStrike">
                          <a:solidFill>
                            <a:srgbClr val="000000"/>
                          </a:solidFill>
                          <a:latin typeface="Calibri"/>
                        </a:rPr>
                        <a:t>400</a:t>
                      </a:r>
                    </a:p>
                  </a:txBody>
                  <a:tcPr marL="9525" marR="9525" marT="9525" marB="0" anchor="ctr"/>
                </a:tc>
                <a:tc>
                  <a:txBody>
                    <a:bodyPr/>
                    <a:lstStyle/>
                    <a:p>
                      <a:pPr algn="ctr" fontAlgn="ctr"/>
                      <a:r>
                        <a:rPr lang="en-IN" sz="1100" b="0" i="0" u="none" strike="noStrike">
                          <a:solidFill>
                            <a:srgbClr val="000000"/>
                          </a:solidFill>
                          <a:latin typeface="Calibri"/>
                        </a:rPr>
                        <a:t>400</a:t>
                      </a:r>
                    </a:p>
                  </a:txBody>
                  <a:tcPr marL="9525" marR="9525" marT="9525" marB="0" anchor="ctr"/>
                </a:tc>
              </a:tr>
              <a:tr h="342106">
                <a:tc>
                  <a:txBody>
                    <a:bodyPr/>
                    <a:lstStyle/>
                    <a:p>
                      <a:pPr algn="ctr" fontAlgn="ctr"/>
                      <a:r>
                        <a:rPr lang="en-IN" sz="1100" b="1" i="0" u="none" strike="noStrike">
                          <a:solidFill>
                            <a:srgbClr val="000000"/>
                          </a:solidFill>
                          <a:latin typeface="Calibri"/>
                        </a:rPr>
                        <a:t>23/05/2016</a:t>
                      </a:r>
                    </a:p>
                  </a:txBody>
                  <a:tcPr marL="9525" marR="9525" marT="9525" marB="0" anchor="ctr"/>
                </a:tc>
                <a:tc>
                  <a:txBody>
                    <a:bodyPr/>
                    <a:lstStyle/>
                    <a:p>
                      <a:pPr algn="ctr" fontAlgn="ctr"/>
                      <a:r>
                        <a:rPr lang="en-IN" sz="1100" b="0" i="0" u="none" strike="noStrike">
                          <a:solidFill>
                            <a:srgbClr val="000000"/>
                          </a:solidFill>
                          <a:latin typeface="Calibri"/>
                        </a:rPr>
                        <a:t>400</a:t>
                      </a:r>
                    </a:p>
                  </a:txBody>
                  <a:tcPr marL="9525" marR="9525" marT="9525" marB="0" anchor="ctr"/>
                </a:tc>
                <a:tc>
                  <a:txBody>
                    <a:bodyPr/>
                    <a:lstStyle/>
                    <a:p>
                      <a:pPr algn="ctr" fontAlgn="ctr"/>
                      <a:r>
                        <a:rPr lang="en-IN" sz="1100" b="0" i="0" u="none" strike="noStrike">
                          <a:solidFill>
                            <a:srgbClr val="000000"/>
                          </a:solidFill>
                          <a:latin typeface="Calibri"/>
                        </a:rPr>
                        <a:t>400</a:t>
                      </a:r>
                    </a:p>
                  </a:txBody>
                  <a:tcPr marL="9525" marR="9525" marT="9525" marB="0" anchor="ctr"/>
                </a:tc>
                <a:tc>
                  <a:txBody>
                    <a:bodyPr/>
                    <a:lstStyle/>
                    <a:p>
                      <a:pPr algn="ctr" fontAlgn="ctr"/>
                      <a:r>
                        <a:rPr lang="en-IN" sz="1100" b="0" i="0" u="none" strike="noStrike">
                          <a:solidFill>
                            <a:srgbClr val="000000"/>
                          </a:solidFill>
                          <a:latin typeface="Calibri"/>
                        </a:rPr>
                        <a:t>399</a:t>
                      </a:r>
                    </a:p>
                  </a:txBody>
                  <a:tcPr marL="9525" marR="9525" marT="9525" marB="0" anchor="ctr"/>
                </a:tc>
                <a:tc>
                  <a:txBody>
                    <a:bodyPr/>
                    <a:lstStyle/>
                    <a:p>
                      <a:pPr algn="ctr" fontAlgn="ctr"/>
                      <a:r>
                        <a:rPr lang="en-IN" sz="1100" b="0" i="0" u="none" strike="noStrike">
                          <a:solidFill>
                            <a:srgbClr val="000000"/>
                          </a:solidFill>
                          <a:latin typeface="Calibri"/>
                        </a:rPr>
                        <a:t>400</a:t>
                      </a:r>
                    </a:p>
                  </a:txBody>
                  <a:tcPr marL="9525" marR="9525" marT="9525" marB="0" anchor="ctr"/>
                </a:tc>
                <a:tc>
                  <a:txBody>
                    <a:bodyPr/>
                    <a:lstStyle/>
                    <a:p>
                      <a:pPr algn="ctr" fontAlgn="ctr"/>
                      <a:r>
                        <a:rPr lang="en-IN" sz="1100" b="0" i="0" u="none" strike="noStrike">
                          <a:solidFill>
                            <a:srgbClr val="000000"/>
                          </a:solidFill>
                          <a:latin typeface="Calibri"/>
                        </a:rPr>
                        <a:t>402</a:t>
                      </a:r>
                    </a:p>
                  </a:txBody>
                  <a:tcPr marL="9525" marR="9525" marT="9525" marB="0" anchor="ctr"/>
                </a:tc>
                <a:tc>
                  <a:txBody>
                    <a:bodyPr/>
                    <a:lstStyle/>
                    <a:p>
                      <a:pPr algn="ctr" fontAlgn="ctr"/>
                      <a:r>
                        <a:rPr lang="en-IN" sz="1100" b="0" i="0" u="none" strike="noStrike">
                          <a:solidFill>
                            <a:srgbClr val="000000"/>
                          </a:solidFill>
                          <a:latin typeface="Calibri"/>
                        </a:rPr>
                        <a:t>404</a:t>
                      </a:r>
                    </a:p>
                  </a:txBody>
                  <a:tcPr marL="9525" marR="9525" marT="9525" marB="0" anchor="ctr"/>
                </a:tc>
                <a:tc>
                  <a:txBody>
                    <a:bodyPr/>
                    <a:lstStyle/>
                    <a:p>
                      <a:pPr algn="ctr" fontAlgn="ctr"/>
                      <a:r>
                        <a:rPr lang="en-IN" sz="1100" b="0" i="0" u="none" strike="noStrike">
                          <a:solidFill>
                            <a:srgbClr val="000000"/>
                          </a:solidFill>
                          <a:latin typeface="Calibri"/>
                        </a:rPr>
                        <a:t>401</a:t>
                      </a:r>
                    </a:p>
                  </a:txBody>
                  <a:tcPr marL="9525" marR="9525" marT="9525" marB="0" anchor="ctr"/>
                </a:tc>
                <a:tc>
                  <a:txBody>
                    <a:bodyPr/>
                    <a:lstStyle/>
                    <a:p>
                      <a:pPr algn="ctr" fontAlgn="ctr"/>
                      <a:r>
                        <a:rPr lang="en-IN" sz="1100" b="0" i="0" u="none" strike="noStrike">
                          <a:solidFill>
                            <a:srgbClr val="000000"/>
                          </a:solidFill>
                          <a:latin typeface="Calibri"/>
                        </a:rPr>
                        <a:t>402</a:t>
                      </a:r>
                    </a:p>
                  </a:txBody>
                  <a:tcPr marL="9525" marR="9525" marT="9525" marB="0" anchor="ctr"/>
                </a:tc>
                <a:tc>
                  <a:txBody>
                    <a:bodyPr/>
                    <a:lstStyle/>
                    <a:p>
                      <a:pPr algn="ctr" fontAlgn="ctr"/>
                      <a:r>
                        <a:rPr lang="en-IN" sz="1100" b="0" i="0" u="none" strike="noStrike">
                          <a:solidFill>
                            <a:srgbClr val="000000"/>
                          </a:solidFill>
                          <a:latin typeface="Calibri"/>
                        </a:rPr>
                        <a:t>401</a:t>
                      </a:r>
                    </a:p>
                  </a:txBody>
                  <a:tcPr marL="9525" marR="9525" marT="9525" marB="0" anchor="ctr"/>
                </a:tc>
                <a:tc>
                  <a:txBody>
                    <a:bodyPr/>
                    <a:lstStyle/>
                    <a:p>
                      <a:pPr algn="ctr" fontAlgn="ctr"/>
                      <a:r>
                        <a:rPr lang="en-IN" sz="1100" b="0" i="0" u="none" strike="noStrike">
                          <a:solidFill>
                            <a:srgbClr val="000000"/>
                          </a:solidFill>
                          <a:latin typeface="Calibri"/>
                        </a:rPr>
                        <a:t>399</a:t>
                      </a:r>
                    </a:p>
                  </a:txBody>
                  <a:tcPr marL="9525" marR="9525" marT="9525" marB="0" anchor="ctr"/>
                </a:tc>
                <a:tc>
                  <a:txBody>
                    <a:bodyPr/>
                    <a:lstStyle/>
                    <a:p>
                      <a:pPr algn="ctr" fontAlgn="ctr"/>
                      <a:r>
                        <a:rPr lang="en-IN" sz="1100" b="0" i="0" u="none" strike="noStrike">
                          <a:solidFill>
                            <a:srgbClr val="000000"/>
                          </a:solidFill>
                          <a:latin typeface="Calibri"/>
                        </a:rPr>
                        <a:t>401</a:t>
                      </a:r>
                    </a:p>
                  </a:txBody>
                  <a:tcPr marL="9525" marR="9525" marT="9525" marB="0" anchor="ctr"/>
                </a:tc>
              </a:tr>
              <a:tr h="342106">
                <a:tc>
                  <a:txBody>
                    <a:bodyPr/>
                    <a:lstStyle/>
                    <a:p>
                      <a:pPr algn="ctr" fontAlgn="ctr"/>
                      <a:r>
                        <a:rPr lang="en-IN" sz="1100" b="1" i="0" u="none" strike="noStrike">
                          <a:solidFill>
                            <a:srgbClr val="000000"/>
                          </a:solidFill>
                          <a:latin typeface="Calibri"/>
                        </a:rPr>
                        <a:t>24/05/2016</a:t>
                      </a:r>
                    </a:p>
                  </a:txBody>
                  <a:tcPr marL="9525" marR="9525" marT="9525" marB="0" anchor="ctr"/>
                </a:tc>
                <a:tc>
                  <a:txBody>
                    <a:bodyPr/>
                    <a:lstStyle/>
                    <a:p>
                      <a:pPr algn="ctr" fontAlgn="ctr"/>
                      <a:r>
                        <a:rPr lang="en-IN" sz="1100" b="0" i="0" u="none" strike="noStrike">
                          <a:solidFill>
                            <a:srgbClr val="000000"/>
                          </a:solidFill>
                          <a:latin typeface="Calibri"/>
                        </a:rPr>
                        <a:t>401</a:t>
                      </a:r>
                    </a:p>
                  </a:txBody>
                  <a:tcPr marL="9525" marR="9525" marT="9525" marB="0" anchor="ctr"/>
                </a:tc>
                <a:tc>
                  <a:txBody>
                    <a:bodyPr/>
                    <a:lstStyle/>
                    <a:p>
                      <a:pPr algn="ctr" fontAlgn="ctr"/>
                      <a:r>
                        <a:rPr lang="en-IN" sz="1100" b="0" i="0" u="none" strike="noStrike">
                          <a:solidFill>
                            <a:srgbClr val="000000"/>
                          </a:solidFill>
                          <a:latin typeface="Calibri"/>
                        </a:rPr>
                        <a:t>400</a:t>
                      </a:r>
                    </a:p>
                  </a:txBody>
                  <a:tcPr marL="9525" marR="9525" marT="9525" marB="0" anchor="ctr"/>
                </a:tc>
                <a:tc>
                  <a:txBody>
                    <a:bodyPr/>
                    <a:lstStyle/>
                    <a:p>
                      <a:pPr algn="ctr" fontAlgn="ctr"/>
                      <a:r>
                        <a:rPr lang="en-IN" sz="1100" b="0" i="0" u="none" strike="noStrike">
                          <a:solidFill>
                            <a:srgbClr val="000000"/>
                          </a:solidFill>
                          <a:latin typeface="Calibri"/>
                        </a:rPr>
                        <a:t>401</a:t>
                      </a:r>
                    </a:p>
                  </a:txBody>
                  <a:tcPr marL="9525" marR="9525" marT="9525" marB="0" anchor="ctr"/>
                </a:tc>
                <a:tc>
                  <a:txBody>
                    <a:bodyPr/>
                    <a:lstStyle/>
                    <a:p>
                      <a:pPr algn="ctr" fontAlgn="ctr"/>
                      <a:r>
                        <a:rPr lang="en-IN" sz="1100" b="0" i="0" u="none" strike="noStrike">
                          <a:solidFill>
                            <a:srgbClr val="000000"/>
                          </a:solidFill>
                          <a:latin typeface="Calibri"/>
                        </a:rPr>
                        <a:t>399</a:t>
                      </a:r>
                    </a:p>
                  </a:txBody>
                  <a:tcPr marL="9525" marR="9525" marT="9525" marB="0" anchor="ctr"/>
                </a:tc>
                <a:tc>
                  <a:txBody>
                    <a:bodyPr/>
                    <a:lstStyle/>
                    <a:p>
                      <a:pPr algn="ctr" fontAlgn="ctr"/>
                      <a:r>
                        <a:rPr lang="en-IN" sz="1100" b="0" i="0" u="none" strike="noStrike">
                          <a:solidFill>
                            <a:srgbClr val="000000"/>
                          </a:solidFill>
                          <a:latin typeface="Calibri"/>
                        </a:rPr>
                        <a:t>400</a:t>
                      </a:r>
                    </a:p>
                  </a:txBody>
                  <a:tcPr marL="9525" marR="9525" marT="9525" marB="0" anchor="ctr"/>
                </a:tc>
                <a:tc>
                  <a:txBody>
                    <a:bodyPr/>
                    <a:lstStyle/>
                    <a:p>
                      <a:pPr algn="ctr" fontAlgn="ctr"/>
                      <a:r>
                        <a:rPr lang="en-IN" sz="1100" b="0" i="0" u="none" strike="noStrike">
                          <a:solidFill>
                            <a:srgbClr val="000000"/>
                          </a:solidFill>
                          <a:latin typeface="Calibri"/>
                        </a:rPr>
                        <a:t>401</a:t>
                      </a:r>
                    </a:p>
                  </a:txBody>
                  <a:tcPr marL="9525" marR="9525" marT="9525" marB="0" anchor="ctr"/>
                </a:tc>
                <a:tc>
                  <a:txBody>
                    <a:bodyPr/>
                    <a:lstStyle/>
                    <a:p>
                      <a:pPr algn="ctr" fontAlgn="ctr"/>
                      <a:r>
                        <a:rPr lang="en-IN" sz="1100" b="0" i="0" u="none" strike="noStrike">
                          <a:solidFill>
                            <a:srgbClr val="000000"/>
                          </a:solidFill>
                          <a:latin typeface="Calibri"/>
                        </a:rPr>
                        <a:t>402</a:t>
                      </a:r>
                    </a:p>
                  </a:txBody>
                  <a:tcPr marL="9525" marR="9525" marT="9525" marB="0" anchor="ctr"/>
                </a:tc>
                <a:tc>
                  <a:txBody>
                    <a:bodyPr/>
                    <a:lstStyle/>
                    <a:p>
                      <a:pPr algn="ctr" fontAlgn="ctr"/>
                      <a:r>
                        <a:rPr lang="en-IN" sz="1100" b="0" i="0" u="none" strike="noStrike">
                          <a:solidFill>
                            <a:srgbClr val="000000"/>
                          </a:solidFill>
                          <a:latin typeface="Calibri"/>
                        </a:rPr>
                        <a:t>401</a:t>
                      </a:r>
                    </a:p>
                  </a:txBody>
                  <a:tcPr marL="9525" marR="9525" marT="9525" marB="0" anchor="ctr"/>
                </a:tc>
                <a:tc>
                  <a:txBody>
                    <a:bodyPr/>
                    <a:lstStyle/>
                    <a:p>
                      <a:pPr algn="ctr" fontAlgn="ctr"/>
                      <a:r>
                        <a:rPr lang="en-IN" sz="1100" b="0" i="0" u="none" strike="noStrike">
                          <a:solidFill>
                            <a:srgbClr val="000000"/>
                          </a:solidFill>
                          <a:latin typeface="Calibri"/>
                        </a:rPr>
                        <a:t>400</a:t>
                      </a:r>
                    </a:p>
                  </a:txBody>
                  <a:tcPr marL="9525" marR="9525" marT="9525" marB="0" anchor="ctr"/>
                </a:tc>
                <a:tc>
                  <a:txBody>
                    <a:bodyPr/>
                    <a:lstStyle/>
                    <a:p>
                      <a:pPr algn="ctr" fontAlgn="ctr"/>
                      <a:r>
                        <a:rPr lang="en-IN" sz="1100" b="0" i="0" u="none" strike="noStrike">
                          <a:solidFill>
                            <a:srgbClr val="000000"/>
                          </a:solidFill>
                          <a:latin typeface="Calibri"/>
                        </a:rPr>
                        <a:t>399</a:t>
                      </a:r>
                    </a:p>
                  </a:txBody>
                  <a:tcPr marL="9525" marR="9525" marT="9525" marB="0" anchor="ctr"/>
                </a:tc>
                <a:tc>
                  <a:txBody>
                    <a:bodyPr/>
                    <a:lstStyle/>
                    <a:p>
                      <a:pPr algn="ctr" fontAlgn="ctr"/>
                      <a:r>
                        <a:rPr lang="en-IN" sz="1100" b="0" i="0" u="none" strike="noStrike" dirty="0">
                          <a:solidFill>
                            <a:srgbClr val="000000"/>
                          </a:solidFill>
                          <a:latin typeface="Calibri"/>
                        </a:rPr>
                        <a:t>401</a:t>
                      </a:r>
                    </a:p>
                  </a:txBody>
                  <a:tcPr marL="9525" marR="9525" marT="9525" marB="0" anchor="ctr"/>
                </a:tc>
              </a:tr>
            </a:tbl>
          </a:graphicData>
        </a:graphic>
      </p:graphicFrame>
    </p:spTree>
  </p:cSld>
  <p:clrMapOvr>
    <a:masterClrMapping/>
  </p:clrMapOvr>
  <p:transition spd="med">
    <p:wheel spokes="3"/>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42845" y="285728"/>
          <a:ext cx="8786870" cy="3342005"/>
        </p:xfrm>
        <a:graphic>
          <a:graphicData uri="http://schemas.openxmlformats.org/drawingml/2006/table">
            <a:tbl>
              <a:tblPr firstRow="1" bandRow="1">
                <a:tableStyleId>{5C22544A-7EE6-4342-B048-85BDC9FD1C3A}</a:tableStyleId>
              </a:tblPr>
              <a:tblGrid>
                <a:gridCol w="797724"/>
                <a:gridCol w="726286"/>
                <a:gridCol w="726286"/>
                <a:gridCol w="726286"/>
                <a:gridCol w="726286"/>
                <a:gridCol w="726286"/>
                <a:gridCol w="726286"/>
                <a:gridCol w="726286"/>
                <a:gridCol w="726286"/>
                <a:gridCol w="726286"/>
                <a:gridCol w="726286"/>
                <a:gridCol w="726286"/>
              </a:tblGrid>
              <a:tr h="370840">
                <a:tc gridSpan="12">
                  <a:txBody>
                    <a:bodyPr/>
                    <a:lstStyle/>
                    <a:p>
                      <a:pPr algn="ctr" fontAlgn="ctr"/>
                      <a:r>
                        <a:rPr lang="en-IN" sz="2000" b="1" i="0" u="none" strike="noStrike" dirty="0" err="1">
                          <a:solidFill>
                            <a:srgbClr val="000000"/>
                          </a:solidFill>
                          <a:latin typeface="Calibri"/>
                        </a:rPr>
                        <a:t>Sulfur</a:t>
                      </a:r>
                      <a:r>
                        <a:rPr lang="en-IN" sz="2000" b="1" i="0" u="none" strike="noStrike" dirty="0">
                          <a:solidFill>
                            <a:srgbClr val="000000"/>
                          </a:solidFill>
                          <a:latin typeface="Calibri"/>
                        </a:rPr>
                        <a:t> Dioxide (SO</a:t>
                      </a:r>
                      <a:r>
                        <a:rPr lang="en-IN" sz="2000" b="1" i="0" u="none" strike="noStrike" baseline="-25000" dirty="0">
                          <a:solidFill>
                            <a:srgbClr val="000000"/>
                          </a:solidFill>
                          <a:latin typeface="Calibri"/>
                        </a:rPr>
                        <a:t>2</a:t>
                      </a:r>
                      <a:r>
                        <a:rPr lang="en-IN" sz="2000" b="1" i="0" u="none" strike="noStrike" dirty="0">
                          <a:solidFill>
                            <a:srgbClr val="000000"/>
                          </a:solidFill>
                          <a:latin typeface="Calibri"/>
                        </a:rPr>
                        <a:t>) - µg/m</a:t>
                      </a:r>
                      <a:r>
                        <a:rPr lang="en-IN" sz="2000" b="1" i="0" u="none" strike="noStrike" baseline="30000" dirty="0">
                          <a:solidFill>
                            <a:srgbClr val="000000"/>
                          </a:solidFill>
                          <a:latin typeface="Calibri"/>
                        </a:rPr>
                        <a:t>3</a:t>
                      </a:r>
                      <a:endParaRPr lang="en-IN" sz="2000" b="1" i="0" u="none" strike="noStrike" dirty="0">
                        <a:solidFill>
                          <a:srgbClr val="000000"/>
                        </a:solidFill>
                        <a:latin typeface="Calibri"/>
                      </a:endParaRPr>
                    </a:p>
                  </a:txBody>
                  <a:tcPr marL="9525" marR="9525" marT="9525" marB="0" anchor="ct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370840">
                <a:tc>
                  <a:txBody>
                    <a:bodyPr/>
                    <a:lstStyle/>
                    <a:p>
                      <a:pPr algn="ctr" fontAlgn="ctr"/>
                      <a:r>
                        <a:rPr lang="en-IN" sz="1400" b="1" i="0" u="none" strike="noStrike">
                          <a:solidFill>
                            <a:srgbClr val="000000"/>
                          </a:solidFill>
                          <a:latin typeface="Calibri"/>
                        </a:rPr>
                        <a:t>Date</a:t>
                      </a:r>
                    </a:p>
                  </a:txBody>
                  <a:tcPr marL="9525" marR="9525" marT="9525" marB="0" anchor="ctr"/>
                </a:tc>
                <a:tc gridSpan="3">
                  <a:txBody>
                    <a:bodyPr/>
                    <a:lstStyle/>
                    <a:p>
                      <a:pPr algn="ctr" fontAlgn="ctr"/>
                      <a:r>
                        <a:rPr lang="en-IN" sz="1400" b="1" i="0" u="none" strike="noStrike">
                          <a:solidFill>
                            <a:srgbClr val="000000"/>
                          </a:solidFill>
                          <a:latin typeface="Calibri"/>
                        </a:rPr>
                        <a:t>Kerala</a:t>
                      </a:r>
                    </a:p>
                  </a:txBody>
                  <a:tcPr marL="9525" marR="9525" marT="9525" marB="0" anchor="ctr"/>
                </a:tc>
                <a:tc hMerge="1">
                  <a:txBody>
                    <a:bodyPr/>
                    <a:lstStyle/>
                    <a:p>
                      <a:endParaRPr lang="en-IN"/>
                    </a:p>
                  </a:txBody>
                  <a:tcPr/>
                </a:tc>
                <a:tc hMerge="1">
                  <a:txBody>
                    <a:bodyPr/>
                    <a:lstStyle/>
                    <a:p>
                      <a:endParaRPr lang="en-IN"/>
                    </a:p>
                  </a:txBody>
                  <a:tcPr/>
                </a:tc>
                <a:tc gridSpan="2">
                  <a:txBody>
                    <a:bodyPr/>
                    <a:lstStyle/>
                    <a:p>
                      <a:pPr algn="ctr" fontAlgn="ctr"/>
                      <a:r>
                        <a:rPr lang="en-IN" sz="1400" b="1" i="0" u="none" strike="noStrike">
                          <a:solidFill>
                            <a:srgbClr val="000000"/>
                          </a:solidFill>
                          <a:latin typeface="Calibri"/>
                        </a:rPr>
                        <a:t>Karnataka</a:t>
                      </a:r>
                    </a:p>
                  </a:txBody>
                  <a:tcPr marL="9525" marR="9525" marT="9525" marB="0" anchor="ctr"/>
                </a:tc>
                <a:tc hMerge="1">
                  <a:txBody>
                    <a:bodyPr/>
                    <a:lstStyle/>
                    <a:p>
                      <a:endParaRPr lang="en-IN"/>
                    </a:p>
                  </a:txBody>
                  <a:tcPr/>
                </a:tc>
                <a:tc gridSpan="3">
                  <a:txBody>
                    <a:bodyPr/>
                    <a:lstStyle/>
                    <a:p>
                      <a:pPr algn="ctr" fontAlgn="ctr"/>
                      <a:r>
                        <a:rPr lang="en-IN" sz="1400" b="1" i="0" u="none" strike="noStrike">
                          <a:solidFill>
                            <a:srgbClr val="000000"/>
                          </a:solidFill>
                          <a:latin typeface="Calibri"/>
                        </a:rPr>
                        <a:t>Tamil Nadu</a:t>
                      </a:r>
                    </a:p>
                  </a:txBody>
                  <a:tcPr marL="9525" marR="9525" marT="9525" marB="0" anchor="ctr"/>
                </a:tc>
                <a:tc hMerge="1">
                  <a:txBody>
                    <a:bodyPr/>
                    <a:lstStyle/>
                    <a:p>
                      <a:endParaRPr lang="en-IN"/>
                    </a:p>
                  </a:txBody>
                  <a:tcPr/>
                </a:tc>
                <a:tc hMerge="1">
                  <a:txBody>
                    <a:bodyPr/>
                    <a:lstStyle/>
                    <a:p>
                      <a:endParaRPr lang="en-IN"/>
                    </a:p>
                  </a:txBody>
                  <a:tcPr/>
                </a:tc>
                <a:tc gridSpan="3">
                  <a:txBody>
                    <a:bodyPr/>
                    <a:lstStyle/>
                    <a:p>
                      <a:pPr algn="ctr" fontAlgn="ctr"/>
                      <a:r>
                        <a:rPr lang="en-IN" sz="1400" b="1" i="0" u="none" strike="noStrike">
                          <a:solidFill>
                            <a:srgbClr val="000000"/>
                          </a:solidFill>
                          <a:latin typeface="Calibri"/>
                        </a:rPr>
                        <a:t>Maharashtra</a:t>
                      </a:r>
                    </a:p>
                  </a:txBody>
                  <a:tcPr marL="9525" marR="9525" marT="9525" marB="0" anchor="ctr"/>
                </a:tc>
                <a:tc hMerge="1">
                  <a:txBody>
                    <a:bodyPr/>
                    <a:lstStyle/>
                    <a:p>
                      <a:endParaRPr lang="en-IN"/>
                    </a:p>
                  </a:txBody>
                  <a:tcPr/>
                </a:tc>
                <a:tc hMerge="1">
                  <a:txBody>
                    <a:bodyPr/>
                    <a:lstStyle/>
                    <a:p>
                      <a:endParaRPr lang="en-IN"/>
                    </a:p>
                  </a:txBody>
                  <a:tcPr/>
                </a:tc>
              </a:tr>
              <a:tr h="370840">
                <a:tc rowSpan="2">
                  <a:txBody>
                    <a:bodyPr/>
                    <a:lstStyle/>
                    <a:p>
                      <a:pPr algn="ctr" fontAlgn="ctr"/>
                      <a:r>
                        <a:rPr lang="en-IN" sz="1100" b="1" i="0" u="none" strike="noStrike">
                          <a:solidFill>
                            <a:srgbClr val="000000"/>
                          </a:solidFill>
                          <a:latin typeface="Calibri"/>
                        </a:rPr>
                        <a:t>08:30 AM - 09:30 AM</a:t>
                      </a:r>
                    </a:p>
                  </a:txBody>
                  <a:tcPr marL="9525" marR="9525" marT="9525" marB="0" anchor="ctr"/>
                </a:tc>
                <a:tc>
                  <a:txBody>
                    <a:bodyPr/>
                    <a:lstStyle/>
                    <a:p>
                      <a:pPr algn="ctr" fontAlgn="ctr"/>
                      <a:r>
                        <a:rPr lang="en-IN" sz="1200" b="1" i="0" u="none" strike="noStrike">
                          <a:solidFill>
                            <a:srgbClr val="000000"/>
                          </a:solidFill>
                          <a:latin typeface="Calibri"/>
                        </a:rPr>
                        <a:t>Kochi</a:t>
                      </a:r>
                    </a:p>
                  </a:txBody>
                  <a:tcPr marL="9525" marR="9525" marT="9525" marB="0" anchor="ctr"/>
                </a:tc>
                <a:tc>
                  <a:txBody>
                    <a:bodyPr/>
                    <a:lstStyle/>
                    <a:p>
                      <a:pPr algn="ctr" fontAlgn="ctr"/>
                      <a:r>
                        <a:rPr lang="en-IN" sz="1200" b="1" i="0" u="none" strike="noStrike">
                          <a:solidFill>
                            <a:srgbClr val="000000"/>
                          </a:solidFill>
                          <a:latin typeface="Calibri"/>
                        </a:rPr>
                        <a:t>Kannur</a:t>
                      </a:r>
                    </a:p>
                  </a:txBody>
                  <a:tcPr marL="9525" marR="9525" marT="9525" marB="0" anchor="ctr"/>
                </a:tc>
                <a:tc>
                  <a:txBody>
                    <a:bodyPr/>
                    <a:lstStyle/>
                    <a:p>
                      <a:pPr algn="ctr" fontAlgn="ctr"/>
                      <a:r>
                        <a:rPr lang="en-IN" sz="1200" b="1" i="0" u="none" strike="noStrike">
                          <a:solidFill>
                            <a:srgbClr val="000000"/>
                          </a:solidFill>
                          <a:latin typeface="Calibri"/>
                        </a:rPr>
                        <a:t>Kuttanadu</a:t>
                      </a:r>
                    </a:p>
                  </a:txBody>
                  <a:tcPr marL="9525" marR="9525" marT="9525" marB="0" anchor="ctr"/>
                </a:tc>
                <a:tc>
                  <a:txBody>
                    <a:bodyPr/>
                    <a:lstStyle/>
                    <a:p>
                      <a:pPr algn="ctr" fontAlgn="ctr"/>
                      <a:r>
                        <a:rPr lang="en-IN" sz="1200" b="1" i="0" u="none" strike="noStrike" dirty="0">
                          <a:solidFill>
                            <a:srgbClr val="000000"/>
                          </a:solidFill>
                          <a:latin typeface="Calibri"/>
                        </a:rPr>
                        <a:t>Shimoga</a:t>
                      </a:r>
                    </a:p>
                  </a:txBody>
                  <a:tcPr marL="9525" marR="9525" marT="9525" marB="0" anchor="ctr"/>
                </a:tc>
                <a:tc>
                  <a:txBody>
                    <a:bodyPr/>
                    <a:lstStyle/>
                    <a:p>
                      <a:pPr algn="ctr" fontAlgn="ctr"/>
                      <a:r>
                        <a:rPr lang="en-IN" sz="1200" b="1" i="0" u="none" strike="noStrike">
                          <a:solidFill>
                            <a:srgbClr val="000000"/>
                          </a:solidFill>
                          <a:latin typeface="Calibri"/>
                        </a:rPr>
                        <a:t>Mysore</a:t>
                      </a:r>
                    </a:p>
                  </a:txBody>
                  <a:tcPr marL="9525" marR="9525" marT="9525" marB="0" anchor="ctr"/>
                </a:tc>
                <a:tc>
                  <a:txBody>
                    <a:bodyPr/>
                    <a:lstStyle/>
                    <a:p>
                      <a:pPr algn="ctr" fontAlgn="ctr"/>
                      <a:r>
                        <a:rPr lang="en-IN" sz="1200" b="1" i="0" u="none" strike="noStrike">
                          <a:solidFill>
                            <a:srgbClr val="000000"/>
                          </a:solidFill>
                          <a:latin typeface="Calibri"/>
                        </a:rPr>
                        <a:t>Chennai</a:t>
                      </a:r>
                    </a:p>
                  </a:txBody>
                  <a:tcPr marL="9525" marR="9525" marT="9525" marB="0" anchor="ctr"/>
                </a:tc>
                <a:tc>
                  <a:txBody>
                    <a:bodyPr/>
                    <a:lstStyle/>
                    <a:p>
                      <a:pPr algn="ctr" fontAlgn="ctr"/>
                      <a:r>
                        <a:rPr lang="en-IN" sz="1200" b="1" i="0" u="none" strike="noStrike">
                          <a:solidFill>
                            <a:srgbClr val="000000"/>
                          </a:solidFill>
                          <a:latin typeface="Calibri"/>
                        </a:rPr>
                        <a:t>Tuticorin</a:t>
                      </a:r>
                    </a:p>
                  </a:txBody>
                  <a:tcPr marL="9525" marR="9525" marT="9525" marB="0" anchor="ctr"/>
                </a:tc>
                <a:tc>
                  <a:txBody>
                    <a:bodyPr/>
                    <a:lstStyle/>
                    <a:p>
                      <a:pPr algn="ctr" fontAlgn="ctr"/>
                      <a:r>
                        <a:rPr lang="en-IN" sz="1200" b="1" i="0" u="none" strike="noStrike">
                          <a:solidFill>
                            <a:srgbClr val="000000"/>
                          </a:solidFill>
                          <a:latin typeface="Calibri"/>
                        </a:rPr>
                        <a:t>Coimbatore</a:t>
                      </a:r>
                    </a:p>
                  </a:txBody>
                  <a:tcPr marL="9525" marR="9525" marT="9525" marB="0" anchor="ctr"/>
                </a:tc>
                <a:tc>
                  <a:txBody>
                    <a:bodyPr/>
                    <a:lstStyle/>
                    <a:p>
                      <a:pPr algn="ctr" fontAlgn="ctr"/>
                      <a:r>
                        <a:rPr lang="en-IN" sz="1200" b="1" i="0" u="none" strike="noStrike" dirty="0">
                          <a:solidFill>
                            <a:srgbClr val="000000"/>
                          </a:solidFill>
                          <a:latin typeface="Calibri"/>
                        </a:rPr>
                        <a:t>Pune</a:t>
                      </a:r>
                    </a:p>
                  </a:txBody>
                  <a:tcPr marL="9525" marR="9525" marT="9525" marB="0" anchor="ctr"/>
                </a:tc>
                <a:tc>
                  <a:txBody>
                    <a:bodyPr/>
                    <a:lstStyle/>
                    <a:p>
                      <a:pPr algn="ctr" fontAlgn="ctr"/>
                      <a:r>
                        <a:rPr lang="en-IN" sz="1200" b="1" i="0" u="none" strike="noStrike">
                          <a:solidFill>
                            <a:srgbClr val="000000"/>
                          </a:solidFill>
                          <a:latin typeface="Calibri"/>
                        </a:rPr>
                        <a:t>Ratnagiri</a:t>
                      </a:r>
                    </a:p>
                  </a:txBody>
                  <a:tcPr marL="9525" marR="9525" marT="9525" marB="0" anchor="ctr"/>
                </a:tc>
                <a:tc>
                  <a:txBody>
                    <a:bodyPr/>
                    <a:lstStyle/>
                    <a:p>
                      <a:pPr algn="ctr" fontAlgn="ctr"/>
                      <a:r>
                        <a:rPr lang="en-IN" sz="1200" b="1" i="0" u="none" strike="noStrike">
                          <a:solidFill>
                            <a:srgbClr val="000000"/>
                          </a:solidFill>
                          <a:latin typeface="Calibri"/>
                        </a:rPr>
                        <a:t>Nagpur</a:t>
                      </a:r>
                    </a:p>
                  </a:txBody>
                  <a:tcPr marL="9525" marR="9525" marT="9525" marB="0" anchor="ctr"/>
                </a:tc>
              </a:tr>
              <a:tr h="370840">
                <a:tc vMerge="1">
                  <a:txBody>
                    <a:bodyPr/>
                    <a:lstStyle/>
                    <a:p>
                      <a:endParaRPr lang="en-IN"/>
                    </a:p>
                  </a:txBody>
                  <a:tcPr/>
                </a:tc>
                <a:tc>
                  <a:txBody>
                    <a:bodyPr/>
                    <a:lstStyle/>
                    <a:p>
                      <a:pPr algn="ctr" fontAlgn="ctr"/>
                      <a:r>
                        <a:rPr lang="en-IN" sz="800" b="0" i="0" u="none" strike="noStrike">
                          <a:solidFill>
                            <a:srgbClr val="222222"/>
                          </a:solidFill>
                          <a:latin typeface="Arial"/>
                        </a:rPr>
                        <a:t>9.9312° N, 76.2673° E</a:t>
                      </a:r>
                    </a:p>
                  </a:txBody>
                  <a:tcPr marL="9525" marR="9525" marT="9525" marB="0" anchor="ctr"/>
                </a:tc>
                <a:tc>
                  <a:txBody>
                    <a:bodyPr/>
                    <a:lstStyle/>
                    <a:p>
                      <a:pPr algn="ctr" fontAlgn="ctr"/>
                      <a:r>
                        <a:rPr lang="en-IN" sz="800" b="0" i="0" u="none" strike="noStrike">
                          <a:solidFill>
                            <a:srgbClr val="222222"/>
                          </a:solidFill>
                          <a:latin typeface="Arial"/>
                        </a:rPr>
                        <a:t>11.8745° N, 75.3704° E</a:t>
                      </a:r>
                    </a:p>
                  </a:txBody>
                  <a:tcPr marL="9525" marR="9525" marT="9525" marB="0" anchor="ctr"/>
                </a:tc>
                <a:tc>
                  <a:txBody>
                    <a:bodyPr/>
                    <a:lstStyle/>
                    <a:p>
                      <a:pPr algn="ctr" fontAlgn="ctr"/>
                      <a:r>
                        <a:rPr lang="en-IN" sz="800" b="0" i="0" u="none" strike="noStrike">
                          <a:solidFill>
                            <a:srgbClr val="222222"/>
                          </a:solidFill>
                          <a:latin typeface="Arial"/>
                        </a:rPr>
                        <a:t>9.3528° N, 76.4042° E</a:t>
                      </a:r>
                    </a:p>
                  </a:txBody>
                  <a:tcPr marL="9525" marR="9525" marT="9525" marB="0" anchor="ctr"/>
                </a:tc>
                <a:tc>
                  <a:txBody>
                    <a:bodyPr/>
                    <a:lstStyle/>
                    <a:p>
                      <a:pPr algn="ctr" fontAlgn="ctr"/>
                      <a:r>
                        <a:rPr lang="en-IN" sz="800" b="0" i="0" u="none" strike="noStrike">
                          <a:solidFill>
                            <a:srgbClr val="222222"/>
                          </a:solidFill>
                          <a:latin typeface="Arial"/>
                        </a:rPr>
                        <a:t>13.9299° N, 75.5681° E</a:t>
                      </a:r>
                    </a:p>
                  </a:txBody>
                  <a:tcPr marL="9525" marR="9525" marT="9525" marB="0" anchor="ctr"/>
                </a:tc>
                <a:tc>
                  <a:txBody>
                    <a:bodyPr/>
                    <a:lstStyle/>
                    <a:p>
                      <a:pPr algn="ctr" fontAlgn="ctr"/>
                      <a:r>
                        <a:rPr lang="en-IN" sz="800" b="0" i="0" u="none" strike="noStrike">
                          <a:solidFill>
                            <a:srgbClr val="222222"/>
                          </a:solidFill>
                          <a:latin typeface="Arial"/>
                        </a:rPr>
                        <a:t>15.3173° N, 75.7139° E</a:t>
                      </a:r>
                    </a:p>
                  </a:txBody>
                  <a:tcPr marL="9525" marR="9525" marT="9525" marB="0" anchor="ctr"/>
                </a:tc>
                <a:tc>
                  <a:txBody>
                    <a:bodyPr/>
                    <a:lstStyle/>
                    <a:p>
                      <a:pPr algn="ctr" fontAlgn="ctr"/>
                      <a:r>
                        <a:rPr lang="en-IN" sz="800" b="0" i="0" u="none" strike="noStrike">
                          <a:solidFill>
                            <a:srgbClr val="000000"/>
                          </a:solidFill>
                          <a:latin typeface="Calibri"/>
                        </a:rPr>
                        <a:t>13.0827° N, 80.2707° E</a:t>
                      </a:r>
                    </a:p>
                  </a:txBody>
                  <a:tcPr marL="9525" marR="9525" marT="9525" marB="0" anchor="ctr"/>
                </a:tc>
                <a:tc>
                  <a:txBody>
                    <a:bodyPr/>
                    <a:lstStyle/>
                    <a:p>
                      <a:pPr algn="ctr" fontAlgn="ctr"/>
                      <a:r>
                        <a:rPr lang="en-IN" sz="800" b="0" i="0" u="none" strike="noStrike">
                          <a:solidFill>
                            <a:srgbClr val="222222"/>
                          </a:solidFill>
                          <a:latin typeface="Arial"/>
                        </a:rPr>
                        <a:t>8.7642° N, 78.1348° E</a:t>
                      </a:r>
                    </a:p>
                  </a:txBody>
                  <a:tcPr marL="9525" marR="9525" marT="9525" marB="0" anchor="ctr"/>
                </a:tc>
                <a:tc>
                  <a:txBody>
                    <a:bodyPr/>
                    <a:lstStyle/>
                    <a:p>
                      <a:pPr algn="ctr" fontAlgn="ctr"/>
                      <a:r>
                        <a:rPr lang="en-IN" sz="800" b="0" i="0" u="none" strike="noStrike">
                          <a:solidFill>
                            <a:srgbClr val="222222"/>
                          </a:solidFill>
                          <a:latin typeface="Arial"/>
                        </a:rPr>
                        <a:t>11.0168° N, 76.9558° E</a:t>
                      </a:r>
                    </a:p>
                  </a:txBody>
                  <a:tcPr marL="9525" marR="9525" marT="9525" marB="0" anchor="ctr"/>
                </a:tc>
                <a:tc>
                  <a:txBody>
                    <a:bodyPr/>
                    <a:lstStyle/>
                    <a:p>
                      <a:pPr algn="ctr" fontAlgn="ctr"/>
                      <a:r>
                        <a:rPr lang="en-IN" sz="800" b="0" i="0" u="none" strike="noStrike">
                          <a:solidFill>
                            <a:srgbClr val="222222"/>
                          </a:solidFill>
                          <a:latin typeface="Arial"/>
                        </a:rPr>
                        <a:t>18.5204° N, 73.8567° E</a:t>
                      </a:r>
                    </a:p>
                  </a:txBody>
                  <a:tcPr marL="9525" marR="9525" marT="9525" marB="0" anchor="ctr"/>
                </a:tc>
                <a:tc>
                  <a:txBody>
                    <a:bodyPr/>
                    <a:lstStyle/>
                    <a:p>
                      <a:pPr algn="ctr" fontAlgn="ctr"/>
                      <a:r>
                        <a:rPr lang="en-IN" sz="800" b="0" i="0" u="none" strike="noStrike">
                          <a:solidFill>
                            <a:srgbClr val="222222"/>
                          </a:solidFill>
                          <a:latin typeface="Arial"/>
                        </a:rPr>
                        <a:t>17.2478° N, 73.3709° E</a:t>
                      </a:r>
                    </a:p>
                  </a:txBody>
                  <a:tcPr marL="9525" marR="9525" marT="9525" marB="0" anchor="ctr"/>
                </a:tc>
                <a:tc>
                  <a:txBody>
                    <a:bodyPr/>
                    <a:lstStyle/>
                    <a:p>
                      <a:pPr algn="ctr" fontAlgn="ctr"/>
                      <a:r>
                        <a:rPr lang="en-IN" sz="800" b="0" i="0" u="none" strike="noStrike">
                          <a:solidFill>
                            <a:srgbClr val="222222"/>
                          </a:solidFill>
                          <a:latin typeface="Arial"/>
                        </a:rPr>
                        <a:t>21.1458° N, 79.0882° E</a:t>
                      </a:r>
                    </a:p>
                  </a:txBody>
                  <a:tcPr marL="9525" marR="9525" marT="9525" marB="0" anchor="ctr"/>
                </a:tc>
              </a:tr>
              <a:tr h="370840">
                <a:tc>
                  <a:txBody>
                    <a:bodyPr/>
                    <a:lstStyle/>
                    <a:p>
                      <a:pPr algn="ctr" fontAlgn="ctr"/>
                      <a:r>
                        <a:rPr lang="en-IN" sz="1100" b="1" i="0" u="none" strike="noStrike">
                          <a:solidFill>
                            <a:srgbClr val="000000"/>
                          </a:solidFill>
                          <a:latin typeface="Calibri"/>
                        </a:rPr>
                        <a:t>21/05/2016</a:t>
                      </a:r>
                    </a:p>
                  </a:txBody>
                  <a:tcPr marL="9525" marR="9525" marT="9525" marB="0" anchor="ctr"/>
                </a:tc>
                <a:tc>
                  <a:txBody>
                    <a:bodyPr/>
                    <a:lstStyle/>
                    <a:p>
                      <a:pPr algn="ctr" fontAlgn="ctr"/>
                      <a:r>
                        <a:rPr lang="en-IN" sz="1100" b="0" i="0" u="none" strike="noStrike">
                          <a:solidFill>
                            <a:srgbClr val="000000"/>
                          </a:solidFill>
                          <a:latin typeface="Calibri"/>
                        </a:rPr>
                        <a:t>3.42</a:t>
                      </a:r>
                    </a:p>
                  </a:txBody>
                  <a:tcPr marL="9525" marR="9525" marT="9525" marB="0" anchor="ctr"/>
                </a:tc>
                <a:tc>
                  <a:txBody>
                    <a:bodyPr/>
                    <a:lstStyle/>
                    <a:p>
                      <a:pPr algn="ctr" fontAlgn="ctr"/>
                      <a:r>
                        <a:rPr lang="en-IN" sz="1100" b="0" i="0" u="none" strike="noStrike">
                          <a:solidFill>
                            <a:srgbClr val="000000"/>
                          </a:solidFill>
                          <a:latin typeface="Calibri"/>
                        </a:rPr>
                        <a:t>1.42</a:t>
                      </a:r>
                    </a:p>
                  </a:txBody>
                  <a:tcPr marL="9525" marR="9525" marT="9525" marB="0" anchor="ctr"/>
                </a:tc>
                <a:tc>
                  <a:txBody>
                    <a:bodyPr/>
                    <a:lstStyle/>
                    <a:p>
                      <a:pPr algn="ctr" fontAlgn="ctr"/>
                      <a:r>
                        <a:rPr lang="en-IN" sz="1100" b="0" i="0" u="none" strike="noStrike">
                          <a:solidFill>
                            <a:srgbClr val="000000"/>
                          </a:solidFill>
                          <a:latin typeface="Calibri"/>
                        </a:rPr>
                        <a:t>3.20</a:t>
                      </a:r>
                    </a:p>
                  </a:txBody>
                  <a:tcPr marL="9525" marR="9525" marT="9525" marB="0" anchor="ctr"/>
                </a:tc>
                <a:tc>
                  <a:txBody>
                    <a:bodyPr/>
                    <a:lstStyle/>
                    <a:p>
                      <a:pPr algn="ctr" fontAlgn="ctr"/>
                      <a:r>
                        <a:rPr lang="en-IN" sz="1100" b="0" i="0" u="none" strike="noStrike">
                          <a:solidFill>
                            <a:srgbClr val="000000"/>
                          </a:solidFill>
                          <a:latin typeface="Calibri"/>
                        </a:rPr>
                        <a:t>0.23</a:t>
                      </a:r>
                    </a:p>
                  </a:txBody>
                  <a:tcPr marL="9525" marR="9525" marT="9525" marB="0" anchor="ctr"/>
                </a:tc>
                <a:tc>
                  <a:txBody>
                    <a:bodyPr/>
                    <a:lstStyle/>
                    <a:p>
                      <a:pPr algn="ctr" fontAlgn="ctr"/>
                      <a:r>
                        <a:rPr lang="en-IN" sz="1100" b="0" i="0" u="none" strike="noStrike">
                          <a:solidFill>
                            <a:srgbClr val="000000"/>
                          </a:solidFill>
                          <a:latin typeface="Calibri"/>
                        </a:rPr>
                        <a:t>0.11</a:t>
                      </a:r>
                    </a:p>
                  </a:txBody>
                  <a:tcPr marL="9525" marR="9525" marT="9525" marB="0" anchor="ctr"/>
                </a:tc>
                <a:tc>
                  <a:txBody>
                    <a:bodyPr/>
                    <a:lstStyle/>
                    <a:p>
                      <a:pPr algn="ctr" fontAlgn="ctr"/>
                      <a:r>
                        <a:rPr lang="en-IN" sz="1100" b="0" i="0" u="none" strike="noStrike">
                          <a:solidFill>
                            <a:srgbClr val="000000"/>
                          </a:solidFill>
                          <a:latin typeface="Calibri"/>
                        </a:rPr>
                        <a:t>7.51</a:t>
                      </a:r>
                    </a:p>
                  </a:txBody>
                  <a:tcPr marL="9525" marR="9525" marT="9525" marB="0" anchor="ctr"/>
                </a:tc>
                <a:tc>
                  <a:txBody>
                    <a:bodyPr/>
                    <a:lstStyle/>
                    <a:p>
                      <a:pPr algn="ctr" fontAlgn="ctr"/>
                      <a:r>
                        <a:rPr lang="en-IN" sz="1100" b="0" i="0" u="none" strike="noStrike">
                          <a:solidFill>
                            <a:srgbClr val="000000"/>
                          </a:solidFill>
                          <a:latin typeface="Calibri"/>
                        </a:rPr>
                        <a:t>27.88</a:t>
                      </a:r>
                    </a:p>
                  </a:txBody>
                  <a:tcPr marL="9525" marR="9525" marT="9525" marB="0" anchor="ctr"/>
                </a:tc>
                <a:tc>
                  <a:txBody>
                    <a:bodyPr/>
                    <a:lstStyle/>
                    <a:p>
                      <a:pPr algn="ctr" fontAlgn="ctr"/>
                      <a:r>
                        <a:rPr lang="en-IN" sz="1100" b="0" i="0" u="none" strike="noStrike">
                          <a:solidFill>
                            <a:srgbClr val="000000"/>
                          </a:solidFill>
                          <a:latin typeface="Calibri"/>
                        </a:rPr>
                        <a:t>1.27</a:t>
                      </a:r>
                    </a:p>
                  </a:txBody>
                  <a:tcPr marL="9525" marR="9525" marT="9525" marB="0" anchor="ctr"/>
                </a:tc>
                <a:tc>
                  <a:txBody>
                    <a:bodyPr/>
                    <a:lstStyle/>
                    <a:p>
                      <a:pPr algn="ctr" fontAlgn="ctr"/>
                      <a:r>
                        <a:rPr lang="en-IN" sz="1100" b="0" i="0" u="none" strike="noStrike">
                          <a:solidFill>
                            <a:srgbClr val="000000"/>
                          </a:solidFill>
                          <a:latin typeface="Calibri"/>
                        </a:rPr>
                        <a:t>1.27</a:t>
                      </a:r>
                    </a:p>
                  </a:txBody>
                  <a:tcPr marL="9525" marR="9525" marT="9525" marB="0" anchor="ctr"/>
                </a:tc>
                <a:tc>
                  <a:txBody>
                    <a:bodyPr/>
                    <a:lstStyle/>
                    <a:p>
                      <a:pPr algn="ctr" fontAlgn="ctr"/>
                      <a:r>
                        <a:rPr lang="en-IN" sz="1100" b="0" i="0" u="none" strike="noStrike">
                          <a:solidFill>
                            <a:srgbClr val="000000"/>
                          </a:solidFill>
                          <a:latin typeface="Calibri"/>
                        </a:rPr>
                        <a:t>0.11</a:t>
                      </a:r>
                    </a:p>
                  </a:txBody>
                  <a:tcPr marL="9525" marR="9525" marT="9525" marB="0" anchor="ctr"/>
                </a:tc>
                <a:tc>
                  <a:txBody>
                    <a:bodyPr/>
                    <a:lstStyle/>
                    <a:p>
                      <a:pPr algn="ctr" fontAlgn="ctr"/>
                      <a:r>
                        <a:rPr lang="en-IN" sz="1100" b="0" i="0" u="none" strike="noStrike">
                          <a:solidFill>
                            <a:srgbClr val="000000"/>
                          </a:solidFill>
                          <a:latin typeface="Calibri"/>
                        </a:rPr>
                        <a:t>3.41</a:t>
                      </a:r>
                    </a:p>
                  </a:txBody>
                  <a:tcPr marL="9525" marR="9525" marT="9525" marB="0" anchor="ctr"/>
                </a:tc>
              </a:tr>
              <a:tr h="370840">
                <a:tc>
                  <a:txBody>
                    <a:bodyPr/>
                    <a:lstStyle/>
                    <a:p>
                      <a:pPr algn="ctr" fontAlgn="ctr"/>
                      <a:r>
                        <a:rPr lang="en-IN" sz="1100" b="1" i="0" u="none" strike="noStrike">
                          <a:solidFill>
                            <a:srgbClr val="000000"/>
                          </a:solidFill>
                          <a:latin typeface="Calibri"/>
                        </a:rPr>
                        <a:t>22/05/2016</a:t>
                      </a:r>
                    </a:p>
                  </a:txBody>
                  <a:tcPr marL="9525" marR="9525" marT="9525" marB="0" anchor="ctr"/>
                </a:tc>
                <a:tc>
                  <a:txBody>
                    <a:bodyPr/>
                    <a:lstStyle/>
                    <a:p>
                      <a:pPr algn="ctr" fontAlgn="ctr"/>
                      <a:r>
                        <a:rPr lang="en-IN" sz="1100" b="0" i="0" u="none" strike="noStrike">
                          <a:solidFill>
                            <a:srgbClr val="000000"/>
                          </a:solidFill>
                          <a:latin typeface="Calibri"/>
                        </a:rPr>
                        <a:t>4.64</a:t>
                      </a:r>
                    </a:p>
                  </a:txBody>
                  <a:tcPr marL="9525" marR="9525" marT="9525" marB="0" anchor="ctr"/>
                </a:tc>
                <a:tc>
                  <a:txBody>
                    <a:bodyPr/>
                    <a:lstStyle/>
                    <a:p>
                      <a:pPr algn="ctr" fontAlgn="ctr"/>
                      <a:r>
                        <a:rPr lang="en-IN" sz="1100" b="0" i="0" u="none" strike="noStrike">
                          <a:solidFill>
                            <a:srgbClr val="000000"/>
                          </a:solidFill>
                          <a:latin typeface="Calibri"/>
                        </a:rPr>
                        <a:t>2.23</a:t>
                      </a:r>
                    </a:p>
                  </a:txBody>
                  <a:tcPr marL="9525" marR="9525" marT="9525" marB="0" anchor="ctr"/>
                </a:tc>
                <a:tc>
                  <a:txBody>
                    <a:bodyPr/>
                    <a:lstStyle/>
                    <a:p>
                      <a:pPr algn="ctr" fontAlgn="ctr"/>
                      <a:r>
                        <a:rPr lang="en-IN" sz="1100" b="0" i="0" u="none" strike="noStrike">
                          <a:solidFill>
                            <a:srgbClr val="000000"/>
                          </a:solidFill>
                          <a:latin typeface="Calibri"/>
                        </a:rPr>
                        <a:t>5.11</a:t>
                      </a:r>
                    </a:p>
                  </a:txBody>
                  <a:tcPr marL="9525" marR="9525" marT="9525" marB="0" anchor="ctr"/>
                </a:tc>
                <a:tc>
                  <a:txBody>
                    <a:bodyPr/>
                    <a:lstStyle/>
                    <a:p>
                      <a:pPr algn="ctr" fontAlgn="ctr"/>
                      <a:r>
                        <a:rPr lang="en-IN" sz="1100" b="0" i="0" u="none" strike="noStrike">
                          <a:solidFill>
                            <a:srgbClr val="000000"/>
                          </a:solidFill>
                          <a:latin typeface="Calibri"/>
                        </a:rPr>
                        <a:t>0.22</a:t>
                      </a:r>
                    </a:p>
                  </a:txBody>
                  <a:tcPr marL="9525" marR="9525" marT="9525" marB="0" anchor="ctr"/>
                </a:tc>
                <a:tc>
                  <a:txBody>
                    <a:bodyPr/>
                    <a:lstStyle/>
                    <a:p>
                      <a:pPr algn="ctr" fontAlgn="ctr"/>
                      <a:r>
                        <a:rPr lang="en-IN" sz="1100" b="0" i="0" u="none" strike="noStrike">
                          <a:solidFill>
                            <a:srgbClr val="000000"/>
                          </a:solidFill>
                          <a:latin typeface="Calibri"/>
                        </a:rPr>
                        <a:t>0.13</a:t>
                      </a:r>
                    </a:p>
                  </a:txBody>
                  <a:tcPr marL="9525" marR="9525" marT="9525" marB="0" anchor="ctr"/>
                </a:tc>
                <a:tc>
                  <a:txBody>
                    <a:bodyPr/>
                    <a:lstStyle/>
                    <a:p>
                      <a:pPr algn="ctr" fontAlgn="ctr"/>
                      <a:r>
                        <a:rPr lang="en-IN" sz="1100" b="0" i="0" u="none" strike="noStrike">
                          <a:solidFill>
                            <a:srgbClr val="000000"/>
                          </a:solidFill>
                          <a:latin typeface="Calibri"/>
                        </a:rPr>
                        <a:t>9.13</a:t>
                      </a:r>
                    </a:p>
                  </a:txBody>
                  <a:tcPr marL="9525" marR="9525" marT="9525" marB="0" anchor="ctr"/>
                </a:tc>
                <a:tc>
                  <a:txBody>
                    <a:bodyPr/>
                    <a:lstStyle/>
                    <a:p>
                      <a:pPr algn="ctr" fontAlgn="ctr"/>
                      <a:r>
                        <a:rPr lang="en-IN" sz="1100" b="0" i="0" u="none" strike="noStrike">
                          <a:solidFill>
                            <a:srgbClr val="000000"/>
                          </a:solidFill>
                          <a:latin typeface="Calibri"/>
                        </a:rPr>
                        <a:t>25.37</a:t>
                      </a:r>
                    </a:p>
                  </a:txBody>
                  <a:tcPr marL="9525" marR="9525" marT="9525" marB="0" anchor="ctr"/>
                </a:tc>
                <a:tc>
                  <a:txBody>
                    <a:bodyPr/>
                    <a:lstStyle/>
                    <a:p>
                      <a:pPr algn="ctr" fontAlgn="ctr"/>
                      <a:r>
                        <a:rPr lang="en-IN" sz="1100" b="0" i="0" u="none" strike="noStrike">
                          <a:solidFill>
                            <a:srgbClr val="000000"/>
                          </a:solidFill>
                          <a:latin typeface="Calibri"/>
                        </a:rPr>
                        <a:t>1.44</a:t>
                      </a:r>
                    </a:p>
                  </a:txBody>
                  <a:tcPr marL="9525" marR="9525" marT="9525" marB="0" anchor="ctr"/>
                </a:tc>
                <a:tc>
                  <a:txBody>
                    <a:bodyPr/>
                    <a:lstStyle/>
                    <a:p>
                      <a:pPr algn="ctr" fontAlgn="ctr"/>
                      <a:r>
                        <a:rPr lang="en-IN" sz="1100" b="0" i="0" u="none" strike="noStrike">
                          <a:solidFill>
                            <a:srgbClr val="000000"/>
                          </a:solidFill>
                          <a:latin typeface="Calibri"/>
                        </a:rPr>
                        <a:t>1.25</a:t>
                      </a:r>
                    </a:p>
                  </a:txBody>
                  <a:tcPr marL="9525" marR="9525" marT="9525" marB="0" anchor="ctr"/>
                </a:tc>
                <a:tc>
                  <a:txBody>
                    <a:bodyPr/>
                    <a:lstStyle/>
                    <a:p>
                      <a:pPr algn="ctr" fontAlgn="ctr"/>
                      <a:r>
                        <a:rPr lang="en-IN" sz="1100" b="0" i="0" u="none" strike="noStrike">
                          <a:solidFill>
                            <a:srgbClr val="000000"/>
                          </a:solidFill>
                          <a:latin typeface="Calibri"/>
                        </a:rPr>
                        <a:t>0.11</a:t>
                      </a:r>
                    </a:p>
                  </a:txBody>
                  <a:tcPr marL="9525" marR="9525" marT="9525" marB="0" anchor="ctr"/>
                </a:tc>
                <a:tc>
                  <a:txBody>
                    <a:bodyPr/>
                    <a:lstStyle/>
                    <a:p>
                      <a:pPr algn="ctr" fontAlgn="ctr"/>
                      <a:r>
                        <a:rPr lang="en-IN" sz="1100" b="0" i="0" u="none" strike="noStrike">
                          <a:solidFill>
                            <a:srgbClr val="000000"/>
                          </a:solidFill>
                          <a:latin typeface="Calibri"/>
                        </a:rPr>
                        <a:t>3.59</a:t>
                      </a:r>
                    </a:p>
                  </a:txBody>
                  <a:tcPr marL="9525" marR="9525" marT="9525" marB="0" anchor="ctr"/>
                </a:tc>
              </a:tr>
              <a:tr h="370840">
                <a:tc>
                  <a:txBody>
                    <a:bodyPr/>
                    <a:lstStyle/>
                    <a:p>
                      <a:pPr algn="ctr" fontAlgn="ctr"/>
                      <a:r>
                        <a:rPr lang="en-IN" sz="1100" b="1" i="0" u="none" strike="noStrike">
                          <a:solidFill>
                            <a:srgbClr val="000000"/>
                          </a:solidFill>
                          <a:latin typeface="Calibri"/>
                        </a:rPr>
                        <a:t>23/05/2016</a:t>
                      </a:r>
                    </a:p>
                  </a:txBody>
                  <a:tcPr marL="9525" marR="9525" marT="9525" marB="0" anchor="ctr"/>
                </a:tc>
                <a:tc>
                  <a:txBody>
                    <a:bodyPr/>
                    <a:lstStyle/>
                    <a:p>
                      <a:pPr algn="ctr" fontAlgn="ctr"/>
                      <a:r>
                        <a:rPr lang="en-IN" sz="1100" b="0" i="0" u="none" strike="noStrike">
                          <a:solidFill>
                            <a:srgbClr val="000000"/>
                          </a:solidFill>
                          <a:latin typeface="Calibri"/>
                        </a:rPr>
                        <a:t>2.74</a:t>
                      </a:r>
                    </a:p>
                  </a:txBody>
                  <a:tcPr marL="9525" marR="9525" marT="9525" marB="0" anchor="ctr"/>
                </a:tc>
                <a:tc>
                  <a:txBody>
                    <a:bodyPr/>
                    <a:lstStyle/>
                    <a:p>
                      <a:pPr algn="ctr" fontAlgn="ctr"/>
                      <a:r>
                        <a:rPr lang="en-IN" sz="1100" b="0" i="0" u="none" strike="noStrike">
                          <a:solidFill>
                            <a:srgbClr val="000000"/>
                          </a:solidFill>
                          <a:latin typeface="Calibri"/>
                        </a:rPr>
                        <a:t>0.88</a:t>
                      </a:r>
                    </a:p>
                  </a:txBody>
                  <a:tcPr marL="9525" marR="9525" marT="9525" marB="0" anchor="ctr"/>
                </a:tc>
                <a:tc>
                  <a:txBody>
                    <a:bodyPr/>
                    <a:lstStyle/>
                    <a:p>
                      <a:pPr algn="ctr" fontAlgn="ctr"/>
                      <a:r>
                        <a:rPr lang="en-IN" sz="1100" b="0" i="0" u="none" strike="noStrike">
                          <a:solidFill>
                            <a:srgbClr val="000000"/>
                          </a:solidFill>
                          <a:latin typeface="Calibri"/>
                        </a:rPr>
                        <a:t>2.87</a:t>
                      </a:r>
                    </a:p>
                  </a:txBody>
                  <a:tcPr marL="9525" marR="9525" marT="9525" marB="0" anchor="ctr"/>
                </a:tc>
                <a:tc>
                  <a:txBody>
                    <a:bodyPr/>
                    <a:lstStyle/>
                    <a:p>
                      <a:pPr algn="ctr" fontAlgn="ctr"/>
                      <a:r>
                        <a:rPr lang="en-IN" sz="1100" b="0" i="0" u="none" strike="noStrike">
                          <a:solidFill>
                            <a:srgbClr val="000000"/>
                          </a:solidFill>
                          <a:latin typeface="Calibri"/>
                        </a:rPr>
                        <a:t>0.22</a:t>
                      </a:r>
                    </a:p>
                  </a:txBody>
                  <a:tcPr marL="9525" marR="9525" marT="9525" marB="0" anchor="ctr"/>
                </a:tc>
                <a:tc>
                  <a:txBody>
                    <a:bodyPr/>
                    <a:lstStyle/>
                    <a:p>
                      <a:pPr algn="ctr" fontAlgn="ctr"/>
                      <a:r>
                        <a:rPr lang="en-IN" sz="1100" b="0" i="0" u="none" strike="noStrike">
                          <a:solidFill>
                            <a:srgbClr val="000000"/>
                          </a:solidFill>
                          <a:latin typeface="Calibri"/>
                        </a:rPr>
                        <a:t>0.14</a:t>
                      </a:r>
                    </a:p>
                  </a:txBody>
                  <a:tcPr marL="9525" marR="9525" marT="9525" marB="0" anchor="ctr"/>
                </a:tc>
                <a:tc>
                  <a:txBody>
                    <a:bodyPr/>
                    <a:lstStyle/>
                    <a:p>
                      <a:pPr algn="ctr" fontAlgn="ctr"/>
                      <a:r>
                        <a:rPr lang="en-IN" sz="1100" b="0" i="0" u="none" strike="noStrike">
                          <a:solidFill>
                            <a:srgbClr val="000000"/>
                          </a:solidFill>
                          <a:latin typeface="Calibri"/>
                        </a:rPr>
                        <a:t>9.03</a:t>
                      </a:r>
                    </a:p>
                  </a:txBody>
                  <a:tcPr marL="9525" marR="9525" marT="9525" marB="0" anchor="ctr"/>
                </a:tc>
                <a:tc>
                  <a:txBody>
                    <a:bodyPr/>
                    <a:lstStyle/>
                    <a:p>
                      <a:pPr algn="ctr" fontAlgn="ctr"/>
                      <a:r>
                        <a:rPr lang="en-IN" sz="1100" b="0" i="0" u="none" strike="noStrike" dirty="0">
                          <a:solidFill>
                            <a:srgbClr val="000000"/>
                          </a:solidFill>
                          <a:latin typeface="Calibri"/>
                        </a:rPr>
                        <a:t>22.37</a:t>
                      </a:r>
                    </a:p>
                  </a:txBody>
                  <a:tcPr marL="9525" marR="9525" marT="9525" marB="0" anchor="ctr"/>
                </a:tc>
                <a:tc>
                  <a:txBody>
                    <a:bodyPr/>
                    <a:lstStyle/>
                    <a:p>
                      <a:pPr algn="ctr" fontAlgn="ctr"/>
                      <a:r>
                        <a:rPr lang="en-IN" sz="1100" b="0" i="0" u="none" strike="noStrike">
                          <a:solidFill>
                            <a:srgbClr val="000000"/>
                          </a:solidFill>
                          <a:latin typeface="Calibri"/>
                        </a:rPr>
                        <a:t>1.50</a:t>
                      </a:r>
                    </a:p>
                  </a:txBody>
                  <a:tcPr marL="9525" marR="9525" marT="9525" marB="0" anchor="ctr"/>
                </a:tc>
                <a:tc>
                  <a:txBody>
                    <a:bodyPr/>
                    <a:lstStyle/>
                    <a:p>
                      <a:pPr algn="ctr" fontAlgn="ctr"/>
                      <a:r>
                        <a:rPr lang="en-IN" sz="1100" b="0" i="0" u="none" strike="noStrike">
                          <a:solidFill>
                            <a:srgbClr val="000000"/>
                          </a:solidFill>
                          <a:latin typeface="Calibri"/>
                        </a:rPr>
                        <a:t>1.18</a:t>
                      </a:r>
                    </a:p>
                  </a:txBody>
                  <a:tcPr marL="9525" marR="9525" marT="9525" marB="0" anchor="ctr"/>
                </a:tc>
                <a:tc>
                  <a:txBody>
                    <a:bodyPr/>
                    <a:lstStyle/>
                    <a:p>
                      <a:pPr algn="ctr" fontAlgn="ctr"/>
                      <a:r>
                        <a:rPr lang="en-IN" sz="1100" b="0" i="0" u="none" strike="noStrike">
                          <a:solidFill>
                            <a:srgbClr val="000000"/>
                          </a:solidFill>
                          <a:latin typeface="Calibri"/>
                        </a:rPr>
                        <a:t>0.12</a:t>
                      </a:r>
                    </a:p>
                  </a:txBody>
                  <a:tcPr marL="9525" marR="9525" marT="9525" marB="0" anchor="ctr"/>
                </a:tc>
                <a:tc>
                  <a:txBody>
                    <a:bodyPr/>
                    <a:lstStyle/>
                    <a:p>
                      <a:pPr algn="ctr" fontAlgn="ctr"/>
                      <a:r>
                        <a:rPr lang="en-IN" sz="1100" b="0" i="0" u="none" strike="noStrike">
                          <a:solidFill>
                            <a:srgbClr val="000000"/>
                          </a:solidFill>
                          <a:latin typeface="Calibri"/>
                        </a:rPr>
                        <a:t>3.72</a:t>
                      </a:r>
                    </a:p>
                  </a:txBody>
                  <a:tcPr marL="9525" marR="9525" marT="9525" marB="0" anchor="ctr"/>
                </a:tc>
              </a:tr>
              <a:tr h="370840">
                <a:tc>
                  <a:txBody>
                    <a:bodyPr/>
                    <a:lstStyle/>
                    <a:p>
                      <a:pPr algn="ctr" fontAlgn="ctr"/>
                      <a:r>
                        <a:rPr lang="en-IN" sz="1100" b="1" i="0" u="none" strike="noStrike">
                          <a:solidFill>
                            <a:srgbClr val="000000"/>
                          </a:solidFill>
                          <a:latin typeface="Calibri"/>
                        </a:rPr>
                        <a:t>24/05/2016</a:t>
                      </a:r>
                    </a:p>
                  </a:txBody>
                  <a:tcPr marL="9525" marR="9525" marT="9525" marB="0" anchor="ctr"/>
                </a:tc>
                <a:tc>
                  <a:txBody>
                    <a:bodyPr/>
                    <a:lstStyle/>
                    <a:p>
                      <a:pPr algn="ctr" fontAlgn="ctr"/>
                      <a:r>
                        <a:rPr lang="en-IN" sz="1100" b="0" i="0" u="none" strike="noStrike">
                          <a:solidFill>
                            <a:srgbClr val="000000"/>
                          </a:solidFill>
                          <a:latin typeface="Calibri"/>
                        </a:rPr>
                        <a:t>3.40</a:t>
                      </a:r>
                    </a:p>
                  </a:txBody>
                  <a:tcPr marL="9525" marR="9525" marT="9525" marB="0" anchor="ctr"/>
                </a:tc>
                <a:tc>
                  <a:txBody>
                    <a:bodyPr/>
                    <a:lstStyle/>
                    <a:p>
                      <a:pPr algn="ctr" fontAlgn="ctr"/>
                      <a:r>
                        <a:rPr lang="en-IN" sz="1100" b="0" i="0" u="none" strike="noStrike">
                          <a:solidFill>
                            <a:srgbClr val="000000"/>
                          </a:solidFill>
                          <a:latin typeface="Calibri"/>
                        </a:rPr>
                        <a:t>2.82</a:t>
                      </a:r>
                    </a:p>
                  </a:txBody>
                  <a:tcPr marL="9525" marR="9525" marT="9525" marB="0" anchor="ctr"/>
                </a:tc>
                <a:tc>
                  <a:txBody>
                    <a:bodyPr/>
                    <a:lstStyle/>
                    <a:p>
                      <a:pPr algn="ctr" fontAlgn="ctr"/>
                      <a:r>
                        <a:rPr lang="en-IN" sz="1100" b="0" i="0" u="none" strike="noStrike">
                          <a:solidFill>
                            <a:srgbClr val="000000"/>
                          </a:solidFill>
                          <a:latin typeface="Calibri"/>
                        </a:rPr>
                        <a:t>3.56</a:t>
                      </a:r>
                    </a:p>
                  </a:txBody>
                  <a:tcPr marL="9525" marR="9525" marT="9525" marB="0" anchor="ctr"/>
                </a:tc>
                <a:tc>
                  <a:txBody>
                    <a:bodyPr/>
                    <a:lstStyle/>
                    <a:p>
                      <a:pPr algn="ctr" fontAlgn="ctr"/>
                      <a:r>
                        <a:rPr lang="en-IN" sz="1100" b="0" i="0" u="none" strike="noStrike">
                          <a:solidFill>
                            <a:srgbClr val="000000"/>
                          </a:solidFill>
                          <a:latin typeface="Calibri"/>
                        </a:rPr>
                        <a:t>0.22</a:t>
                      </a:r>
                    </a:p>
                  </a:txBody>
                  <a:tcPr marL="9525" marR="9525" marT="9525" marB="0" anchor="ctr"/>
                </a:tc>
                <a:tc>
                  <a:txBody>
                    <a:bodyPr/>
                    <a:lstStyle/>
                    <a:p>
                      <a:pPr algn="ctr" fontAlgn="ctr"/>
                      <a:r>
                        <a:rPr lang="en-IN" sz="1100" b="0" i="0" u="none" strike="noStrike">
                          <a:solidFill>
                            <a:srgbClr val="000000"/>
                          </a:solidFill>
                          <a:latin typeface="Calibri"/>
                        </a:rPr>
                        <a:t>0.11</a:t>
                      </a:r>
                    </a:p>
                  </a:txBody>
                  <a:tcPr marL="9525" marR="9525" marT="9525" marB="0" anchor="ctr"/>
                </a:tc>
                <a:tc>
                  <a:txBody>
                    <a:bodyPr/>
                    <a:lstStyle/>
                    <a:p>
                      <a:pPr algn="ctr" fontAlgn="ctr"/>
                      <a:r>
                        <a:rPr lang="en-IN" sz="1100" b="0" i="0" u="none" strike="noStrike">
                          <a:solidFill>
                            <a:srgbClr val="000000"/>
                          </a:solidFill>
                          <a:latin typeface="Calibri"/>
                        </a:rPr>
                        <a:t>7.76</a:t>
                      </a:r>
                    </a:p>
                  </a:txBody>
                  <a:tcPr marL="9525" marR="9525" marT="9525" marB="0" anchor="ctr"/>
                </a:tc>
                <a:tc>
                  <a:txBody>
                    <a:bodyPr/>
                    <a:lstStyle/>
                    <a:p>
                      <a:pPr algn="ctr" fontAlgn="ctr"/>
                      <a:r>
                        <a:rPr lang="en-IN" sz="1100" b="0" i="0" u="none" strike="noStrike">
                          <a:solidFill>
                            <a:srgbClr val="000000"/>
                          </a:solidFill>
                          <a:latin typeface="Calibri"/>
                        </a:rPr>
                        <a:t>24.43</a:t>
                      </a:r>
                    </a:p>
                  </a:txBody>
                  <a:tcPr marL="9525" marR="9525" marT="9525" marB="0" anchor="ctr"/>
                </a:tc>
                <a:tc>
                  <a:txBody>
                    <a:bodyPr/>
                    <a:lstStyle/>
                    <a:p>
                      <a:pPr algn="ctr" fontAlgn="ctr"/>
                      <a:r>
                        <a:rPr lang="en-IN" sz="1100" b="0" i="0" u="none" strike="noStrike">
                          <a:solidFill>
                            <a:srgbClr val="000000"/>
                          </a:solidFill>
                          <a:latin typeface="Calibri"/>
                        </a:rPr>
                        <a:t>1.90</a:t>
                      </a:r>
                    </a:p>
                  </a:txBody>
                  <a:tcPr marL="9525" marR="9525" marT="9525" marB="0" anchor="ctr"/>
                </a:tc>
                <a:tc>
                  <a:txBody>
                    <a:bodyPr/>
                    <a:lstStyle/>
                    <a:p>
                      <a:pPr algn="ctr" fontAlgn="ctr"/>
                      <a:r>
                        <a:rPr lang="en-IN" sz="1100" b="0" i="0" u="none" strike="noStrike">
                          <a:solidFill>
                            <a:srgbClr val="000000"/>
                          </a:solidFill>
                          <a:latin typeface="Calibri"/>
                        </a:rPr>
                        <a:t>1.07</a:t>
                      </a:r>
                    </a:p>
                  </a:txBody>
                  <a:tcPr marL="9525" marR="9525" marT="9525" marB="0" anchor="ctr"/>
                </a:tc>
                <a:tc>
                  <a:txBody>
                    <a:bodyPr/>
                    <a:lstStyle/>
                    <a:p>
                      <a:pPr algn="ctr" fontAlgn="ctr"/>
                      <a:r>
                        <a:rPr lang="en-IN" sz="1100" b="0" i="0" u="none" strike="noStrike">
                          <a:solidFill>
                            <a:srgbClr val="000000"/>
                          </a:solidFill>
                          <a:latin typeface="Calibri"/>
                        </a:rPr>
                        <a:t>0.14</a:t>
                      </a:r>
                    </a:p>
                  </a:txBody>
                  <a:tcPr marL="9525" marR="9525" marT="9525" marB="0" anchor="ctr"/>
                </a:tc>
                <a:tc>
                  <a:txBody>
                    <a:bodyPr/>
                    <a:lstStyle/>
                    <a:p>
                      <a:pPr algn="ctr" fontAlgn="ctr"/>
                      <a:r>
                        <a:rPr lang="en-IN" sz="1100" b="0" i="0" u="none" strike="noStrike">
                          <a:solidFill>
                            <a:srgbClr val="000000"/>
                          </a:solidFill>
                          <a:latin typeface="Calibri"/>
                        </a:rPr>
                        <a:t>4.24</a:t>
                      </a:r>
                    </a:p>
                  </a:txBody>
                  <a:tcPr marL="9525" marR="9525" marT="9525" marB="0" anchor="ctr"/>
                </a:tc>
              </a:tr>
              <a:tr h="370840">
                <a:tc>
                  <a:txBody>
                    <a:bodyPr/>
                    <a:lstStyle/>
                    <a:p>
                      <a:pPr algn="ctr" fontAlgn="ctr"/>
                      <a:r>
                        <a:rPr lang="en-IN" sz="1100" b="1" i="0" u="none" strike="noStrike">
                          <a:solidFill>
                            <a:srgbClr val="000000"/>
                          </a:solidFill>
                          <a:latin typeface="Calibri"/>
                        </a:rPr>
                        <a:t>25/05/2016</a:t>
                      </a:r>
                    </a:p>
                  </a:txBody>
                  <a:tcPr marL="9525" marR="9525" marT="9525" marB="0" anchor="ctr"/>
                </a:tc>
                <a:tc>
                  <a:txBody>
                    <a:bodyPr/>
                    <a:lstStyle/>
                    <a:p>
                      <a:pPr algn="ctr" fontAlgn="ctr"/>
                      <a:r>
                        <a:rPr lang="en-IN" sz="1100" b="0" i="0" u="none" strike="noStrike">
                          <a:solidFill>
                            <a:srgbClr val="000000"/>
                          </a:solidFill>
                          <a:latin typeface="Calibri"/>
                        </a:rPr>
                        <a:t>3.24</a:t>
                      </a:r>
                    </a:p>
                  </a:txBody>
                  <a:tcPr marL="9525" marR="9525" marT="9525" marB="0" anchor="ctr"/>
                </a:tc>
                <a:tc>
                  <a:txBody>
                    <a:bodyPr/>
                    <a:lstStyle/>
                    <a:p>
                      <a:pPr algn="ctr" fontAlgn="ctr"/>
                      <a:r>
                        <a:rPr lang="en-IN" sz="1100" b="0" i="0" u="none" strike="noStrike">
                          <a:solidFill>
                            <a:srgbClr val="000000"/>
                          </a:solidFill>
                          <a:latin typeface="Calibri"/>
                        </a:rPr>
                        <a:t>1.00</a:t>
                      </a:r>
                    </a:p>
                  </a:txBody>
                  <a:tcPr marL="9525" marR="9525" marT="9525" marB="0" anchor="ctr"/>
                </a:tc>
                <a:tc>
                  <a:txBody>
                    <a:bodyPr/>
                    <a:lstStyle/>
                    <a:p>
                      <a:pPr algn="ctr" fontAlgn="ctr"/>
                      <a:r>
                        <a:rPr lang="en-IN" sz="1100" b="0" i="0" u="none" strike="noStrike">
                          <a:solidFill>
                            <a:srgbClr val="000000"/>
                          </a:solidFill>
                          <a:latin typeface="Calibri"/>
                        </a:rPr>
                        <a:t>2.27</a:t>
                      </a:r>
                    </a:p>
                  </a:txBody>
                  <a:tcPr marL="9525" marR="9525" marT="9525" marB="0" anchor="ctr"/>
                </a:tc>
                <a:tc>
                  <a:txBody>
                    <a:bodyPr/>
                    <a:lstStyle/>
                    <a:p>
                      <a:pPr algn="ctr" fontAlgn="ctr"/>
                      <a:r>
                        <a:rPr lang="en-IN" sz="1100" b="0" i="0" u="none" strike="noStrike">
                          <a:solidFill>
                            <a:srgbClr val="000000"/>
                          </a:solidFill>
                          <a:latin typeface="Calibri"/>
                        </a:rPr>
                        <a:t>0.23</a:t>
                      </a:r>
                    </a:p>
                  </a:txBody>
                  <a:tcPr marL="9525" marR="9525" marT="9525" marB="0" anchor="ctr"/>
                </a:tc>
                <a:tc>
                  <a:txBody>
                    <a:bodyPr/>
                    <a:lstStyle/>
                    <a:p>
                      <a:pPr algn="ctr" fontAlgn="ctr"/>
                      <a:r>
                        <a:rPr lang="en-IN" sz="1100" b="0" i="0" u="none" strike="noStrike">
                          <a:solidFill>
                            <a:srgbClr val="000000"/>
                          </a:solidFill>
                          <a:latin typeface="Calibri"/>
                        </a:rPr>
                        <a:t>0.14</a:t>
                      </a:r>
                    </a:p>
                  </a:txBody>
                  <a:tcPr marL="9525" marR="9525" marT="9525" marB="0" anchor="ctr"/>
                </a:tc>
                <a:tc>
                  <a:txBody>
                    <a:bodyPr/>
                    <a:lstStyle/>
                    <a:p>
                      <a:pPr algn="ctr" fontAlgn="ctr"/>
                      <a:r>
                        <a:rPr lang="en-IN" sz="1100" b="0" i="0" u="none" strike="noStrike">
                          <a:solidFill>
                            <a:srgbClr val="000000"/>
                          </a:solidFill>
                          <a:latin typeface="Calibri"/>
                        </a:rPr>
                        <a:t>7.04</a:t>
                      </a:r>
                    </a:p>
                  </a:txBody>
                  <a:tcPr marL="9525" marR="9525" marT="9525" marB="0" anchor="ctr"/>
                </a:tc>
                <a:tc>
                  <a:txBody>
                    <a:bodyPr/>
                    <a:lstStyle/>
                    <a:p>
                      <a:pPr algn="ctr" fontAlgn="ctr"/>
                      <a:r>
                        <a:rPr lang="en-IN" sz="1100" b="0" i="0" u="none" strike="noStrike">
                          <a:solidFill>
                            <a:srgbClr val="000000"/>
                          </a:solidFill>
                          <a:latin typeface="Calibri"/>
                        </a:rPr>
                        <a:t>19.68</a:t>
                      </a:r>
                    </a:p>
                  </a:txBody>
                  <a:tcPr marL="9525" marR="9525" marT="9525" marB="0" anchor="ctr"/>
                </a:tc>
                <a:tc>
                  <a:txBody>
                    <a:bodyPr/>
                    <a:lstStyle/>
                    <a:p>
                      <a:pPr algn="ctr" fontAlgn="ctr"/>
                      <a:r>
                        <a:rPr lang="en-IN" sz="1100" b="0" i="0" u="none" strike="noStrike">
                          <a:solidFill>
                            <a:srgbClr val="000000"/>
                          </a:solidFill>
                          <a:latin typeface="Calibri"/>
                        </a:rPr>
                        <a:t>1.09</a:t>
                      </a:r>
                    </a:p>
                  </a:txBody>
                  <a:tcPr marL="9525" marR="9525" marT="9525" marB="0" anchor="ctr"/>
                </a:tc>
                <a:tc>
                  <a:txBody>
                    <a:bodyPr/>
                    <a:lstStyle/>
                    <a:p>
                      <a:pPr algn="ctr" fontAlgn="ctr"/>
                      <a:r>
                        <a:rPr lang="en-IN" sz="1100" b="0" i="0" u="none" strike="noStrike">
                          <a:solidFill>
                            <a:srgbClr val="000000"/>
                          </a:solidFill>
                          <a:latin typeface="Calibri"/>
                        </a:rPr>
                        <a:t>1.00</a:t>
                      </a:r>
                    </a:p>
                  </a:txBody>
                  <a:tcPr marL="9525" marR="9525" marT="9525" marB="0" anchor="ctr"/>
                </a:tc>
                <a:tc>
                  <a:txBody>
                    <a:bodyPr/>
                    <a:lstStyle/>
                    <a:p>
                      <a:pPr algn="ctr" fontAlgn="ctr"/>
                      <a:r>
                        <a:rPr lang="en-IN" sz="1100" b="0" i="0" u="none" strike="noStrike">
                          <a:solidFill>
                            <a:srgbClr val="000000"/>
                          </a:solidFill>
                          <a:latin typeface="Calibri"/>
                        </a:rPr>
                        <a:t>0.18</a:t>
                      </a:r>
                    </a:p>
                  </a:txBody>
                  <a:tcPr marL="9525" marR="9525" marT="9525" marB="0" anchor="ctr"/>
                </a:tc>
                <a:tc>
                  <a:txBody>
                    <a:bodyPr/>
                    <a:lstStyle/>
                    <a:p>
                      <a:pPr algn="ctr" fontAlgn="ctr"/>
                      <a:r>
                        <a:rPr lang="en-IN" sz="1100" b="0" i="0" u="none" strike="noStrike" dirty="0">
                          <a:solidFill>
                            <a:srgbClr val="000000"/>
                          </a:solidFill>
                          <a:latin typeface="Calibri"/>
                        </a:rPr>
                        <a:t>3.63</a:t>
                      </a:r>
                    </a:p>
                  </a:txBody>
                  <a:tcPr marL="9525" marR="9525" marT="9525" marB="0" anchor="ctr"/>
                </a:tc>
              </a:tr>
            </a:tbl>
          </a:graphicData>
        </a:graphic>
      </p:graphicFrame>
      <p:graphicFrame>
        <p:nvGraphicFramePr>
          <p:cNvPr id="3" name="Table 2"/>
          <p:cNvGraphicFramePr>
            <a:graphicFrameLocks noGrp="1"/>
          </p:cNvGraphicFramePr>
          <p:nvPr/>
        </p:nvGraphicFramePr>
        <p:xfrm>
          <a:off x="214283" y="3714752"/>
          <a:ext cx="8572565" cy="2971165"/>
        </p:xfrm>
        <a:graphic>
          <a:graphicData uri="http://schemas.openxmlformats.org/drawingml/2006/table">
            <a:tbl>
              <a:tblPr firstRow="1" bandRow="1">
                <a:tableStyleId>{5C22544A-7EE6-4342-B048-85BDC9FD1C3A}</a:tableStyleId>
              </a:tblPr>
              <a:tblGrid>
                <a:gridCol w="846451"/>
                <a:gridCol w="702374"/>
                <a:gridCol w="702374"/>
                <a:gridCol w="702374"/>
                <a:gridCol w="702374"/>
                <a:gridCol w="702374"/>
                <a:gridCol w="702374"/>
                <a:gridCol w="702374"/>
                <a:gridCol w="702374"/>
                <a:gridCol w="702374"/>
                <a:gridCol w="702374"/>
                <a:gridCol w="702374"/>
              </a:tblGrid>
              <a:tr h="370840">
                <a:tc gridSpan="12">
                  <a:txBody>
                    <a:bodyPr/>
                    <a:lstStyle/>
                    <a:p>
                      <a:pPr algn="ctr" fontAlgn="ctr"/>
                      <a:r>
                        <a:rPr lang="en-IN" sz="2000" b="1" i="0" u="none" strike="noStrike" dirty="0">
                          <a:solidFill>
                            <a:srgbClr val="000000"/>
                          </a:solidFill>
                          <a:latin typeface="Calibri"/>
                        </a:rPr>
                        <a:t>Dust Extinction (DU) - T</a:t>
                      </a:r>
                    </a:p>
                  </a:txBody>
                  <a:tcPr marL="9525" marR="9525" marT="9525" marB="0" anchor="ct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370840">
                <a:tc>
                  <a:txBody>
                    <a:bodyPr/>
                    <a:lstStyle/>
                    <a:p>
                      <a:pPr algn="ctr" fontAlgn="ctr"/>
                      <a:r>
                        <a:rPr lang="en-IN" sz="1400" b="1" i="0" u="none" strike="noStrike" dirty="0">
                          <a:solidFill>
                            <a:srgbClr val="000000"/>
                          </a:solidFill>
                          <a:latin typeface="Calibri"/>
                        </a:rPr>
                        <a:t>Date</a:t>
                      </a:r>
                    </a:p>
                  </a:txBody>
                  <a:tcPr marL="9525" marR="9525" marT="9525" marB="0" anchor="ctr"/>
                </a:tc>
                <a:tc gridSpan="3">
                  <a:txBody>
                    <a:bodyPr/>
                    <a:lstStyle/>
                    <a:p>
                      <a:pPr algn="ctr" fontAlgn="ctr"/>
                      <a:r>
                        <a:rPr lang="en-IN" sz="1400" b="1" i="0" u="none" strike="noStrike">
                          <a:solidFill>
                            <a:srgbClr val="000000"/>
                          </a:solidFill>
                          <a:latin typeface="Calibri"/>
                        </a:rPr>
                        <a:t>Kerala</a:t>
                      </a:r>
                    </a:p>
                  </a:txBody>
                  <a:tcPr marL="9525" marR="9525" marT="9525" marB="0" anchor="ctr"/>
                </a:tc>
                <a:tc hMerge="1">
                  <a:txBody>
                    <a:bodyPr/>
                    <a:lstStyle/>
                    <a:p>
                      <a:endParaRPr lang="en-IN"/>
                    </a:p>
                  </a:txBody>
                  <a:tcPr/>
                </a:tc>
                <a:tc hMerge="1">
                  <a:txBody>
                    <a:bodyPr/>
                    <a:lstStyle/>
                    <a:p>
                      <a:endParaRPr lang="en-IN"/>
                    </a:p>
                  </a:txBody>
                  <a:tcPr/>
                </a:tc>
                <a:tc gridSpan="2">
                  <a:txBody>
                    <a:bodyPr/>
                    <a:lstStyle/>
                    <a:p>
                      <a:pPr algn="ctr" fontAlgn="ctr"/>
                      <a:r>
                        <a:rPr lang="en-IN" sz="1400" b="1" i="0" u="none" strike="noStrike">
                          <a:solidFill>
                            <a:srgbClr val="000000"/>
                          </a:solidFill>
                          <a:latin typeface="Calibri"/>
                        </a:rPr>
                        <a:t>Karnataka</a:t>
                      </a:r>
                    </a:p>
                  </a:txBody>
                  <a:tcPr marL="9525" marR="9525" marT="9525" marB="0" anchor="ctr"/>
                </a:tc>
                <a:tc hMerge="1">
                  <a:txBody>
                    <a:bodyPr/>
                    <a:lstStyle/>
                    <a:p>
                      <a:endParaRPr lang="en-IN"/>
                    </a:p>
                  </a:txBody>
                  <a:tcPr/>
                </a:tc>
                <a:tc gridSpan="3">
                  <a:txBody>
                    <a:bodyPr/>
                    <a:lstStyle/>
                    <a:p>
                      <a:pPr algn="ctr" fontAlgn="ctr"/>
                      <a:r>
                        <a:rPr lang="en-IN" sz="1400" b="1" i="0" u="none" strike="noStrike">
                          <a:solidFill>
                            <a:srgbClr val="000000"/>
                          </a:solidFill>
                          <a:latin typeface="Calibri"/>
                        </a:rPr>
                        <a:t>Tamil Nadu</a:t>
                      </a:r>
                    </a:p>
                  </a:txBody>
                  <a:tcPr marL="9525" marR="9525" marT="9525" marB="0" anchor="ctr"/>
                </a:tc>
                <a:tc hMerge="1">
                  <a:txBody>
                    <a:bodyPr/>
                    <a:lstStyle/>
                    <a:p>
                      <a:endParaRPr lang="en-IN"/>
                    </a:p>
                  </a:txBody>
                  <a:tcPr/>
                </a:tc>
                <a:tc hMerge="1">
                  <a:txBody>
                    <a:bodyPr/>
                    <a:lstStyle/>
                    <a:p>
                      <a:endParaRPr lang="en-IN"/>
                    </a:p>
                  </a:txBody>
                  <a:tcPr/>
                </a:tc>
                <a:tc gridSpan="3">
                  <a:txBody>
                    <a:bodyPr/>
                    <a:lstStyle/>
                    <a:p>
                      <a:pPr algn="ctr" fontAlgn="ctr"/>
                      <a:r>
                        <a:rPr lang="en-IN" sz="1400" b="1" i="0" u="none" strike="noStrike">
                          <a:solidFill>
                            <a:srgbClr val="000000"/>
                          </a:solidFill>
                          <a:latin typeface="Calibri"/>
                        </a:rPr>
                        <a:t>Maharashtra</a:t>
                      </a:r>
                    </a:p>
                  </a:txBody>
                  <a:tcPr marL="9525" marR="9525" marT="9525" marB="0" anchor="ctr"/>
                </a:tc>
                <a:tc hMerge="1">
                  <a:txBody>
                    <a:bodyPr/>
                    <a:lstStyle/>
                    <a:p>
                      <a:endParaRPr lang="en-IN"/>
                    </a:p>
                  </a:txBody>
                  <a:tcPr/>
                </a:tc>
                <a:tc hMerge="1">
                  <a:txBody>
                    <a:bodyPr/>
                    <a:lstStyle/>
                    <a:p>
                      <a:endParaRPr lang="en-IN"/>
                    </a:p>
                  </a:txBody>
                  <a:tcPr/>
                </a:tc>
              </a:tr>
              <a:tr h="370840">
                <a:tc rowSpan="2">
                  <a:txBody>
                    <a:bodyPr/>
                    <a:lstStyle/>
                    <a:p>
                      <a:pPr algn="ctr" fontAlgn="ctr"/>
                      <a:r>
                        <a:rPr lang="en-IN" sz="1100" b="1" i="0" u="none" strike="noStrike">
                          <a:solidFill>
                            <a:srgbClr val="000000"/>
                          </a:solidFill>
                          <a:latin typeface="Calibri"/>
                        </a:rPr>
                        <a:t>08:30 AM - 09:30 AM</a:t>
                      </a:r>
                    </a:p>
                  </a:txBody>
                  <a:tcPr marL="9525" marR="9525" marT="9525" marB="0" anchor="ctr"/>
                </a:tc>
                <a:tc>
                  <a:txBody>
                    <a:bodyPr/>
                    <a:lstStyle/>
                    <a:p>
                      <a:pPr algn="ctr" fontAlgn="ctr"/>
                      <a:r>
                        <a:rPr lang="en-IN" sz="1200" b="1" i="0" u="none" strike="noStrike">
                          <a:solidFill>
                            <a:srgbClr val="000000"/>
                          </a:solidFill>
                          <a:latin typeface="Calibri"/>
                        </a:rPr>
                        <a:t>Kochi</a:t>
                      </a:r>
                    </a:p>
                  </a:txBody>
                  <a:tcPr marL="9525" marR="9525" marT="9525" marB="0" anchor="ctr"/>
                </a:tc>
                <a:tc>
                  <a:txBody>
                    <a:bodyPr/>
                    <a:lstStyle/>
                    <a:p>
                      <a:pPr algn="ctr" fontAlgn="ctr"/>
                      <a:r>
                        <a:rPr lang="en-IN" sz="1200" b="1" i="0" u="none" strike="noStrike">
                          <a:solidFill>
                            <a:srgbClr val="000000"/>
                          </a:solidFill>
                          <a:latin typeface="Calibri"/>
                        </a:rPr>
                        <a:t>Kannur</a:t>
                      </a:r>
                    </a:p>
                  </a:txBody>
                  <a:tcPr marL="9525" marR="9525" marT="9525" marB="0" anchor="ctr"/>
                </a:tc>
                <a:tc>
                  <a:txBody>
                    <a:bodyPr/>
                    <a:lstStyle/>
                    <a:p>
                      <a:pPr algn="ctr" fontAlgn="ctr"/>
                      <a:r>
                        <a:rPr lang="en-IN" sz="1200" b="1" i="0" u="none" strike="noStrike">
                          <a:solidFill>
                            <a:srgbClr val="000000"/>
                          </a:solidFill>
                          <a:latin typeface="Calibri"/>
                        </a:rPr>
                        <a:t>Kuttanadu</a:t>
                      </a:r>
                    </a:p>
                  </a:txBody>
                  <a:tcPr marL="9525" marR="9525" marT="9525" marB="0" anchor="ctr"/>
                </a:tc>
                <a:tc>
                  <a:txBody>
                    <a:bodyPr/>
                    <a:lstStyle/>
                    <a:p>
                      <a:pPr algn="ctr" fontAlgn="ctr"/>
                      <a:r>
                        <a:rPr lang="en-IN" sz="1200" b="1" i="0" u="none" strike="noStrike" dirty="0">
                          <a:solidFill>
                            <a:srgbClr val="000000"/>
                          </a:solidFill>
                          <a:latin typeface="Calibri"/>
                        </a:rPr>
                        <a:t>Shimoga</a:t>
                      </a:r>
                    </a:p>
                  </a:txBody>
                  <a:tcPr marL="9525" marR="9525" marT="9525" marB="0" anchor="ctr"/>
                </a:tc>
                <a:tc>
                  <a:txBody>
                    <a:bodyPr/>
                    <a:lstStyle/>
                    <a:p>
                      <a:pPr algn="ctr" fontAlgn="ctr"/>
                      <a:r>
                        <a:rPr lang="en-IN" sz="1200" b="1" i="0" u="none" strike="noStrike">
                          <a:solidFill>
                            <a:srgbClr val="000000"/>
                          </a:solidFill>
                          <a:latin typeface="Calibri"/>
                        </a:rPr>
                        <a:t>Mysore</a:t>
                      </a:r>
                    </a:p>
                  </a:txBody>
                  <a:tcPr marL="9525" marR="9525" marT="9525" marB="0" anchor="ctr"/>
                </a:tc>
                <a:tc>
                  <a:txBody>
                    <a:bodyPr/>
                    <a:lstStyle/>
                    <a:p>
                      <a:pPr algn="ctr" fontAlgn="ctr"/>
                      <a:r>
                        <a:rPr lang="en-IN" sz="1200" b="1" i="0" u="none" strike="noStrike">
                          <a:solidFill>
                            <a:srgbClr val="000000"/>
                          </a:solidFill>
                          <a:latin typeface="Calibri"/>
                        </a:rPr>
                        <a:t>Chennai</a:t>
                      </a:r>
                    </a:p>
                  </a:txBody>
                  <a:tcPr marL="9525" marR="9525" marT="9525" marB="0" anchor="ctr"/>
                </a:tc>
                <a:tc>
                  <a:txBody>
                    <a:bodyPr/>
                    <a:lstStyle/>
                    <a:p>
                      <a:pPr algn="ctr" fontAlgn="ctr"/>
                      <a:r>
                        <a:rPr lang="en-IN" sz="1200" b="1" i="0" u="none" strike="noStrike">
                          <a:solidFill>
                            <a:srgbClr val="000000"/>
                          </a:solidFill>
                          <a:latin typeface="Calibri"/>
                        </a:rPr>
                        <a:t>Tuticorin</a:t>
                      </a:r>
                    </a:p>
                  </a:txBody>
                  <a:tcPr marL="9525" marR="9525" marT="9525" marB="0" anchor="ctr"/>
                </a:tc>
                <a:tc>
                  <a:txBody>
                    <a:bodyPr/>
                    <a:lstStyle/>
                    <a:p>
                      <a:pPr algn="ctr" fontAlgn="ctr"/>
                      <a:r>
                        <a:rPr lang="en-IN" sz="1200" b="1" i="0" u="none" strike="noStrike">
                          <a:solidFill>
                            <a:srgbClr val="000000"/>
                          </a:solidFill>
                          <a:latin typeface="Calibri"/>
                        </a:rPr>
                        <a:t>Coimbatore</a:t>
                      </a:r>
                    </a:p>
                  </a:txBody>
                  <a:tcPr marL="9525" marR="9525" marT="9525" marB="0" anchor="ctr"/>
                </a:tc>
                <a:tc>
                  <a:txBody>
                    <a:bodyPr/>
                    <a:lstStyle/>
                    <a:p>
                      <a:pPr algn="ctr" fontAlgn="ctr"/>
                      <a:r>
                        <a:rPr lang="en-IN" sz="1200" b="1" i="0" u="none" strike="noStrike" dirty="0">
                          <a:solidFill>
                            <a:srgbClr val="000000"/>
                          </a:solidFill>
                          <a:latin typeface="Calibri"/>
                        </a:rPr>
                        <a:t>Pune</a:t>
                      </a:r>
                    </a:p>
                  </a:txBody>
                  <a:tcPr marL="9525" marR="9525" marT="9525" marB="0" anchor="ctr"/>
                </a:tc>
                <a:tc>
                  <a:txBody>
                    <a:bodyPr/>
                    <a:lstStyle/>
                    <a:p>
                      <a:pPr algn="ctr" fontAlgn="ctr"/>
                      <a:r>
                        <a:rPr lang="en-IN" sz="1200" b="1" i="0" u="none" strike="noStrike">
                          <a:solidFill>
                            <a:srgbClr val="000000"/>
                          </a:solidFill>
                          <a:latin typeface="Calibri"/>
                        </a:rPr>
                        <a:t>Ratnagiri</a:t>
                      </a:r>
                    </a:p>
                  </a:txBody>
                  <a:tcPr marL="9525" marR="9525" marT="9525" marB="0" anchor="ctr"/>
                </a:tc>
                <a:tc>
                  <a:txBody>
                    <a:bodyPr/>
                    <a:lstStyle/>
                    <a:p>
                      <a:pPr algn="ctr" fontAlgn="ctr"/>
                      <a:r>
                        <a:rPr lang="en-IN" sz="1200" b="1" i="0" u="none" strike="noStrike">
                          <a:solidFill>
                            <a:srgbClr val="000000"/>
                          </a:solidFill>
                          <a:latin typeface="Calibri"/>
                        </a:rPr>
                        <a:t>Nagpur</a:t>
                      </a:r>
                    </a:p>
                  </a:txBody>
                  <a:tcPr marL="9525" marR="9525" marT="9525" marB="0" anchor="ctr"/>
                </a:tc>
              </a:tr>
              <a:tr h="370840">
                <a:tc vMerge="1">
                  <a:txBody>
                    <a:bodyPr/>
                    <a:lstStyle/>
                    <a:p>
                      <a:endParaRPr lang="en-IN"/>
                    </a:p>
                  </a:txBody>
                  <a:tcPr/>
                </a:tc>
                <a:tc>
                  <a:txBody>
                    <a:bodyPr/>
                    <a:lstStyle/>
                    <a:p>
                      <a:pPr algn="ctr" fontAlgn="ctr"/>
                      <a:r>
                        <a:rPr lang="en-IN" sz="800" b="0" i="0" u="none" strike="noStrike">
                          <a:solidFill>
                            <a:srgbClr val="222222"/>
                          </a:solidFill>
                          <a:latin typeface="Arial"/>
                        </a:rPr>
                        <a:t>9.9312° N, 76.2673° E</a:t>
                      </a:r>
                    </a:p>
                  </a:txBody>
                  <a:tcPr marL="9525" marR="9525" marT="9525" marB="0" anchor="ctr"/>
                </a:tc>
                <a:tc>
                  <a:txBody>
                    <a:bodyPr/>
                    <a:lstStyle/>
                    <a:p>
                      <a:pPr algn="ctr" fontAlgn="ctr"/>
                      <a:r>
                        <a:rPr lang="en-IN" sz="800" b="0" i="0" u="none" strike="noStrike">
                          <a:solidFill>
                            <a:srgbClr val="222222"/>
                          </a:solidFill>
                          <a:latin typeface="Arial"/>
                        </a:rPr>
                        <a:t>11.8745° N, 75.3704° E</a:t>
                      </a:r>
                    </a:p>
                  </a:txBody>
                  <a:tcPr marL="9525" marR="9525" marT="9525" marB="0" anchor="ctr"/>
                </a:tc>
                <a:tc>
                  <a:txBody>
                    <a:bodyPr/>
                    <a:lstStyle/>
                    <a:p>
                      <a:pPr algn="ctr" fontAlgn="ctr"/>
                      <a:r>
                        <a:rPr lang="en-IN" sz="800" b="0" i="0" u="none" strike="noStrike">
                          <a:solidFill>
                            <a:srgbClr val="222222"/>
                          </a:solidFill>
                          <a:latin typeface="Arial"/>
                        </a:rPr>
                        <a:t>9.3528° N, 76.4042° E</a:t>
                      </a:r>
                    </a:p>
                  </a:txBody>
                  <a:tcPr marL="9525" marR="9525" marT="9525" marB="0" anchor="ctr"/>
                </a:tc>
                <a:tc>
                  <a:txBody>
                    <a:bodyPr/>
                    <a:lstStyle/>
                    <a:p>
                      <a:pPr algn="ctr" fontAlgn="ctr"/>
                      <a:r>
                        <a:rPr lang="en-IN" sz="800" b="0" i="0" u="none" strike="noStrike">
                          <a:solidFill>
                            <a:srgbClr val="222222"/>
                          </a:solidFill>
                          <a:latin typeface="Arial"/>
                        </a:rPr>
                        <a:t>13.9299° N, 75.5681° E</a:t>
                      </a:r>
                    </a:p>
                  </a:txBody>
                  <a:tcPr marL="9525" marR="9525" marT="9525" marB="0" anchor="ctr"/>
                </a:tc>
                <a:tc>
                  <a:txBody>
                    <a:bodyPr/>
                    <a:lstStyle/>
                    <a:p>
                      <a:pPr algn="ctr" fontAlgn="ctr"/>
                      <a:r>
                        <a:rPr lang="en-IN" sz="800" b="0" i="0" u="none" strike="noStrike">
                          <a:solidFill>
                            <a:srgbClr val="222222"/>
                          </a:solidFill>
                          <a:latin typeface="Arial"/>
                        </a:rPr>
                        <a:t>15.3173° N, 75.7139° E</a:t>
                      </a:r>
                    </a:p>
                  </a:txBody>
                  <a:tcPr marL="9525" marR="9525" marT="9525" marB="0" anchor="ctr"/>
                </a:tc>
                <a:tc>
                  <a:txBody>
                    <a:bodyPr/>
                    <a:lstStyle/>
                    <a:p>
                      <a:pPr algn="ctr" fontAlgn="ctr"/>
                      <a:r>
                        <a:rPr lang="en-IN" sz="800" b="0" i="0" u="none" strike="noStrike">
                          <a:solidFill>
                            <a:srgbClr val="000000"/>
                          </a:solidFill>
                          <a:latin typeface="Calibri"/>
                        </a:rPr>
                        <a:t>13.0827° N, 80.2707° E</a:t>
                      </a:r>
                    </a:p>
                  </a:txBody>
                  <a:tcPr marL="9525" marR="9525" marT="9525" marB="0" anchor="ctr"/>
                </a:tc>
                <a:tc>
                  <a:txBody>
                    <a:bodyPr/>
                    <a:lstStyle/>
                    <a:p>
                      <a:pPr algn="ctr" fontAlgn="ctr"/>
                      <a:r>
                        <a:rPr lang="en-IN" sz="800" b="0" i="0" u="none" strike="noStrike">
                          <a:solidFill>
                            <a:srgbClr val="222222"/>
                          </a:solidFill>
                          <a:latin typeface="Arial"/>
                        </a:rPr>
                        <a:t>8.7642° N, 78.1348° E</a:t>
                      </a:r>
                    </a:p>
                  </a:txBody>
                  <a:tcPr marL="9525" marR="9525" marT="9525" marB="0" anchor="ctr"/>
                </a:tc>
                <a:tc>
                  <a:txBody>
                    <a:bodyPr/>
                    <a:lstStyle/>
                    <a:p>
                      <a:pPr algn="ctr" fontAlgn="ctr"/>
                      <a:r>
                        <a:rPr lang="en-IN" sz="800" b="0" i="0" u="none" strike="noStrike">
                          <a:solidFill>
                            <a:srgbClr val="222222"/>
                          </a:solidFill>
                          <a:latin typeface="Arial"/>
                        </a:rPr>
                        <a:t>11.0168° N, 76.9558° E</a:t>
                      </a:r>
                    </a:p>
                  </a:txBody>
                  <a:tcPr marL="9525" marR="9525" marT="9525" marB="0" anchor="ctr"/>
                </a:tc>
                <a:tc>
                  <a:txBody>
                    <a:bodyPr/>
                    <a:lstStyle/>
                    <a:p>
                      <a:pPr algn="ctr" fontAlgn="ctr"/>
                      <a:r>
                        <a:rPr lang="en-IN" sz="800" b="0" i="0" u="none" strike="noStrike">
                          <a:solidFill>
                            <a:srgbClr val="222222"/>
                          </a:solidFill>
                          <a:latin typeface="Arial"/>
                        </a:rPr>
                        <a:t>18.5204° N, 73.8567° E</a:t>
                      </a:r>
                    </a:p>
                  </a:txBody>
                  <a:tcPr marL="9525" marR="9525" marT="9525" marB="0" anchor="ctr"/>
                </a:tc>
                <a:tc>
                  <a:txBody>
                    <a:bodyPr/>
                    <a:lstStyle/>
                    <a:p>
                      <a:pPr algn="ctr" fontAlgn="ctr"/>
                      <a:r>
                        <a:rPr lang="en-IN" sz="800" b="0" i="0" u="none" strike="noStrike">
                          <a:solidFill>
                            <a:srgbClr val="222222"/>
                          </a:solidFill>
                          <a:latin typeface="Arial"/>
                        </a:rPr>
                        <a:t>17.2478° N, 73.3709° E</a:t>
                      </a:r>
                    </a:p>
                  </a:txBody>
                  <a:tcPr marL="9525" marR="9525" marT="9525" marB="0" anchor="ctr"/>
                </a:tc>
                <a:tc>
                  <a:txBody>
                    <a:bodyPr/>
                    <a:lstStyle/>
                    <a:p>
                      <a:pPr algn="ctr" fontAlgn="ctr"/>
                      <a:r>
                        <a:rPr lang="en-IN" sz="800" b="0" i="0" u="none" strike="noStrike">
                          <a:solidFill>
                            <a:srgbClr val="222222"/>
                          </a:solidFill>
                          <a:latin typeface="Arial"/>
                        </a:rPr>
                        <a:t>21.1458° N, 79.0882° E</a:t>
                      </a:r>
                    </a:p>
                  </a:txBody>
                  <a:tcPr marL="9525" marR="9525" marT="9525" marB="0" anchor="ctr"/>
                </a:tc>
              </a:tr>
              <a:tr h="370840">
                <a:tc>
                  <a:txBody>
                    <a:bodyPr/>
                    <a:lstStyle/>
                    <a:p>
                      <a:pPr algn="ctr" fontAlgn="ctr"/>
                      <a:r>
                        <a:rPr lang="en-IN" sz="1100" b="1" i="0" u="none" strike="noStrike">
                          <a:solidFill>
                            <a:srgbClr val="000000"/>
                          </a:solidFill>
                          <a:latin typeface="Calibri"/>
                        </a:rPr>
                        <a:t>21/05/2016</a:t>
                      </a:r>
                    </a:p>
                  </a:txBody>
                  <a:tcPr marL="9525" marR="9525" marT="9525" marB="0" anchor="ctr"/>
                </a:tc>
                <a:tc>
                  <a:txBody>
                    <a:bodyPr/>
                    <a:lstStyle/>
                    <a:p>
                      <a:pPr algn="ctr" fontAlgn="ctr"/>
                      <a:r>
                        <a:rPr lang="en-IN" sz="1100" b="0" i="0" u="none" strike="noStrike">
                          <a:solidFill>
                            <a:srgbClr val="000000"/>
                          </a:solidFill>
                          <a:latin typeface="Calibri"/>
                        </a:rPr>
                        <a:t>0.0632</a:t>
                      </a:r>
                    </a:p>
                  </a:txBody>
                  <a:tcPr marL="9525" marR="9525" marT="9525" marB="0" anchor="ctr"/>
                </a:tc>
                <a:tc>
                  <a:txBody>
                    <a:bodyPr/>
                    <a:lstStyle/>
                    <a:p>
                      <a:pPr algn="ctr" fontAlgn="ctr"/>
                      <a:r>
                        <a:rPr lang="en-IN" sz="1100" b="0" i="0" u="none" strike="noStrike">
                          <a:solidFill>
                            <a:srgbClr val="000000"/>
                          </a:solidFill>
                          <a:latin typeface="Calibri"/>
                        </a:rPr>
                        <a:t>0.1119</a:t>
                      </a:r>
                    </a:p>
                  </a:txBody>
                  <a:tcPr marL="9525" marR="9525" marT="9525" marB="0" anchor="ctr"/>
                </a:tc>
                <a:tc>
                  <a:txBody>
                    <a:bodyPr/>
                    <a:lstStyle/>
                    <a:p>
                      <a:pPr algn="ctr" fontAlgn="ctr"/>
                      <a:r>
                        <a:rPr lang="en-IN" sz="1100" b="0" i="0" u="none" strike="noStrike">
                          <a:solidFill>
                            <a:srgbClr val="000000"/>
                          </a:solidFill>
                          <a:latin typeface="Calibri"/>
                        </a:rPr>
                        <a:t>0.0739</a:t>
                      </a:r>
                    </a:p>
                  </a:txBody>
                  <a:tcPr marL="9525" marR="9525" marT="9525" marB="0" anchor="ctr"/>
                </a:tc>
                <a:tc>
                  <a:txBody>
                    <a:bodyPr/>
                    <a:lstStyle/>
                    <a:p>
                      <a:pPr algn="ctr" fontAlgn="ctr"/>
                      <a:r>
                        <a:rPr lang="en-IN" sz="1100" b="0" i="0" u="none" strike="noStrike">
                          <a:solidFill>
                            <a:srgbClr val="000000"/>
                          </a:solidFill>
                          <a:latin typeface="Calibri"/>
                        </a:rPr>
                        <a:t>0.1451</a:t>
                      </a:r>
                    </a:p>
                  </a:txBody>
                  <a:tcPr marL="9525" marR="9525" marT="9525" marB="0" anchor="ctr"/>
                </a:tc>
                <a:tc>
                  <a:txBody>
                    <a:bodyPr/>
                    <a:lstStyle/>
                    <a:p>
                      <a:pPr algn="ctr" fontAlgn="ctr"/>
                      <a:r>
                        <a:rPr lang="en-IN" sz="1100" b="0" i="0" u="none" strike="noStrike">
                          <a:solidFill>
                            <a:srgbClr val="000000"/>
                          </a:solidFill>
                          <a:latin typeface="Calibri"/>
                        </a:rPr>
                        <a:t>0.1197</a:t>
                      </a:r>
                    </a:p>
                  </a:txBody>
                  <a:tcPr marL="9525" marR="9525" marT="9525" marB="0" anchor="ctr"/>
                </a:tc>
                <a:tc>
                  <a:txBody>
                    <a:bodyPr/>
                    <a:lstStyle/>
                    <a:p>
                      <a:pPr algn="ctr" fontAlgn="ctr"/>
                      <a:r>
                        <a:rPr lang="en-IN" sz="1100" b="0" i="0" u="none" strike="noStrike">
                          <a:solidFill>
                            <a:srgbClr val="000000"/>
                          </a:solidFill>
                          <a:latin typeface="Calibri"/>
                        </a:rPr>
                        <a:t>0.1477</a:t>
                      </a:r>
                    </a:p>
                  </a:txBody>
                  <a:tcPr marL="9525" marR="9525" marT="9525" marB="0" anchor="ctr"/>
                </a:tc>
                <a:tc>
                  <a:txBody>
                    <a:bodyPr/>
                    <a:lstStyle/>
                    <a:p>
                      <a:pPr algn="ctr" fontAlgn="ctr"/>
                      <a:r>
                        <a:rPr lang="en-IN" sz="1100" b="0" i="0" u="none" strike="noStrike">
                          <a:solidFill>
                            <a:srgbClr val="000000"/>
                          </a:solidFill>
                          <a:latin typeface="Calibri"/>
                        </a:rPr>
                        <a:t>0.0738</a:t>
                      </a:r>
                    </a:p>
                  </a:txBody>
                  <a:tcPr marL="9525" marR="9525" marT="9525" marB="0" anchor="ctr"/>
                </a:tc>
                <a:tc>
                  <a:txBody>
                    <a:bodyPr/>
                    <a:lstStyle/>
                    <a:p>
                      <a:pPr algn="ctr" fontAlgn="ctr"/>
                      <a:r>
                        <a:rPr lang="en-IN" sz="1100" b="0" i="0" u="none" strike="noStrike">
                          <a:solidFill>
                            <a:srgbClr val="000000"/>
                          </a:solidFill>
                          <a:latin typeface="Calibri"/>
                        </a:rPr>
                        <a:t>0.0872</a:t>
                      </a:r>
                    </a:p>
                  </a:txBody>
                  <a:tcPr marL="9525" marR="9525" marT="9525" marB="0" anchor="ctr"/>
                </a:tc>
                <a:tc>
                  <a:txBody>
                    <a:bodyPr/>
                    <a:lstStyle/>
                    <a:p>
                      <a:pPr algn="ctr" fontAlgn="ctr"/>
                      <a:r>
                        <a:rPr lang="en-IN" sz="1100" b="0" i="0" u="none" strike="noStrike">
                          <a:solidFill>
                            <a:srgbClr val="000000"/>
                          </a:solidFill>
                          <a:latin typeface="Calibri"/>
                        </a:rPr>
                        <a:t>0.0934</a:t>
                      </a:r>
                    </a:p>
                  </a:txBody>
                  <a:tcPr marL="9525" marR="9525" marT="9525" marB="0" anchor="ctr"/>
                </a:tc>
                <a:tc>
                  <a:txBody>
                    <a:bodyPr/>
                    <a:lstStyle/>
                    <a:p>
                      <a:pPr algn="ctr" fontAlgn="ctr"/>
                      <a:r>
                        <a:rPr lang="en-IN" sz="1100" b="0" i="0" u="none" strike="noStrike">
                          <a:solidFill>
                            <a:srgbClr val="000000"/>
                          </a:solidFill>
                          <a:latin typeface="Calibri"/>
                        </a:rPr>
                        <a:t>0.1009</a:t>
                      </a:r>
                    </a:p>
                  </a:txBody>
                  <a:tcPr marL="9525" marR="9525" marT="9525" marB="0" anchor="ctr"/>
                </a:tc>
                <a:tc>
                  <a:txBody>
                    <a:bodyPr/>
                    <a:lstStyle/>
                    <a:p>
                      <a:pPr algn="ctr" fontAlgn="ctr"/>
                      <a:r>
                        <a:rPr lang="en-IN" sz="1100" b="0" i="0" u="none" strike="noStrike">
                          <a:solidFill>
                            <a:srgbClr val="000000"/>
                          </a:solidFill>
                          <a:latin typeface="Calibri"/>
                        </a:rPr>
                        <a:t>0.2378</a:t>
                      </a:r>
                    </a:p>
                  </a:txBody>
                  <a:tcPr marL="9525" marR="9525" marT="9525" marB="0" anchor="ctr"/>
                </a:tc>
              </a:tr>
              <a:tr h="370840">
                <a:tc>
                  <a:txBody>
                    <a:bodyPr/>
                    <a:lstStyle/>
                    <a:p>
                      <a:pPr algn="ctr" fontAlgn="ctr"/>
                      <a:r>
                        <a:rPr lang="en-IN" sz="1100" b="1" i="0" u="none" strike="noStrike">
                          <a:solidFill>
                            <a:srgbClr val="000000"/>
                          </a:solidFill>
                          <a:latin typeface="Calibri"/>
                        </a:rPr>
                        <a:t>22/05/2016</a:t>
                      </a:r>
                    </a:p>
                  </a:txBody>
                  <a:tcPr marL="9525" marR="9525" marT="9525" marB="0" anchor="ctr"/>
                </a:tc>
                <a:tc>
                  <a:txBody>
                    <a:bodyPr/>
                    <a:lstStyle/>
                    <a:p>
                      <a:pPr algn="ctr" fontAlgn="ctr"/>
                      <a:r>
                        <a:rPr lang="en-IN" sz="1100" b="0" i="0" u="none" strike="noStrike">
                          <a:solidFill>
                            <a:srgbClr val="000000"/>
                          </a:solidFill>
                          <a:latin typeface="Calibri"/>
                        </a:rPr>
                        <a:t>0.0818</a:t>
                      </a:r>
                    </a:p>
                  </a:txBody>
                  <a:tcPr marL="9525" marR="9525" marT="9525" marB="0" anchor="ctr"/>
                </a:tc>
                <a:tc>
                  <a:txBody>
                    <a:bodyPr/>
                    <a:lstStyle/>
                    <a:p>
                      <a:pPr algn="ctr" fontAlgn="ctr"/>
                      <a:r>
                        <a:rPr lang="en-IN" sz="1100" b="0" i="0" u="none" strike="noStrike">
                          <a:solidFill>
                            <a:srgbClr val="000000"/>
                          </a:solidFill>
                          <a:latin typeface="Calibri"/>
                        </a:rPr>
                        <a:t>0.1154</a:t>
                      </a:r>
                    </a:p>
                  </a:txBody>
                  <a:tcPr marL="9525" marR="9525" marT="9525" marB="0" anchor="ctr"/>
                </a:tc>
                <a:tc>
                  <a:txBody>
                    <a:bodyPr/>
                    <a:lstStyle/>
                    <a:p>
                      <a:pPr algn="ctr" fontAlgn="ctr"/>
                      <a:r>
                        <a:rPr lang="en-IN" sz="1100" b="0" i="0" u="none" strike="noStrike">
                          <a:solidFill>
                            <a:srgbClr val="000000"/>
                          </a:solidFill>
                          <a:latin typeface="Calibri"/>
                        </a:rPr>
                        <a:t>0.0859</a:t>
                      </a:r>
                    </a:p>
                  </a:txBody>
                  <a:tcPr marL="9525" marR="9525" marT="9525" marB="0" anchor="ctr"/>
                </a:tc>
                <a:tc>
                  <a:txBody>
                    <a:bodyPr/>
                    <a:lstStyle/>
                    <a:p>
                      <a:pPr algn="ctr" fontAlgn="ctr"/>
                      <a:r>
                        <a:rPr lang="en-IN" sz="1100" b="0" i="0" u="none" strike="noStrike">
                          <a:solidFill>
                            <a:srgbClr val="000000"/>
                          </a:solidFill>
                          <a:latin typeface="Calibri"/>
                        </a:rPr>
                        <a:t>0.0877</a:t>
                      </a:r>
                    </a:p>
                  </a:txBody>
                  <a:tcPr marL="9525" marR="9525" marT="9525" marB="0" anchor="ctr"/>
                </a:tc>
                <a:tc>
                  <a:txBody>
                    <a:bodyPr/>
                    <a:lstStyle/>
                    <a:p>
                      <a:pPr algn="ctr" fontAlgn="ctr"/>
                      <a:r>
                        <a:rPr lang="en-IN" sz="1100" b="0" i="0" u="none" strike="noStrike">
                          <a:solidFill>
                            <a:srgbClr val="000000"/>
                          </a:solidFill>
                          <a:latin typeface="Calibri"/>
                        </a:rPr>
                        <a:t>0.0983</a:t>
                      </a:r>
                    </a:p>
                  </a:txBody>
                  <a:tcPr marL="9525" marR="9525" marT="9525" marB="0" anchor="ctr"/>
                </a:tc>
                <a:tc>
                  <a:txBody>
                    <a:bodyPr/>
                    <a:lstStyle/>
                    <a:p>
                      <a:pPr algn="ctr" fontAlgn="ctr"/>
                      <a:r>
                        <a:rPr lang="en-IN" sz="1100" b="0" i="0" u="none" strike="noStrike">
                          <a:solidFill>
                            <a:srgbClr val="000000"/>
                          </a:solidFill>
                          <a:latin typeface="Calibri"/>
                        </a:rPr>
                        <a:t>0.1154</a:t>
                      </a:r>
                    </a:p>
                  </a:txBody>
                  <a:tcPr marL="9525" marR="9525" marT="9525" marB="0" anchor="ctr"/>
                </a:tc>
                <a:tc>
                  <a:txBody>
                    <a:bodyPr/>
                    <a:lstStyle/>
                    <a:p>
                      <a:pPr algn="ctr" fontAlgn="ctr"/>
                      <a:r>
                        <a:rPr lang="en-IN" sz="1100" b="0" i="0" u="none" strike="noStrike">
                          <a:solidFill>
                            <a:srgbClr val="000000"/>
                          </a:solidFill>
                          <a:latin typeface="Calibri"/>
                        </a:rPr>
                        <a:t>0.0882</a:t>
                      </a:r>
                    </a:p>
                  </a:txBody>
                  <a:tcPr marL="9525" marR="9525" marT="9525" marB="0" anchor="ctr"/>
                </a:tc>
                <a:tc>
                  <a:txBody>
                    <a:bodyPr/>
                    <a:lstStyle/>
                    <a:p>
                      <a:pPr algn="ctr" fontAlgn="ctr"/>
                      <a:r>
                        <a:rPr lang="en-IN" sz="1100" b="0" i="0" u="none" strike="noStrike">
                          <a:solidFill>
                            <a:srgbClr val="000000"/>
                          </a:solidFill>
                          <a:latin typeface="Calibri"/>
                        </a:rPr>
                        <a:t>0.098</a:t>
                      </a:r>
                    </a:p>
                  </a:txBody>
                  <a:tcPr marL="9525" marR="9525" marT="9525" marB="0" anchor="ctr"/>
                </a:tc>
                <a:tc>
                  <a:txBody>
                    <a:bodyPr/>
                    <a:lstStyle/>
                    <a:p>
                      <a:pPr algn="ctr" fontAlgn="ctr"/>
                      <a:r>
                        <a:rPr lang="en-IN" sz="1100" b="0" i="0" u="none" strike="noStrike">
                          <a:solidFill>
                            <a:srgbClr val="000000"/>
                          </a:solidFill>
                          <a:latin typeface="Calibri"/>
                        </a:rPr>
                        <a:t>0.0611</a:t>
                      </a:r>
                    </a:p>
                  </a:txBody>
                  <a:tcPr marL="9525" marR="9525" marT="9525" marB="0" anchor="ctr"/>
                </a:tc>
                <a:tc>
                  <a:txBody>
                    <a:bodyPr/>
                    <a:lstStyle/>
                    <a:p>
                      <a:pPr algn="ctr" fontAlgn="ctr"/>
                      <a:r>
                        <a:rPr lang="en-IN" sz="1100" b="0" i="0" u="none" strike="noStrike">
                          <a:solidFill>
                            <a:srgbClr val="000000"/>
                          </a:solidFill>
                          <a:latin typeface="Calibri"/>
                        </a:rPr>
                        <a:t>0.0746</a:t>
                      </a:r>
                    </a:p>
                  </a:txBody>
                  <a:tcPr marL="9525" marR="9525" marT="9525" marB="0" anchor="ctr"/>
                </a:tc>
                <a:tc>
                  <a:txBody>
                    <a:bodyPr/>
                    <a:lstStyle/>
                    <a:p>
                      <a:pPr algn="ctr" fontAlgn="ctr"/>
                      <a:r>
                        <a:rPr lang="en-IN" sz="1100" b="0" i="0" u="none" strike="noStrike">
                          <a:solidFill>
                            <a:srgbClr val="000000"/>
                          </a:solidFill>
                          <a:latin typeface="Calibri"/>
                        </a:rPr>
                        <a:t>0.1239</a:t>
                      </a:r>
                    </a:p>
                  </a:txBody>
                  <a:tcPr marL="9525" marR="9525" marT="9525" marB="0" anchor="ctr"/>
                </a:tc>
              </a:tr>
              <a:tr h="370840">
                <a:tc>
                  <a:txBody>
                    <a:bodyPr/>
                    <a:lstStyle/>
                    <a:p>
                      <a:pPr algn="ctr" fontAlgn="ctr"/>
                      <a:r>
                        <a:rPr lang="en-IN" sz="1100" b="1" i="0" u="none" strike="noStrike">
                          <a:solidFill>
                            <a:srgbClr val="000000"/>
                          </a:solidFill>
                          <a:latin typeface="Calibri"/>
                        </a:rPr>
                        <a:t>23/05/2016</a:t>
                      </a:r>
                    </a:p>
                  </a:txBody>
                  <a:tcPr marL="9525" marR="9525" marT="9525" marB="0" anchor="ctr"/>
                </a:tc>
                <a:tc>
                  <a:txBody>
                    <a:bodyPr/>
                    <a:lstStyle/>
                    <a:p>
                      <a:pPr algn="ctr" fontAlgn="ctr"/>
                      <a:r>
                        <a:rPr lang="en-IN" sz="1100" b="0" i="0" u="none" strike="noStrike">
                          <a:solidFill>
                            <a:srgbClr val="000000"/>
                          </a:solidFill>
                          <a:latin typeface="Calibri"/>
                        </a:rPr>
                        <a:t>0.0439</a:t>
                      </a:r>
                    </a:p>
                  </a:txBody>
                  <a:tcPr marL="9525" marR="9525" marT="9525" marB="0" anchor="ctr"/>
                </a:tc>
                <a:tc>
                  <a:txBody>
                    <a:bodyPr/>
                    <a:lstStyle/>
                    <a:p>
                      <a:pPr algn="ctr" fontAlgn="ctr"/>
                      <a:r>
                        <a:rPr lang="en-IN" sz="1100" b="0" i="0" u="none" strike="noStrike">
                          <a:solidFill>
                            <a:srgbClr val="000000"/>
                          </a:solidFill>
                          <a:latin typeface="Calibri"/>
                        </a:rPr>
                        <a:t>0.0741</a:t>
                      </a:r>
                    </a:p>
                  </a:txBody>
                  <a:tcPr marL="9525" marR="9525" marT="9525" marB="0" anchor="ctr"/>
                </a:tc>
                <a:tc>
                  <a:txBody>
                    <a:bodyPr/>
                    <a:lstStyle/>
                    <a:p>
                      <a:pPr algn="ctr" fontAlgn="ctr"/>
                      <a:r>
                        <a:rPr lang="en-IN" sz="1100" b="0" i="0" u="none" strike="noStrike">
                          <a:solidFill>
                            <a:srgbClr val="000000"/>
                          </a:solidFill>
                          <a:latin typeface="Calibri"/>
                        </a:rPr>
                        <a:t>0.0357</a:t>
                      </a:r>
                    </a:p>
                  </a:txBody>
                  <a:tcPr marL="9525" marR="9525" marT="9525" marB="0" anchor="ctr"/>
                </a:tc>
                <a:tc>
                  <a:txBody>
                    <a:bodyPr/>
                    <a:lstStyle/>
                    <a:p>
                      <a:pPr algn="ctr" fontAlgn="ctr"/>
                      <a:r>
                        <a:rPr lang="en-IN" sz="1100" b="0" i="0" u="none" strike="noStrike">
                          <a:solidFill>
                            <a:srgbClr val="000000"/>
                          </a:solidFill>
                          <a:latin typeface="Calibri"/>
                        </a:rPr>
                        <a:t>0.0722</a:t>
                      </a:r>
                    </a:p>
                  </a:txBody>
                  <a:tcPr marL="9525" marR="9525" marT="9525" marB="0" anchor="ctr"/>
                </a:tc>
                <a:tc>
                  <a:txBody>
                    <a:bodyPr/>
                    <a:lstStyle/>
                    <a:p>
                      <a:pPr algn="ctr" fontAlgn="ctr"/>
                      <a:r>
                        <a:rPr lang="en-IN" sz="1100" b="0" i="0" u="none" strike="noStrike">
                          <a:solidFill>
                            <a:srgbClr val="000000"/>
                          </a:solidFill>
                          <a:latin typeface="Calibri"/>
                        </a:rPr>
                        <a:t>0.0948</a:t>
                      </a:r>
                    </a:p>
                  </a:txBody>
                  <a:tcPr marL="9525" marR="9525" marT="9525" marB="0" anchor="ctr"/>
                </a:tc>
                <a:tc>
                  <a:txBody>
                    <a:bodyPr/>
                    <a:lstStyle/>
                    <a:p>
                      <a:pPr algn="ctr" fontAlgn="ctr"/>
                      <a:r>
                        <a:rPr lang="en-IN" sz="1100" b="0" i="0" u="none" strike="noStrike">
                          <a:solidFill>
                            <a:srgbClr val="000000"/>
                          </a:solidFill>
                          <a:latin typeface="Calibri"/>
                        </a:rPr>
                        <a:t>0.1022</a:t>
                      </a:r>
                    </a:p>
                  </a:txBody>
                  <a:tcPr marL="9525" marR="9525" marT="9525" marB="0" anchor="ctr"/>
                </a:tc>
                <a:tc>
                  <a:txBody>
                    <a:bodyPr/>
                    <a:lstStyle/>
                    <a:p>
                      <a:pPr algn="ctr" fontAlgn="ctr"/>
                      <a:r>
                        <a:rPr lang="en-IN" sz="1100" b="0" i="0" u="none" strike="noStrike">
                          <a:solidFill>
                            <a:srgbClr val="000000"/>
                          </a:solidFill>
                          <a:latin typeface="Calibri"/>
                        </a:rPr>
                        <a:t>0.0503</a:t>
                      </a:r>
                    </a:p>
                  </a:txBody>
                  <a:tcPr marL="9525" marR="9525" marT="9525" marB="0" anchor="ctr"/>
                </a:tc>
                <a:tc>
                  <a:txBody>
                    <a:bodyPr/>
                    <a:lstStyle/>
                    <a:p>
                      <a:pPr algn="ctr" fontAlgn="ctr"/>
                      <a:r>
                        <a:rPr lang="en-IN" sz="1100" b="0" i="0" u="none" strike="noStrike">
                          <a:solidFill>
                            <a:srgbClr val="000000"/>
                          </a:solidFill>
                          <a:latin typeface="Calibri"/>
                        </a:rPr>
                        <a:t>0.0597</a:t>
                      </a:r>
                    </a:p>
                  </a:txBody>
                  <a:tcPr marL="9525" marR="9525" marT="9525" marB="0" anchor="ctr"/>
                </a:tc>
                <a:tc>
                  <a:txBody>
                    <a:bodyPr/>
                    <a:lstStyle/>
                    <a:p>
                      <a:pPr algn="ctr" fontAlgn="ctr"/>
                      <a:r>
                        <a:rPr lang="en-IN" sz="1100" b="0" i="0" u="none" strike="noStrike">
                          <a:solidFill>
                            <a:srgbClr val="000000"/>
                          </a:solidFill>
                          <a:latin typeface="Calibri"/>
                        </a:rPr>
                        <a:t>0.1184</a:t>
                      </a:r>
                    </a:p>
                  </a:txBody>
                  <a:tcPr marL="9525" marR="9525" marT="9525" marB="0" anchor="ctr"/>
                </a:tc>
                <a:tc>
                  <a:txBody>
                    <a:bodyPr/>
                    <a:lstStyle/>
                    <a:p>
                      <a:pPr algn="ctr" fontAlgn="ctr"/>
                      <a:r>
                        <a:rPr lang="en-IN" sz="1100" b="0" i="0" u="none" strike="noStrike">
                          <a:solidFill>
                            <a:srgbClr val="000000"/>
                          </a:solidFill>
                          <a:latin typeface="Calibri"/>
                        </a:rPr>
                        <a:t>0.0997</a:t>
                      </a:r>
                    </a:p>
                  </a:txBody>
                  <a:tcPr marL="9525" marR="9525" marT="9525" marB="0" anchor="ctr"/>
                </a:tc>
                <a:tc>
                  <a:txBody>
                    <a:bodyPr/>
                    <a:lstStyle/>
                    <a:p>
                      <a:pPr algn="ctr" fontAlgn="ctr"/>
                      <a:r>
                        <a:rPr lang="en-IN" sz="1100" b="0" i="0" u="none" strike="noStrike">
                          <a:solidFill>
                            <a:srgbClr val="000000"/>
                          </a:solidFill>
                          <a:latin typeface="Calibri"/>
                        </a:rPr>
                        <a:t>0.1219</a:t>
                      </a:r>
                    </a:p>
                  </a:txBody>
                  <a:tcPr marL="9525" marR="9525" marT="9525" marB="0" anchor="ctr"/>
                </a:tc>
              </a:tr>
              <a:tr h="370840">
                <a:tc>
                  <a:txBody>
                    <a:bodyPr/>
                    <a:lstStyle/>
                    <a:p>
                      <a:pPr algn="ctr" fontAlgn="ctr"/>
                      <a:r>
                        <a:rPr lang="en-IN" sz="1100" b="1" i="0" u="none" strike="noStrike">
                          <a:solidFill>
                            <a:srgbClr val="000000"/>
                          </a:solidFill>
                          <a:latin typeface="Calibri"/>
                        </a:rPr>
                        <a:t>24/05/2016</a:t>
                      </a:r>
                    </a:p>
                  </a:txBody>
                  <a:tcPr marL="9525" marR="9525" marT="9525" marB="0" anchor="ctr"/>
                </a:tc>
                <a:tc>
                  <a:txBody>
                    <a:bodyPr/>
                    <a:lstStyle/>
                    <a:p>
                      <a:pPr algn="ctr" fontAlgn="ctr"/>
                      <a:r>
                        <a:rPr lang="en-IN" sz="1100" b="0" i="0" u="none" strike="noStrike">
                          <a:solidFill>
                            <a:srgbClr val="000000"/>
                          </a:solidFill>
                          <a:latin typeface="Calibri"/>
                        </a:rPr>
                        <a:t>0.0492</a:t>
                      </a:r>
                    </a:p>
                  </a:txBody>
                  <a:tcPr marL="9525" marR="9525" marT="9525" marB="0" anchor="ctr"/>
                </a:tc>
                <a:tc>
                  <a:txBody>
                    <a:bodyPr/>
                    <a:lstStyle/>
                    <a:p>
                      <a:pPr algn="ctr" fontAlgn="ctr"/>
                      <a:r>
                        <a:rPr lang="en-IN" sz="1100" b="0" i="0" u="none" strike="noStrike">
                          <a:solidFill>
                            <a:srgbClr val="000000"/>
                          </a:solidFill>
                          <a:latin typeface="Calibri"/>
                        </a:rPr>
                        <a:t>0.0611</a:t>
                      </a:r>
                    </a:p>
                  </a:txBody>
                  <a:tcPr marL="9525" marR="9525" marT="9525" marB="0" anchor="ctr"/>
                </a:tc>
                <a:tc>
                  <a:txBody>
                    <a:bodyPr/>
                    <a:lstStyle/>
                    <a:p>
                      <a:pPr algn="ctr" fontAlgn="ctr"/>
                      <a:r>
                        <a:rPr lang="en-IN" sz="1100" b="0" i="0" u="none" strike="noStrike">
                          <a:solidFill>
                            <a:srgbClr val="000000"/>
                          </a:solidFill>
                          <a:latin typeface="Calibri"/>
                        </a:rPr>
                        <a:t>0.0385</a:t>
                      </a:r>
                    </a:p>
                  </a:txBody>
                  <a:tcPr marL="9525" marR="9525" marT="9525" marB="0" anchor="ctr"/>
                </a:tc>
                <a:tc>
                  <a:txBody>
                    <a:bodyPr/>
                    <a:lstStyle/>
                    <a:p>
                      <a:pPr algn="ctr" fontAlgn="ctr"/>
                      <a:r>
                        <a:rPr lang="en-IN" sz="1100" b="0" i="0" u="none" strike="noStrike">
                          <a:solidFill>
                            <a:srgbClr val="000000"/>
                          </a:solidFill>
                          <a:latin typeface="Calibri"/>
                        </a:rPr>
                        <a:t>0.0444</a:t>
                      </a:r>
                    </a:p>
                  </a:txBody>
                  <a:tcPr marL="9525" marR="9525" marT="9525" marB="0" anchor="ctr"/>
                </a:tc>
                <a:tc>
                  <a:txBody>
                    <a:bodyPr/>
                    <a:lstStyle/>
                    <a:p>
                      <a:pPr algn="ctr" fontAlgn="ctr"/>
                      <a:r>
                        <a:rPr lang="en-IN" sz="1100" b="0" i="0" u="none" strike="noStrike">
                          <a:solidFill>
                            <a:srgbClr val="000000"/>
                          </a:solidFill>
                          <a:latin typeface="Calibri"/>
                        </a:rPr>
                        <a:t>0.0817</a:t>
                      </a:r>
                    </a:p>
                  </a:txBody>
                  <a:tcPr marL="9525" marR="9525" marT="9525" marB="0" anchor="ctr"/>
                </a:tc>
                <a:tc>
                  <a:txBody>
                    <a:bodyPr/>
                    <a:lstStyle/>
                    <a:p>
                      <a:pPr algn="ctr" fontAlgn="ctr"/>
                      <a:r>
                        <a:rPr lang="en-IN" sz="1100" b="0" i="0" u="none" strike="noStrike">
                          <a:solidFill>
                            <a:srgbClr val="000000"/>
                          </a:solidFill>
                          <a:latin typeface="Calibri"/>
                        </a:rPr>
                        <a:t>0.0832</a:t>
                      </a:r>
                    </a:p>
                  </a:txBody>
                  <a:tcPr marL="9525" marR="9525" marT="9525" marB="0" anchor="ctr"/>
                </a:tc>
                <a:tc>
                  <a:txBody>
                    <a:bodyPr/>
                    <a:lstStyle/>
                    <a:p>
                      <a:pPr algn="ctr" fontAlgn="ctr"/>
                      <a:r>
                        <a:rPr lang="en-IN" sz="1100" b="0" i="0" u="none" strike="noStrike">
                          <a:solidFill>
                            <a:srgbClr val="000000"/>
                          </a:solidFill>
                          <a:latin typeface="Calibri"/>
                        </a:rPr>
                        <a:t>0.0547</a:t>
                      </a:r>
                    </a:p>
                  </a:txBody>
                  <a:tcPr marL="9525" marR="9525" marT="9525" marB="0" anchor="ctr"/>
                </a:tc>
                <a:tc>
                  <a:txBody>
                    <a:bodyPr/>
                    <a:lstStyle/>
                    <a:p>
                      <a:pPr algn="ctr" fontAlgn="ctr"/>
                      <a:r>
                        <a:rPr lang="en-IN" sz="1100" b="0" i="0" u="none" strike="noStrike">
                          <a:solidFill>
                            <a:srgbClr val="000000"/>
                          </a:solidFill>
                          <a:latin typeface="Calibri"/>
                        </a:rPr>
                        <a:t>0.0624</a:t>
                      </a:r>
                    </a:p>
                  </a:txBody>
                  <a:tcPr marL="9525" marR="9525" marT="9525" marB="0" anchor="ctr"/>
                </a:tc>
                <a:tc>
                  <a:txBody>
                    <a:bodyPr/>
                    <a:lstStyle/>
                    <a:p>
                      <a:pPr algn="ctr" fontAlgn="ctr"/>
                      <a:r>
                        <a:rPr lang="en-IN" sz="1100" b="0" i="0" u="none" strike="noStrike">
                          <a:solidFill>
                            <a:srgbClr val="000000"/>
                          </a:solidFill>
                          <a:latin typeface="Calibri"/>
                        </a:rPr>
                        <a:t>0.0937</a:t>
                      </a:r>
                    </a:p>
                  </a:txBody>
                  <a:tcPr marL="9525" marR="9525" marT="9525" marB="0" anchor="ctr"/>
                </a:tc>
                <a:tc>
                  <a:txBody>
                    <a:bodyPr/>
                    <a:lstStyle/>
                    <a:p>
                      <a:pPr algn="ctr" fontAlgn="ctr"/>
                      <a:r>
                        <a:rPr lang="en-IN" sz="1100" b="0" i="0" u="none" strike="noStrike" dirty="0">
                          <a:solidFill>
                            <a:srgbClr val="000000"/>
                          </a:solidFill>
                          <a:latin typeface="Calibri"/>
                        </a:rPr>
                        <a:t>0.0909</a:t>
                      </a:r>
                    </a:p>
                  </a:txBody>
                  <a:tcPr marL="9525" marR="9525" marT="9525" marB="0" anchor="ctr"/>
                </a:tc>
                <a:tc>
                  <a:txBody>
                    <a:bodyPr/>
                    <a:lstStyle/>
                    <a:p>
                      <a:pPr algn="ctr" fontAlgn="ctr"/>
                      <a:r>
                        <a:rPr lang="en-IN" sz="1100" b="0" i="0" u="none" strike="noStrike" dirty="0">
                          <a:solidFill>
                            <a:srgbClr val="000000"/>
                          </a:solidFill>
                          <a:latin typeface="Calibri"/>
                        </a:rPr>
                        <a:t>0.2473</a:t>
                      </a:r>
                    </a:p>
                  </a:txBody>
                  <a:tcPr marL="9525" marR="9525" marT="9525" marB="0" anchor="ctr"/>
                </a:tc>
              </a:tr>
            </a:tbl>
          </a:graphicData>
        </a:graphic>
      </p:graphicFrame>
    </p:spTree>
  </p:cSld>
  <p:clrMapOvr>
    <a:masterClrMapping/>
  </p:clrMapOvr>
  <p:transition spd="med">
    <p:wheel spokes="3"/>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571480"/>
          <a:ext cx="9001152" cy="5857917"/>
        </p:xfrm>
        <a:graphic>
          <a:graphicData uri="http://schemas.openxmlformats.org/drawingml/2006/table">
            <a:tbl>
              <a:tblPr firstRow="1" bandRow="1">
                <a:tableStyleId>{5C22544A-7EE6-4342-B048-85BDC9FD1C3A}</a:tableStyleId>
              </a:tblPr>
              <a:tblGrid>
                <a:gridCol w="750096"/>
                <a:gridCol w="750096"/>
                <a:gridCol w="750096"/>
                <a:gridCol w="750096"/>
                <a:gridCol w="750096"/>
                <a:gridCol w="750096"/>
                <a:gridCol w="750096"/>
                <a:gridCol w="750096"/>
                <a:gridCol w="750096"/>
                <a:gridCol w="750096"/>
                <a:gridCol w="750096"/>
                <a:gridCol w="750096"/>
              </a:tblGrid>
              <a:tr h="650014">
                <a:tc gridSpan="12">
                  <a:txBody>
                    <a:bodyPr/>
                    <a:lstStyle/>
                    <a:p>
                      <a:pPr algn="ctr" fontAlgn="ctr"/>
                      <a:r>
                        <a:rPr lang="en-IN" sz="2000" b="1" i="0" u="none" strike="noStrike" dirty="0" err="1">
                          <a:solidFill>
                            <a:srgbClr val="000000"/>
                          </a:solidFill>
                          <a:latin typeface="Calibri"/>
                        </a:rPr>
                        <a:t>Sulfate</a:t>
                      </a:r>
                      <a:r>
                        <a:rPr lang="en-IN" sz="2000" b="1" i="0" u="none" strike="noStrike" dirty="0">
                          <a:solidFill>
                            <a:srgbClr val="000000"/>
                          </a:solidFill>
                          <a:latin typeface="Calibri"/>
                        </a:rPr>
                        <a:t> Extinction (SO</a:t>
                      </a:r>
                      <a:r>
                        <a:rPr lang="en-IN" sz="2000" b="1" i="0" u="none" strike="noStrike" baseline="-25000" dirty="0">
                          <a:solidFill>
                            <a:srgbClr val="000000"/>
                          </a:solidFill>
                          <a:latin typeface="Calibri"/>
                        </a:rPr>
                        <a:t>4</a:t>
                      </a:r>
                      <a:r>
                        <a:rPr lang="en-IN" sz="2000" b="1" i="0" u="none" strike="noStrike" dirty="0">
                          <a:solidFill>
                            <a:srgbClr val="000000"/>
                          </a:solidFill>
                          <a:latin typeface="Calibri"/>
                        </a:rPr>
                        <a:t>) - T</a:t>
                      </a:r>
                    </a:p>
                  </a:txBody>
                  <a:tcPr marL="9525" marR="9525" marT="9525" marB="0" anchor="ct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650014">
                <a:tc>
                  <a:txBody>
                    <a:bodyPr/>
                    <a:lstStyle/>
                    <a:p>
                      <a:pPr algn="ctr" fontAlgn="ctr"/>
                      <a:r>
                        <a:rPr lang="en-IN" sz="1400" b="1" i="0" u="none" strike="noStrike">
                          <a:solidFill>
                            <a:srgbClr val="000000"/>
                          </a:solidFill>
                          <a:latin typeface="Calibri"/>
                        </a:rPr>
                        <a:t>Date</a:t>
                      </a:r>
                    </a:p>
                  </a:txBody>
                  <a:tcPr marL="9525" marR="9525" marT="9525" marB="0" anchor="ctr"/>
                </a:tc>
                <a:tc gridSpan="3">
                  <a:txBody>
                    <a:bodyPr/>
                    <a:lstStyle/>
                    <a:p>
                      <a:pPr algn="ctr" fontAlgn="ctr"/>
                      <a:r>
                        <a:rPr lang="en-IN" sz="1400" b="1" i="0" u="none" strike="noStrike">
                          <a:solidFill>
                            <a:srgbClr val="000000"/>
                          </a:solidFill>
                          <a:latin typeface="Calibri"/>
                        </a:rPr>
                        <a:t>Kerala</a:t>
                      </a:r>
                    </a:p>
                  </a:txBody>
                  <a:tcPr marL="9525" marR="9525" marT="9525" marB="0" anchor="ctr"/>
                </a:tc>
                <a:tc hMerge="1">
                  <a:txBody>
                    <a:bodyPr/>
                    <a:lstStyle/>
                    <a:p>
                      <a:endParaRPr lang="en-IN"/>
                    </a:p>
                  </a:txBody>
                  <a:tcPr/>
                </a:tc>
                <a:tc hMerge="1">
                  <a:txBody>
                    <a:bodyPr/>
                    <a:lstStyle/>
                    <a:p>
                      <a:endParaRPr lang="en-IN"/>
                    </a:p>
                  </a:txBody>
                  <a:tcPr/>
                </a:tc>
                <a:tc gridSpan="2">
                  <a:txBody>
                    <a:bodyPr/>
                    <a:lstStyle/>
                    <a:p>
                      <a:pPr algn="ctr" fontAlgn="ctr"/>
                      <a:r>
                        <a:rPr lang="en-IN" sz="1400" b="1" i="0" u="none" strike="noStrike">
                          <a:solidFill>
                            <a:srgbClr val="000000"/>
                          </a:solidFill>
                          <a:latin typeface="Calibri"/>
                        </a:rPr>
                        <a:t>Karnataka</a:t>
                      </a:r>
                    </a:p>
                  </a:txBody>
                  <a:tcPr marL="9525" marR="9525" marT="9525" marB="0" anchor="ctr"/>
                </a:tc>
                <a:tc hMerge="1">
                  <a:txBody>
                    <a:bodyPr/>
                    <a:lstStyle/>
                    <a:p>
                      <a:endParaRPr lang="en-IN"/>
                    </a:p>
                  </a:txBody>
                  <a:tcPr/>
                </a:tc>
                <a:tc gridSpan="3">
                  <a:txBody>
                    <a:bodyPr/>
                    <a:lstStyle/>
                    <a:p>
                      <a:pPr algn="ctr" fontAlgn="ctr"/>
                      <a:r>
                        <a:rPr lang="en-IN" sz="1400" b="1" i="0" u="none" strike="noStrike">
                          <a:solidFill>
                            <a:srgbClr val="000000"/>
                          </a:solidFill>
                          <a:latin typeface="Calibri"/>
                        </a:rPr>
                        <a:t>Tamil Nadu</a:t>
                      </a:r>
                    </a:p>
                  </a:txBody>
                  <a:tcPr marL="9525" marR="9525" marT="9525" marB="0" anchor="ctr"/>
                </a:tc>
                <a:tc hMerge="1">
                  <a:txBody>
                    <a:bodyPr/>
                    <a:lstStyle/>
                    <a:p>
                      <a:endParaRPr lang="en-IN"/>
                    </a:p>
                  </a:txBody>
                  <a:tcPr/>
                </a:tc>
                <a:tc hMerge="1">
                  <a:txBody>
                    <a:bodyPr/>
                    <a:lstStyle/>
                    <a:p>
                      <a:endParaRPr lang="en-IN"/>
                    </a:p>
                  </a:txBody>
                  <a:tcPr/>
                </a:tc>
                <a:tc gridSpan="3">
                  <a:txBody>
                    <a:bodyPr/>
                    <a:lstStyle/>
                    <a:p>
                      <a:pPr algn="ctr" fontAlgn="ctr"/>
                      <a:r>
                        <a:rPr lang="en-IN" sz="1400" b="1" i="0" u="none" strike="noStrike">
                          <a:solidFill>
                            <a:srgbClr val="000000"/>
                          </a:solidFill>
                          <a:latin typeface="Calibri"/>
                        </a:rPr>
                        <a:t>Maharashtra</a:t>
                      </a:r>
                    </a:p>
                  </a:txBody>
                  <a:tcPr marL="9525" marR="9525" marT="9525" marB="0" anchor="ctr"/>
                </a:tc>
                <a:tc hMerge="1">
                  <a:txBody>
                    <a:bodyPr/>
                    <a:lstStyle/>
                    <a:p>
                      <a:endParaRPr lang="en-IN"/>
                    </a:p>
                  </a:txBody>
                  <a:tcPr/>
                </a:tc>
                <a:tc hMerge="1">
                  <a:txBody>
                    <a:bodyPr/>
                    <a:lstStyle/>
                    <a:p>
                      <a:endParaRPr lang="en-IN"/>
                    </a:p>
                  </a:txBody>
                  <a:tcPr/>
                </a:tc>
              </a:tr>
              <a:tr h="657805">
                <a:tc rowSpan="2">
                  <a:txBody>
                    <a:bodyPr/>
                    <a:lstStyle/>
                    <a:p>
                      <a:pPr algn="ctr" fontAlgn="ctr"/>
                      <a:r>
                        <a:rPr lang="en-IN" sz="1100" b="1" i="0" u="none" strike="noStrike">
                          <a:solidFill>
                            <a:srgbClr val="000000"/>
                          </a:solidFill>
                          <a:latin typeface="Calibri"/>
                        </a:rPr>
                        <a:t>08:30 AM- 09:30 AM</a:t>
                      </a:r>
                    </a:p>
                  </a:txBody>
                  <a:tcPr marL="9525" marR="9525" marT="9525" marB="0" anchor="ctr"/>
                </a:tc>
                <a:tc>
                  <a:txBody>
                    <a:bodyPr/>
                    <a:lstStyle/>
                    <a:p>
                      <a:pPr algn="ctr" fontAlgn="ctr"/>
                      <a:r>
                        <a:rPr lang="en-IN" sz="1200" b="1" i="0" u="none" strike="noStrike">
                          <a:solidFill>
                            <a:srgbClr val="000000"/>
                          </a:solidFill>
                          <a:latin typeface="Calibri"/>
                        </a:rPr>
                        <a:t>Kochi</a:t>
                      </a:r>
                    </a:p>
                  </a:txBody>
                  <a:tcPr marL="9525" marR="9525" marT="9525" marB="0" anchor="ctr"/>
                </a:tc>
                <a:tc>
                  <a:txBody>
                    <a:bodyPr/>
                    <a:lstStyle/>
                    <a:p>
                      <a:pPr algn="ctr" fontAlgn="ctr"/>
                      <a:r>
                        <a:rPr lang="en-IN" sz="1200" b="1" i="0" u="none" strike="noStrike">
                          <a:solidFill>
                            <a:srgbClr val="000000"/>
                          </a:solidFill>
                          <a:latin typeface="Calibri"/>
                        </a:rPr>
                        <a:t>Kannur</a:t>
                      </a:r>
                    </a:p>
                  </a:txBody>
                  <a:tcPr marL="9525" marR="9525" marT="9525" marB="0" anchor="ctr"/>
                </a:tc>
                <a:tc>
                  <a:txBody>
                    <a:bodyPr/>
                    <a:lstStyle/>
                    <a:p>
                      <a:pPr algn="ctr" fontAlgn="ctr"/>
                      <a:r>
                        <a:rPr lang="en-IN" sz="1200" b="1" i="0" u="none" strike="noStrike">
                          <a:solidFill>
                            <a:srgbClr val="000000"/>
                          </a:solidFill>
                          <a:latin typeface="Calibri"/>
                        </a:rPr>
                        <a:t>Kuttanadu</a:t>
                      </a:r>
                    </a:p>
                  </a:txBody>
                  <a:tcPr marL="9525" marR="9525" marT="9525" marB="0" anchor="ctr"/>
                </a:tc>
                <a:tc>
                  <a:txBody>
                    <a:bodyPr/>
                    <a:lstStyle/>
                    <a:p>
                      <a:pPr algn="ctr" fontAlgn="ctr"/>
                      <a:r>
                        <a:rPr lang="en-IN" sz="1200" b="1" i="0" u="none" strike="noStrike" dirty="0">
                          <a:solidFill>
                            <a:srgbClr val="000000"/>
                          </a:solidFill>
                          <a:latin typeface="Calibri"/>
                        </a:rPr>
                        <a:t>Shimoga</a:t>
                      </a:r>
                    </a:p>
                  </a:txBody>
                  <a:tcPr marL="9525" marR="9525" marT="9525" marB="0" anchor="ctr"/>
                </a:tc>
                <a:tc>
                  <a:txBody>
                    <a:bodyPr/>
                    <a:lstStyle/>
                    <a:p>
                      <a:pPr algn="ctr" fontAlgn="ctr"/>
                      <a:r>
                        <a:rPr lang="en-IN" sz="1200" b="1" i="0" u="none" strike="noStrike">
                          <a:solidFill>
                            <a:srgbClr val="000000"/>
                          </a:solidFill>
                          <a:latin typeface="Calibri"/>
                        </a:rPr>
                        <a:t>Mysore</a:t>
                      </a:r>
                    </a:p>
                  </a:txBody>
                  <a:tcPr marL="9525" marR="9525" marT="9525" marB="0" anchor="ctr"/>
                </a:tc>
                <a:tc>
                  <a:txBody>
                    <a:bodyPr/>
                    <a:lstStyle/>
                    <a:p>
                      <a:pPr algn="ctr" fontAlgn="ctr"/>
                      <a:r>
                        <a:rPr lang="en-IN" sz="1200" b="1" i="0" u="none" strike="noStrike">
                          <a:solidFill>
                            <a:srgbClr val="000000"/>
                          </a:solidFill>
                          <a:latin typeface="Calibri"/>
                        </a:rPr>
                        <a:t>Chennai</a:t>
                      </a:r>
                    </a:p>
                  </a:txBody>
                  <a:tcPr marL="9525" marR="9525" marT="9525" marB="0" anchor="ctr"/>
                </a:tc>
                <a:tc>
                  <a:txBody>
                    <a:bodyPr/>
                    <a:lstStyle/>
                    <a:p>
                      <a:pPr algn="ctr" fontAlgn="ctr"/>
                      <a:r>
                        <a:rPr lang="en-IN" sz="1200" b="1" i="0" u="none" strike="noStrike">
                          <a:solidFill>
                            <a:srgbClr val="000000"/>
                          </a:solidFill>
                          <a:latin typeface="Calibri"/>
                        </a:rPr>
                        <a:t>Tuticorin</a:t>
                      </a:r>
                    </a:p>
                  </a:txBody>
                  <a:tcPr marL="9525" marR="9525" marT="9525" marB="0" anchor="ctr"/>
                </a:tc>
                <a:tc>
                  <a:txBody>
                    <a:bodyPr/>
                    <a:lstStyle/>
                    <a:p>
                      <a:pPr algn="ctr" fontAlgn="ctr"/>
                      <a:r>
                        <a:rPr lang="en-IN" sz="1200" b="1" i="0" u="none" strike="noStrike">
                          <a:solidFill>
                            <a:srgbClr val="000000"/>
                          </a:solidFill>
                          <a:latin typeface="Calibri"/>
                        </a:rPr>
                        <a:t>Coimbatore</a:t>
                      </a:r>
                    </a:p>
                  </a:txBody>
                  <a:tcPr marL="9525" marR="9525" marT="9525" marB="0" anchor="ctr"/>
                </a:tc>
                <a:tc>
                  <a:txBody>
                    <a:bodyPr/>
                    <a:lstStyle/>
                    <a:p>
                      <a:pPr algn="ctr" fontAlgn="ctr"/>
                      <a:r>
                        <a:rPr lang="en-IN" sz="1200" b="1" i="0" u="none" strike="noStrike" dirty="0">
                          <a:solidFill>
                            <a:srgbClr val="000000"/>
                          </a:solidFill>
                          <a:latin typeface="Calibri"/>
                        </a:rPr>
                        <a:t>Pune</a:t>
                      </a:r>
                    </a:p>
                  </a:txBody>
                  <a:tcPr marL="9525" marR="9525" marT="9525" marB="0" anchor="ctr"/>
                </a:tc>
                <a:tc>
                  <a:txBody>
                    <a:bodyPr/>
                    <a:lstStyle/>
                    <a:p>
                      <a:pPr algn="ctr" fontAlgn="ctr"/>
                      <a:r>
                        <a:rPr lang="en-IN" sz="1200" b="1" i="0" u="none" strike="noStrike">
                          <a:solidFill>
                            <a:srgbClr val="000000"/>
                          </a:solidFill>
                          <a:latin typeface="Calibri"/>
                        </a:rPr>
                        <a:t>Ratnagiri</a:t>
                      </a:r>
                    </a:p>
                  </a:txBody>
                  <a:tcPr marL="9525" marR="9525" marT="9525" marB="0" anchor="ctr"/>
                </a:tc>
                <a:tc>
                  <a:txBody>
                    <a:bodyPr/>
                    <a:lstStyle/>
                    <a:p>
                      <a:pPr algn="ctr" fontAlgn="ctr"/>
                      <a:r>
                        <a:rPr lang="en-IN" sz="1200" b="1" i="0" u="none" strike="noStrike">
                          <a:solidFill>
                            <a:srgbClr val="000000"/>
                          </a:solidFill>
                          <a:latin typeface="Calibri"/>
                        </a:rPr>
                        <a:t>Nagpur</a:t>
                      </a:r>
                    </a:p>
                  </a:txBody>
                  <a:tcPr marL="9525" marR="9525" marT="9525" marB="0" anchor="ctr"/>
                </a:tc>
              </a:tr>
              <a:tr h="650014">
                <a:tc vMerge="1">
                  <a:txBody>
                    <a:bodyPr/>
                    <a:lstStyle/>
                    <a:p>
                      <a:endParaRPr lang="en-IN"/>
                    </a:p>
                  </a:txBody>
                  <a:tcPr/>
                </a:tc>
                <a:tc>
                  <a:txBody>
                    <a:bodyPr/>
                    <a:lstStyle/>
                    <a:p>
                      <a:pPr algn="ctr" fontAlgn="ctr"/>
                      <a:r>
                        <a:rPr lang="en-IN" sz="800" b="0" i="0" u="none" strike="noStrike">
                          <a:solidFill>
                            <a:srgbClr val="222222"/>
                          </a:solidFill>
                          <a:latin typeface="Arial"/>
                        </a:rPr>
                        <a:t>9.9312° N, 76.2673° E</a:t>
                      </a:r>
                    </a:p>
                  </a:txBody>
                  <a:tcPr marL="9525" marR="9525" marT="9525" marB="0" anchor="ctr"/>
                </a:tc>
                <a:tc>
                  <a:txBody>
                    <a:bodyPr/>
                    <a:lstStyle/>
                    <a:p>
                      <a:pPr algn="ctr" fontAlgn="ctr"/>
                      <a:r>
                        <a:rPr lang="en-IN" sz="800" b="0" i="0" u="none" strike="noStrike">
                          <a:solidFill>
                            <a:srgbClr val="222222"/>
                          </a:solidFill>
                          <a:latin typeface="Arial"/>
                        </a:rPr>
                        <a:t>11.8745° N, 75.3704° E</a:t>
                      </a:r>
                    </a:p>
                  </a:txBody>
                  <a:tcPr marL="9525" marR="9525" marT="9525" marB="0" anchor="ctr"/>
                </a:tc>
                <a:tc>
                  <a:txBody>
                    <a:bodyPr/>
                    <a:lstStyle/>
                    <a:p>
                      <a:pPr algn="ctr" fontAlgn="ctr"/>
                      <a:r>
                        <a:rPr lang="en-IN" sz="800" b="0" i="0" u="none" strike="noStrike">
                          <a:solidFill>
                            <a:srgbClr val="222222"/>
                          </a:solidFill>
                          <a:latin typeface="Arial"/>
                        </a:rPr>
                        <a:t>9.3528° N, 76.4042° E</a:t>
                      </a:r>
                    </a:p>
                  </a:txBody>
                  <a:tcPr marL="9525" marR="9525" marT="9525" marB="0" anchor="ctr"/>
                </a:tc>
                <a:tc>
                  <a:txBody>
                    <a:bodyPr/>
                    <a:lstStyle/>
                    <a:p>
                      <a:pPr algn="ctr" fontAlgn="ctr"/>
                      <a:r>
                        <a:rPr lang="en-IN" sz="800" b="0" i="0" u="none" strike="noStrike">
                          <a:solidFill>
                            <a:srgbClr val="222222"/>
                          </a:solidFill>
                          <a:latin typeface="Arial"/>
                        </a:rPr>
                        <a:t>13.9299° N, 75.5681° E</a:t>
                      </a:r>
                    </a:p>
                  </a:txBody>
                  <a:tcPr marL="9525" marR="9525" marT="9525" marB="0" anchor="ctr"/>
                </a:tc>
                <a:tc>
                  <a:txBody>
                    <a:bodyPr/>
                    <a:lstStyle/>
                    <a:p>
                      <a:pPr algn="ctr" fontAlgn="ctr"/>
                      <a:r>
                        <a:rPr lang="en-IN" sz="800" b="0" i="0" u="none" strike="noStrike">
                          <a:solidFill>
                            <a:srgbClr val="222222"/>
                          </a:solidFill>
                          <a:latin typeface="Arial"/>
                        </a:rPr>
                        <a:t>15.3173° N, 75.7139° E</a:t>
                      </a:r>
                    </a:p>
                  </a:txBody>
                  <a:tcPr marL="9525" marR="9525" marT="9525" marB="0" anchor="ctr"/>
                </a:tc>
                <a:tc>
                  <a:txBody>
                    <a:bodyPr/>
                    <a:lstStyle/>
                    <a:p>
                      <a:pPr algn="ctr" fontAlgn="ctr"/>
                      <a:r>
                        <a:rPr lang="en-IN" sz="800" b="0" i="0" u="none" strike="noStrike">
                          <a:solidFill>
                            <a:srgbClr val="000000"/>
                          </a:solidFill>
                          <a:latin typeface="Calibri"/>
                        </a:rPr>
                        <a:t>13.0827° N, 80.2707° E</a:t>
                      </a:r>
                    </a:p>
                  </a:txBody>
                  <a:tcPr marL="9525" marR="9525" marT="9525" marB="0" anchor="ctr"/>
                </a:tc>
                <a:tc>
                  <a:txBody>
                    <a:bodyPr/>
                    <a:lstStyle/>
                    <a:p>
                      <a:pPr algn="ctr" fontAlgn="ctr"/>
                      <a:r>
                        <a:rPr lang="en-IN" sz="800" b="0" i="0" u="none" strike="noStrike">
                          <a:solidFill>
                            <a:srgbClr val="222222"/>
                          </a:solidFill>
                          <a:latin typeface="Arial"/>
                        </a:rPr>
                        <a:t>8.7642° N, 78.1348° E</a:t>
                      </a:r>
                    </a:p>
                  </a:txBody>
                  <a:tcPr marL="9525" marR="9525" marT="9525" marB="0" anchor="ctr"/>
                </a:tc>
                <a:tc>
                  <a:txBody>
                    <a:bodyPr/>
                    <a:lstStyle/>
                    <a:p>
                      <a:pPr algn="ctr" fontAlgn="ctr"/>
                      <a:r>
                        <a:rPr lang="en-IN" sz="800" b="0" i="0" u="none" strike="noStrike">
                          <a:solidFill>
                            <a:srgbClr val="222222"/>
                          </a:solidFill>
                          <a:latin typeface="Arial"/>
                        </a:rPr>
                        <a:t>11.0168° N, 76.9558° E</a:t>
                      </a:r>
                    </a:p>
                  </a:txBody>
                  <a:tcPr marL="9525" marR="9525" marT="9525" marB="0" anchor="ctr"/>
                </a:tc>
                <a:tc>
                  <a:txBody>
                    <a:bodyPr/>
                    <a:lstStyle/>
                    <a:p>
                      <a:pPr algn="ctr" fontAlgn="ctr"/>
                      <a:r>
                        <a:rPr lang="en-IN" sz="800" b="0" i="0" u="none" strike="noStrike">
                          <a:solidFill>
                            <a:srgbClr val="222222"/>
                          </a:solidFill>
                          <a:latin typeface="Arial"/>
                        </a:rPr>
                        <a:t>18.5204° N, 73.8567° E</a:t>
                      </a:r>
                    </a:p>
                  </a:txBody>
                  <a:tcPr marL="9525" marR="9525" marT="9525" marB="0" anchor="ctr"/>
                </a:tc>
                <a:tc>
                  <a:txBody>
                    <a:bodyPr/>
                    <a:lstStyle/>
                    <a:p>
                      <a:pPr algn="ctr" fontAlgn="ctr"/>
                      <a:r>
                        <a:rPr lang="en-IN" sz="800" b="0" i="0" u="none" strike="noStrike">
                          <a:solidFill>
                            <a:srgbClr val="222222"/>
                          </a:solidFill>
                          <a:latin typeface="Arial"/>
                        </a:rPr>
                        <a:t>17.2478° N, 73.3709° E</a:t>
                      </a:r>
                    </a:p>
                  </a:txBody>
                  <a:tcPr marL="9525" marR="9525" marT="9525" marB="0" anchor="ctr"/>
                </a:tc>
                <a:tc>
                  <a:txBody>
                    <a:bodyPr/>
                    <a:lstStyle/>
                    <a:p>
                      <a:pPr algn="ctr" fontAlgn="ctr"/>
                      <a:r>
                        <a:rPr lang="en-IN" sz="800" b="0" i="0" u="none" strike="noStrike">
                          <a:solidFill>
                            <a:srgbClr val="222222"/>
                          </a:solidFill>
                          <a:latin typeface="Arial"/>
                        </a:rPr>
                        <a:t>21.1458° N, 79.0882° E</a:t>
                      </a:r>
                    </a:p>
                  </a:txBody>
                  <a:tcPr marL="9525" marR="9525" marT="9525" marB="0" anchor="ctr"/>
                </a:tc>
              </a:tr>
              <a:tr h="650014">
                <a:tc>
                  <a:txBody>
                    <a:bodyPr/>
                    <a:lstStyle/>
                    <a:p>
                      <a:pPr algn="ctr" fontAlgn="ctr"/>
                      <a:r>
                        <a:rPr lang="en-IN" sz="1100" b="1" i="0" u="none" strike="noStrike">
                          <a:solidFill>
                            <a:srgbClr val="000000"/>
                          </a:solidFill>
                          <a:latin typeface="Calibri"/>
                        </a:rPr>
                        <a:t>21/05/2016</a:t>
                      </a:r>
                    </a:p>
                  </a:txBody>
                  <a:tcPr marL="9525" marR="9525" marT="9525" marB="0" anchor="ctr"/>
                </a:tc>
                <a:tc>
                  <a:txBody>
                    <a:bodyPr/>
                    <a:lstStyle/>
                    <a:p>
                      <a:pPr algn="ctr" fontAlgn="ctr"/>
                      <a:r>
                        <a:rPr lang="en-IN" sz="1100" b="0" i="0" u="none" strike="noStrike">
                          <a:solidFill>
                            <a:srgbClr val="000000"/>
                          </a:solidFill>
                          <a:latin typeface="Calibri"/>
                        </a:rPr>
                        <a:t>0.066</a:t>
                      </a:r>
                    </a:p>
                  </a:txBody>
                  <a:tcPr marL="9525" marR="9525" marT="9525" marB="0" anchor="ctr"/>
                </a:tc>
                <a:tc>
                  <a:txBody>
                    <a:bodyPr/>
                    <a:lstStyle/>
                    <a:p>
                      <a:pPr algn="ctr" fontAlgn="ctr"/>
                      <a:r>
                        <a:rPr lang="en-IN" sz="1100" b="0" i="0" u="none" strike="noStrike">
                          <a:solidFill>
                            <a:srgbClr val="000000"/>
                          </a:solidFill>
                          <a:latin typeface="Calibri"/>
                        </a:rPr>
                        <a:t>0.098</a:t>
                      </a:r>
                    </a:p>
                  </a:txBody>
                  <a:tcPr marL="9525" marR="9525" marT="9525" marB="0" anchor="ctr"/>
                </a:tc>
                <a:tc>
                  <a:txBody>
                    <a:bodyPr/>
                    <a:lstStyle/>
                    <a:p>
                      <a:pPr algn="ctr" fontAlgn="ctr"/>
                      <a:r>
                        <a:rPr lang="en-IN" sz="1100" b="0" i="0" u="none" strike="noStrike">
                          <a:solidFill>
                            <a:srgbClr val="000000"/>
                          </a:solidFill>
                          <a:latin typeface="Calibri"/>
                        </a:rPr>
                        <a:t>0.079</a:t>
                      </a:r>
                    </a:p>
                  </a:txBody>
                  <a:tcPr marL="9525" marR="9525" marT="9525" marB="0" anchor="ctr"/>
                </a:tc>
                <a:tc>
                  <a:txBody>
                    <a:bodyPr/>
                    <a:lstStyle/>
                    <a:p>
                      <a:pPr algn="ctr" fontAlgn="ctr"/>
                      <a:r>
                        <a:rPr lang="en-IN" sz="1100" b="0" i="0" u="none" strike="noStrike">
                          <a:solidFill>
                            <a:srgbClr val="000000"/>
                          </a:solidFill>
                          <a:latin typeface="Calibri"/>
                        </a:rPr>
                        <a:t>0.119</a:t>
                      </a:r>
                    </a:p>
                  </a:txBody>
                  <a:tcPr marL="9525" marR="9525" marT="9525" marB="0" anchor="ctr"/>
                </a:tc>
                <a:tc>
                  <a:txBody>
                    <a:bodyPr/>
                    <a:lstStyle/>
                    <a:p>
                      <a:pPr algn="ctr" fontAlgn="ctr"/>
                      <a:r>
                        <a:rPr lang="en-IN" sz="1100" b="0" i="0" u="none" strike="noStrike">
                          <a:solidFill>
                            <a:srgbClr val="000000"/>
                          </a:solidFill>
                          <a:latin typeface="Calibri"/>
                        </a:rPr>
                        <a:t>0.068</a:t>
                      </a:r>
                    </a:p>
                  </a:txBody>
                  <a:tcPr marL="9525" marR="9525" marT="9525" marB="0" anchor="ctr"/>
                </a:tc>
                <a:tc>
                  <a:txBody>
                    <a:bodyPr/>
                    <a:lstStyle/>
                    <a:p>
                      <a:pPr algn="ctr" fontAlgn="ctr"/>
                      <a:r>
                        <a:rPr lang="en-IN" sz="1100" b="0" i="0" u="none" strike="noStrike">
                          <a:solidFill>
                            <a:srgbClr val="000000"/>
                          </a:solidFill>
                          <a:latin typeface="Calibri"/>
                        </a:rPr>
                        <a:t>0.195</a:t>
                      </a:r>
                    </a:p>
                  </a:txBody>
                  <a:tcPr marL="9525" marR="9525" marT="9525" marB="0" anchor="ctr"/>
                </a:tc>
                <a:tc>
                  <a:txBody>
                    <a:bodyPr/>
                    <a:lstStyle/>
                    <a:p>
                      <a:pPr algn="ctr" fontAlgn="ctr"/>
                      <a:r>
                        <a:rPr lang="en-IN" sz="1100" b="0" i="0" u="none" strike="noStrike">
                          <a:solidFill>
                            <a:srgbClr val="000000"/>
                          </a:solidFill>
                          <a:latin typeface="Calibri"/>
                        </a:rPr>
                        <a:t>0.078</a:t>
                      </a:r>
                    </a:p>
                  </a:txBody>
                  <a:tcPr marL="9525" marR="9525" marT="9525" marB="0" anchor="ctr"/>
                </a:tc>
                <a:tc>
                  <a:txBody>
                    <a:bodyPr/>
                    <a:lstStyle/>
                    <a:p>
                      <a:pPr algn="ctr" fontAlgn="ctr"/>
                      <a:r>
                        <a:rPr lang="en-IN" sz="1100" b="0" i="0" u="none" strike="noStrike">
                          <a:solidFill>
                            <a:srgbClr val="000000"/>
                          </a:solidFill>
                          <a:latin typeface="Calibri"/>
                        </a:rPr>
                        <a:t>0.066</a:t>
                      </a:r>
                    </a:p>
                  </a:txBody>
                  <a:tcPr marL="9525" marR="9525" marT="9525" marB="0" anchor="ctr"/>
                </a:tc>
                <a:tc>
                  <a:txBody>
                    <a:bodyPr/>
                    <a:lstStyle/>
                    <a:p>
                      <a:pPr algn="ctr" fontAlgn="ctr"/>
                      <a:r>
                        <a:rPr lang="en-IN" sz="1100" b="0" i="0" u="none" strike="noStrike">
                          <a:solidFill>
                            <a:srgbClr val="000000"/>
                          </a:solidFill>
                          <a:latin typeface="Calibri"/>
                        </a:rPr>
                        <a:t>0.038</a:t>
                      </a:r>
                    </a:p>
                  </a:txBody>
                  <a:tcPr marL="9525" marR="9525" marT="9525" marB="0" anchor="ctr"/>
                </a:tc>
                <a:tc>
                  <a:txBody>
                    <a:bodyPr/>
                    <a:lstStyle/>
                    <a:p>
                      <a:pPr algn="ctr" fontAlgn="ctr"/>
                      <a:r>
                        <a:rPr lang="en-IN" sz="1100" b="0" i="0" u="none" strike="noStrike">
                          <a:solidFill>
                            <a:srgbClr val="000000"/>
                          </a:solidFill>
                          <a:latin typeface="Calibri"/>
                        </a:rPr>
                        <a:t>0.044</a:t>
                      </a:r>
                    </a:p>
                  </a:txBody>
                  <a:tcPr marL="9525" marR="9525" marT="9525" marB="0" anchor="ctr"/>
                </a:tc>
                <a:tc>
                  <a:txBody>
                    <a:bodyPr/>
                    <a:lstStyle/>
                    <a:p>
                      <a:pPr algn="ctr" fontAlgn="ctr"/>
                      <a:r>
                        <a:rPr lang="en-IN" sz="1100" b="0" i="0" u="none" strike="noStrike">
                          <a:solidFill>
                            <a:srgbClr val="000000"/>
                          </a:solidFill>
                          <a:latin typeface="Calibri"/>
                        </a:rPr>
                        <a:t>0.064</a:t>
                      </a:r>
                    </a:p>
                  </a:txBody>
                  <a:tcPr marL="9525" marR="9525" marT="9525" marB="0" anchor="ctr"/>
                </a:tc>
              </a:tr>
              <a:tr h="650014">
                <a:tc>
                  <a:txBody>
                    <a:bodyPr/>
                    <a:lstStyle/>
                    <a:p>
                      <a:pPr algn="ctr" fontAlgn="ctr"/>
                      <a:r>
                        <a:rPr lang="en-IN" sz="1100" b="1" i="0" u="none" strike="noStrike">
                          <a:solidFill>
                            <a:srgbClr val="000000"/>
                          </a:solidFill>
                          <a:latin typeface="Calibri"/>
                        </a:rPr>
                        <a:t>22/05/2016</a:t>
                      </a:r>
                    </a:p>
                  </a:txBody>
                  <a:tcPr marL="9525" marR="9525" marT="9525" marB="0" anchor="ctr"/>
                </a:tc>
                <a:tc>
                  <a:txBody>
                    <a:bodyPr/>
                    <a:lstStyle/>
                    <a:p>
                      <a:pPr algn="ctr" fontAlgn="ctr"/>
                      <a:r>
                        <a:rPr lang="en-IN" sz="1100" b="0" i="0" u="none" strike="noStrike">
                          <a:solidFill>
                            <a:srgbClr val="000000"/>
                          </a:solidFill>
                          <a:latin typeface="Calibri"/>
                        </a:rPr>
                        <a:t>0.081</a:t>
                      </a:r>
                    </a:p>
                  </a:txBody>
                  <a:tcPr marL="9525" marR="9525" marT="9525" marB="0" anchor="ctr"/>
                </a:tc>
                <a:tc>
                  <a:txBody>
                    <a:bodyPr/>
                    <a:lstStyle/>
                    <a:p>
                      <a:pPr algn="ctr" fontAlgn="ctr"/>
                      <a:r>
                        <a:rPr lang="en-IN" sz="1100" b="0" i="0" u="none" strike="noStrike">
                          <a:solidFill>
                            <a:srgbClr val="000000"/>
                          </a:solidFill>
                          <a:latin typeface="Calibri"/>
                        </a:rPr>
                        <a:t>0.103</a:t>
                      </a:r>
                    </a:p>
                  </a:txBody>
                  <a:tcPr marL="9525" marR="9525" marT="9525" marB="0" anchor="ctr"/>
                </a:tc>
                <a:tc>
                  <a:txBody>
                    <a:bodyPr/>
                    <a:lstStyle/>
                    <a:p>
                      <a:pPr algn="ctr" fontAlgn="ctr"/>
                      <a:r>
                        <a:rPr lang="en-IN" sz="1100" b="0" i="0" u="none" strike="noStrike">
                          <a:solidFill>
                            <a:srgbClr val="000000"/>
                          </a:solidFill>
                          <a:latin typeface="Calibri"/>
                        </a:rPr>
                        <a:t>0.09</a:t>
                      </a:r>
                    </a:p>
                  </a:txBody>
                  <a:tcPr marL="9525" marR="9525" marT="9525" marB="0" anchor="ctr"/>
                </a:tc>
                <a:tc>
                  <a:txBody>
                    <a:bodyPr/>
                    <a:lstStyle/>
                    <a:p>
                      <a:pPr algn="ctr" fontAlgn="ctr"/>
                      <a:r>
                        <a:rPr lang="en-IN" sz="1100" b="0" i="0" u="none" strike="noStrike">
                          <a:solidFill>
                            <a:srgbClr val="000000"/>
                          </a:solidFill>
                          <a:latin typeface="Calibri"/>
                        </a:rPr>
                        <a:t>0.045</a:t>
                      </a:r>
                    </a:p>
                  </a:txBody>
                  <a:tcPr marL="9525" marR="9525" marT="9525" marB="0" anchor="ctr"/>
                </a:tc>
                <a:tc>
                  <a:txBody>
                    <a:bodyPr/>
                    <a:lstStyle/>
                    <a:p>
                      <a:pPr algn="ctr" fontAlgn="ctr"/>
                      <a:r>
                        <a:rPr lang="en-IN" sz="1100" b="0" i="0" u="none" strike="noStrike">
                          <a:solidFill>
                            <a:srgbClr val="000000"/>
                          </a:solidFill>
                          <a:latin typeface="Calibri"/>
                        </a:rPr>
                        <a:t>0.044</a:t>
                      </a:r>
                    </a:p>
                  </a:txBody>
                  <a:tcPr marL="9525" marR="9525" marT="9525" marB="0" anchor="ctr"/>
                </a:tc>
                <a:tc>
                  <a:txBody>
                    <a:bodyPr/>
                    <a:lstStyle/>
                    <a:p>
                      <a:pPr algn="ctr" fontAlgn="ctr"/>
                      <a:r>
                        <a:rPr lang="en-IN" sz="1100" b="0" i="0" u="none" strike="noStrike">
                          <a:solidFill>
                            <a:srgbClr val="000000"/>
                          </a:solidFill>
                          <a:latin typeface="Calibri"/>
                        </a:rPr>
                        <a:t>0.134</a:t>
                      </a:r>
                    </a:p>
                  </a:txBody>
                  <a:tcPr marL="9525" marR="9525" marT="9525" marB="0" anchor="ctr"/>
                </a:tc>
                <a:tc>
                  <a:txBody>
                    <a:bodyPr/>
                    <a:lstStyle/>
                    <a:p>
                      <a:pPr algn="ctr" fontAlgn="ctr"/>
                      <a:r>
                        <a:rPr lang="en-IN" sz="1100" b="0" i="0" u="none" strike="noStrike">
                          <a:solidFill>
                            <a:srgbClr val="000000"/>
                          </a:solidFill>
                          <a:latin typeface="Calibri"/>
                        </a:rPr>
                        <a:t>0.077</a:t>
                      </a:r>
                    </a:p>
                  </a:txBody>
                  <a:tcPr marL="9525" marR="9525" marT="9525" marB="0" anchor="ctr"/>
                </a:tc>
                <a:tc>
                  <a:txBody>
                    <a:bodyPr/>
                    <a:lstStyle/>
                    <a:p>
                      <a:pPr algn="ctr" fontAlgn="ctr"/>
                      <a:r>
                        <a:rPr lang="en-IN" sz="1100" b="0" i="0" u="none" strike="noStrike">
                          <a:solidFill>
                            <a:srgbClr val="000000"/>
                          </a:solidFill>
                          <a:latin typeface="Calibri"/>
                        </a:rPr>
                        <a:t>0.079</a:t>
                      </a:r>
                    </a:p>
                  </a:txBody>
                  <a:tcPr marL="9525" marR="9525" marT="9525" marB="0" anchor="ctr"/>
                </a:tc>
                <a:tc>
                  <a:txBody>
                    <a:bodyPr/>
                    <a:lstStyle/>
                    <a:p>
                      <a:pPr algn="ctr" fontAlgn="ctr"/>
                      <a:r>
                        <a:rPr lang="en-IN" sz="1100" b="0" i="0" u="none" strike="noStrike">
                          <a:solidFill>
                            <a:srgbClr val="000000"/>
                          </a:solidFill>
                          <a:latin typeface="Calibri"/>
                        </a:rPr>
                        <a:t>0.024</a:t>
                      </a:r>
                    </a:p>
                  </a:txBody>
                  <a:tcPr marL="9525" marR="9525" marT="9525" marB="0" anchor="ctr"/>
                </a:tc>
                <a:tc>
                  <a:txBody>
                    <a:bodyPr/>
                    <a:lstStyle/>
                    <a:p>
                      <a:pPr algn="ctr" fontAlgn="ctr"/>
                      <a:r>
                        <a:rPr lang="en-IN" sz="1100" b="0" i="0" u="none" strike="noStrike">
                          <a:solidFill>
                            <a:srgbClr val="000000"/>
                          </a:solidFill>
                          <a:latin typeface="Calibri"/>
                        </a:rPr>
                        <a:t>0.041</a:t>
                      </a:r>
                    </a:p>
                  </a:txBody>
                  <a:tcPr marL="9525" marR="9525" marT="9525" marB="0" anchor="ctr"/>
                </a:tc>
                <a:tc>
                  <a:txBody>
                    <a:bodyPr/>
                    <a:lstStyle/>
                    <a:p>
                      <a:pPr algn="ctr" fontAlgn="ctr"/>
                      <a:r>
                        <a:rPr lang="en-IN" sz="1100" b="0" i="0" u="none" strike="noStrike">
                          <a:solidFill>
                            <a:srgbClr val="000000"/>
                          </a:solidFill>
                          <a:latin typeface="Calibri"/>
                        </a:rPr>
                        <a:t>0.041</a:t>
                      </a:r>
                    </a:p>
                  </a:txBody>
                  <a:tcPr marL="9525" marR="9525" marT="9525" marB="0" anchor="ctr"/>
                </a:tc>
              </a:tr>
              <a:tr h="650014">
                <a:tc>
                  <a:txBody>
                    <a:bodyPr/>
                    <a:lstStyle/>
                    <a:p>
                      <a:pPr algn="ctr" fontAlgn="ctr"/>
                      <a:r>
                        <a:rPr lang="en-IN" sz="1100" b="1" i="0" u="none" strike="noStrike">
                          <a:solidFill>
                            <a:srgbClr val="000000"/>
                          </a:solidFill>
                          <a:latin typeface="Calibri"/>
                        </a:rPr>
                        <a:t>23/05/2016</a:t>
                      </a:r>
                    </a:p>
                  </a:txBody>
                  <a:tcPr marL="9525" marR="9525" marT="9525" marB="0" anchor="ctr"/>
                </a:tc>
                <a:tc>
                  <a:txBody>
                    <a:bodyPr/>
                    <a:lstStyle/>
                    <a:p>
                      <a:pPr algn="ctr" fontAlgn="ctr"/>
                      <a:r>
                        <a:rPr lang="en-IN" sz="1100" b="0" i="0" u="none" strike="noStrike" dirty="0">
                          <a:solidFill>
                            <a:srgbClr val="000000"/>
                          </a:solidFill>
                          <a:latin typeface="Calibri"/>
                        </a:rPr>
                        <a:t>0.049</a:t>
                      </a:r>
                    </a:p>
                  </a:txBody>
                  <a:tcPr marL="9525" marR="9525" marT="9525" marB="0" anchor="ctr"/>
                </a:tc>
                <a:tc>
                  <a:txBody>
                    <a:bodyPr/>
                    <a:lstStyle/>
                    <a:p>
                      <a:pPr algn="ctr" fontAlgn="ctr"/>
                      <a:r>
                        <a:rPr lang="en-IN" sz="1100" b="0" i="0" u="none" strike="noStrike">
                          <a:solidFill>
                            <a:srgbClr val="000000"/>
                          </a:solidFill>
                          <a:latin typeface="Calibri"/>
                        </a:rPr>
                        <a:t>0.047</a:t>
                      </a:r>
                    </a:p>
                  </a:txBody>
                  <a:tcPr marL="9525" marR="9525" marT="9525" marB="0" anchor="ctr"/>
                </a:tc>
                <a:tc>
                  <a:txBody>
                    <a:bodyPr/>
                    <a:lstStyle/>
                    <a:p>
                      <a:pPr algn="ctr" fontAlgn="ctr"/>
                      <a:r>
                        <a:rPr lang="en-IN" sz="1100" b="0" i="0" u="none" strike="noStrike">
                          <a:solidFill>
                            <a:srgbClr val="000000"/>
                          </a:solidFill>
                          <a:latin typeface="Calibri"/>
                        </a:rPr>
                        <a:t>0.044</a:t>
                      </a:r>
                    </a:p>
                  </a:txBody>
                  <a:tcPr marL="9525" marR="9525" marT="9525" marB="0" anchor="ctr"/>
                </a:tc>
                <a:tc>
                  <a:txBody>
                    <a:bodyPr/>
                    <a:lstStyle/>
                    <a:p>
                      <a:pPr algn="ctr" fontAlgn="ctr"/>
                      <a:r>
                        <a:rPr lang="en-IN" sz="1100" b="0" i="0" u="none" strike="noStrike">
                          <a:solidFill>
                            <a:srgbClr val="000000"/>
                          </a:solidFill>
                          <a:latin typeface="Calibri"/>
                        </a:rPr>
                        <a:t>0.035</a:t>
                      </a:r>
                    </a:p>
                  </a:txBody>
                  <a:tcPr marL="9525" marR="9525" marT="9525" marB="0" anchor="ctr"/>
                </a:tc>
                <a:tc>
                  <a:txBody>
                    <a:bodyPr/>
                    <a:lstStyle/>
                    <a:p>
                      <a:pPr algn="ctr" fontAlgn="ctr"/>
                      <a:r>
                        <a:rPr lang="en-IN" sz="1100" b="0" i="0" u="none" strike="noStrike">
                          <a:solidFill>
                            <a:srgbClr val="000000"/>
                          </a:solidFill>
                          <a:latin typeface="Calibri"/>
                        </a:rPr>
                        <a:t>0.041</a:t>
                      </a:r>
                    </a:p>
                  </a:txBody>
                  <a:tcPr marL="9525" marR="9525" marT="9525" marB="0" anchor="ctr"/>
                </a:tc>
                <a:tc>
                  <a:txBody>
                    <a:bodyPr/>
                    <a:lstStyle/>
                    <a:p>
                      <a:pPr algn="ctr" fontAlgn="ctr"/>
                      <a:r>
                        <a:rPr lang="en-IN" sz="1100" b="0" i="0" u="none" strike="noStrike">
                          <a:solidFill>
                            <a:srgbClr val="000000"/>
                          </a:solidFill>
                          <a:latin typeface="Calibri"/>
                        </a:rPr>
                        <a:t>0.055</a:t>
                      </a:r>
                    </a:p>
                  </a:txBody>
                  <a:tcPr marL="9525" marR="9525" marT="9525" marB="0" anchor="ctr"/>
                </a:tc>
                <a:tc>
                  <a:txBody>
                    <a:bodyPr/>
                    <a:lstStyle/>
                    <a:p>
                      <a:pPr algn="ctr" fontAlgn="ctr"/>
                      <a:r>
                        <a:rPr lang="en-IN" sz="1100" b="0" i="0" u="none" strike="noStrike">
                          <a:solidFill>
                            <a:srgbClr val="000000"/>
                          </a:solidFill>
                          <a:latin typeface="Calibri"/>
                        </a:rPr>
                        <a:t>0.064</a:t>
                      </a:r>
                    </a:p>
                  </a:txBody>
                  <a:tcPr marL="9525" marR="9525" marT="9525" marB="0" anchor="ctr"/>
                </a:tc>
                <a:tc>
                  <a:txBody>
                    <a:bodyPr/>
                    <a:lstStyle/>
                    <a:p>
                      <a:pPr algn="ctr" fontAlgn="ctr"/>
                      <a:r>
                        <a:rPr lang="en-IN" sz="1100" b="0" i="0" u="none" strike="noStrike">
                          <a:solidFill>
                            <a:srgbClr val="000000"/>
                          </a:solidFill>
                          <a:latin typeface="Calibri"/>
                        </a:rPr>
                        <a:t>0.06</a:t>
                      </a:r>
                    </a:p>
                  </a:txBody>
                  <a:tcPr marL="9525" marR="9525" marT="9525" marB="0" anchor="ctr"/>
                </a:tc>
                <a:tc>
                  <a:txBody>
                    <a:bodyPr/>
                    <a:lstStyle/>
                    <a:p>
                      <a:pPr algn="ctr" fontAlgn="ctr"/>
                      <a:r>
                        <a:rPr lang="en-IN" sz="1100" b="0" i="0" u="none" strike="noStrike">
                          <a:solidFill>
                            <a:srgbClr val="000000"/>
                          </a:solidFill>
                          <a:latin typeface="Calibri"/>
                        </a:rPr>
                        <a:t>0.044</a:t>
                      </a:r>
                    </a:p>
                  </a:txBody>
                  <a:tcPr marL="9525" marR="9525" marT="9525" marB="0" anchor="ctr"/>
                </a:tc>
                <a:tc>
                  <a:txBody>
                    <a:bodyPr/>
                    <a:lstStyle/>
                    <a:p>
                      <a:pPr algn="ctr" fontAlgn="ctr"/>
                      <a:r>
                        <a:rPr lang="en-IN" sz="1100" b="0" i="0" u="none" strike="noStrike">
                          <a:solidFill>
                            <a:srgbClr val="000000"/>
                          </a:solidFill>
                          <a:latin typeface="Calibri"/>
                        </a:rPr>
                        <a:t>0.034</a:t>
                      </a:r>
                    </a:p>
                  </a:txBody>
                  <a:tcPr marL="9525" marR="9525" marT="9525" marB="0" anchor="ctr"/>
                </a:tc>
                <a:tc>
                  <a:txBody>
                    <a:bodyPr/>
                    <a:lstStyle/>
                    <a:p>
                      <a:pPr algn="ctr" fontAlgn="ctr"/>
                      <a:r>
                        <a:rPr lang="en-IN" sz="1100" b="0" i="0" u="none" strike="noStrike">
                          <a:solidFill>
                            <a:srgbClr val="000000"/>
                          </a:solidFill>
                          <a:latin typeface="Calibri"/>
                        </a:rPr>
                        <a:t>0.038</a:t>
                      </a:r>
                    </a:p>
                  </a:txBody>
                  <a:tcPr marL="9525" marR="9525" marT="9525" marB="0" anchor="ctr"/>
                </a:tc>
              </a:tr>
              <a:tr h="650014">
                <a:tc>
                  <a:txBody>
                    <a:bodyPr/>
                    <a:lstStyle/>
                    <a:p>
                      <a:pPr algn="ctr" fontAlgn="ctr"/>
                      <a:r>
                        <a:rPr lang="en-IN" sz="1100" b="1" i="0" u="none" strike="noStrike">
                          <a:solidFill>
                            <a:srgbClr val="000000"/>
                          </a:solidFill>
                          <a:latin typeface="Calibri"/>
                        </a:rPr>
                        <a:t>24/05/2016</a:t>
                      </a:r>
                    </a:p>
                  </a:txBody>
                  <a:tcPr marL="9525" marR="9525" marT="9525" marB="0" anchor="ctr"/>
                </a:tc>
                <a:tc>
                  <a:txBody>
                    <a:bodyPr/>
                    <a:lstStyle/>
                    <a:p>
                      <a:pPr algn="ctr" fontAlgn="ctr"/>
                      <a:r>
                        <a:rPr lang="en-IN" sz="1100" b="0" i="0" u="none" strike="noStrike" dirty="0">
                          <a:solidFill>
                            <a:srgbClr val="000000"/>
                          </a:solidFill>
                          <a:latin typeface="Calibri"/>
                        </a:rPr>
                        <a:t>0.037</a:t>
                      </a:r>
                    </a:p>
                  </a:txBody>
                  <a:tcPr marL="9525" marR="9525" marT="9525" marB="0" anchor="ctr"/>
                </a:tc>
                <a:tc>
                  <a:txBody>
                    <a:bodyPr/>
                    <a:lstStyle/>
                    <a:p>
                      <a:pPr algn="ctr" fontAlgn="ctr"/>
                      <a:r>
                        <a:rPr lang="en-IN" sz="1100" b="0" i="0" u="none" strike="noStrike">
                          <a:solidFill>
                            <a:srgbClr val="000000"/>
                          </a:solidFill>
                          <a:latin typeface="Calibri"/>
                        </a:rPr>
                        <a:t>0.058</a:t>
                      </a:r>
                    </a:p>
                  </a:txBody>
                  <a:tcPr marL="9525" marR="9525" marT="9525" marB="0" anchor="ctr"/>
                </a:tc>
                <a:tc>
                  <a:txBody>
                    <a:bodyPr/>
                    <a:lstStyle/>
                    <a:p>
                      <a:pPr algn="ctr" fontAlgn="ctr"/>
                      <a:r>
                        <a:rPr lang="en-IN" sz="1100" b="0" i="0" u="none" strike="noStrike">
                          <a:solidFill>
                            <a:srgbClr val="000000"/>
                          </a:solidFill>
                          <a:latin typeface="Calibri"/>
                        </a:rPr>
                        <a:t>0.045</a:t>
                      </a:r>
                    </a:p>
                  </a:txBody>
                  <a:tcPr marL="9525" marR="9525" marT="9525" marB="0" anchor="ctr"/>
                </a:tc>
                <a:tc>
                  <a:txBody>
                    <a:bodyPr/>
                    <a:lstStyle/>
                    <a:p>
                      <a:pPr algn="ctr" fontAlgn="ctr"/>
                      <a:r>
                        <a:rPr lang="en-IN" sz="1100" b="0" i="0" u="none" strike="noStrike">
                          <a:solidFill>
                            <a:srgbClr val="000000"/>
                          </a:solidFill>
                          <a:latin typeface="Calibri"/>
                        </a:rPr>
                        <a:t>0.029</a:t>
                      </a:r>
                    </a:p>
                  </a:txBody>
                  <a:tcPr marL="9525" marR="9525" marT="9525" marB="0" anchor="ctr"/>
                </a:tc>
                <a:tc>
                  <a:txBody>
                    <a:bodyPr/>
                    <a:lstStyle/>
                    <a:p>
                      <a:pPr algn="ctr" fontAlgn="ctr"/>
                      <a:r>
                        <a:rPr lang="en-IN" sz="1100" b="0" i="0" u="none" strike="noStrike">
                          <a:solidFill>
                            <a:srgbClr val="000000"/>
                          </a:solidFill>
                          <a:latin typeface="Calibri"/>
                        </a:rPr>
                        <a:t>0.032</a:t>
                      </a:r>
                    </a:p>
                  </a:txBody>
                  <a:tcPr marL="9525" marR="9525" marT="9525" marB="0" anchor="ctr"/>
                </a:tc>
                <a:tc>
                  <a:txBody>
                    <a:bodyPr/>
                    <a:lstStyle/>
                    <a:p>
                      <a:pPr algn="ctr" fontAlgn="ctr"/>
                      <a:r>
                        <a:rPr lang="en-IN" sz="1100" b="0" i="0" u="none" strike="noStrike">
                          <a:solidFill>
                            <a:srgbClr val="000000"/>
                          </a:solidFill>
                          <a:latin typeface="Calibri"/>
                        </a:rPr>
                        <a:t>0.04</a:t>
                      </a:r>
                    </a:p>
                  </a:txBody>
                  <a:tcPr marL="9525" marR="9525" marT="9525" marB="0" anchor="ctr"/>
                </a:tc>
                <a:tc>
                  <a:txBody>
                    <a:bodyPr/>
                    <a:lstStyle/>
                    <a:p>
                      <a:pPr algn="ctr" fontAlgn="ctr"/>
                      <a:r>
                        <a:rPr lang="en-IN" sz="1100" b="0" i="0" u="none" strike="noStrike">
                          <a:solidFill>
                            <a:srgbClr val="000000"/>
                          </a:solidFill>
                          <a:latin typeface="Calibri"/>
                        </a:rPr>
                        <a:t>0.074</a:t>
                      </a:r>
                    </a:p>
                  </a:txBody>
                  <a:tcPr marL="9525" marR="9525" marT="9525" marB="0" anchor="ctr"/>
                </a:tc>
                <a:tc>
                  <a:txBody>
                    <a:bodyPr/>
                    <a:lstStyle/>
                    <a:p>
                      <a:pPr algn="ctr" fontAlgn="ctr"/>
                      <a:r>
                        <a:rPr lang="en-IN" sz="1100" b="0" i="0" u="none" strike="noStrike">
                          <a:solidFill>
                            <a:srgbClr val="000000"/>
                          </a:solidFill>
                          <a:latin typeface="Calibri"/>
                        </a:rPr>
                        <a:t>0.052</a:t>
                      </a:r>
                    </a:p>
                  </a:txBody>
                  <a:tcPr marL="9525" marR="9525" marT="9525" marB="0" anchor="ctr"/>
                </a:tc>
                <a:tc>
                  <a:txBody>
                    <a:bodyPr/>
                    <a:lstStyle/>
                    <a:p>
                      <a:pPr algn="ctr" fontAlgn="ctr"/>
                      <a:r>
                        <a:rPr lang="en-IN" sz="1100" b="0" i="0" u="none" strike="noStrike">
                          <a:solidFill>
                            <a:srgbClr val="000000"/>
                          </a:solidFill>
                          <a:latin typeface="Calibri"/>
                        </a:rPr>
                        <a:t>0.032</a:t>
                      </a:r>
                    </a:p>
                  </a:txBody>
                  <a:tcPr marL="9525" marR="9525" marT="9525" marB="0" anchor="ctr"/>
                </a:tc>
                <a:tc>
                  <a:txBody>
                    <a:bodyPr/>
                    <a:lstStyle/>
                    <a:p>
                      <a:pPr algn="ctr" fontAlgn="ctr"/>
                      <a:r>
                        <a:rPr lang="en-IN" sz="1100" b="0" i="0" u="none" strike="noStrike">
                          <a:solidFill>
                            <a:srgbClr val="000000"/>
                          </a:solidFill>
                          <a:latin typeface="Calibri"/>
                        </a:rPr>
                        <a:t>0.03</a:t>
                      </a:r>
                    </a:p>
                  </a:txBody>
                  <a:tcPr marL="9525" marR="9525" marT="9525" marB="0" anchor="ctr"/>
                </a:tc>
                <a:tc>
                  <a:txBody>
                    <a:bodyPr/>
                    <a:lstStyle/>
                    <a:p>
                      <a:pPr algn="ctr" fontAlgn="ctr"/>
                      <a:r>
                        <a:rPr lang="en-IN" sz="1100" b="0" i="0" u="none" strike="noStrike">
                          <a:solidFill>
                            <a:srgbClr val="000000"/>
                          </a:solidFill>
                          <a:latin typeface="Calibri"/>
                        </a:rPr>
                        <a:t>0.064</a:t>
                      </a:r>
                    </a:p>
                  </a:txBody>
                  <a:tcPr marL="9525" marR="9525" marT="9525" marB="0" anchor="ctr"/>
                </a:tc>
              </a:tr>
              <a:tr h="650014">
                <a:tc>
                  <a:txBody>
                    <a:bodyPr/>
                    <a:lstStyle/>
                    <a:p>
                      <a:pPr algn="ctr" fontAlgn="ctr"/>
                      <a:r>
                        <a:rPr lang="en-IN" sz="1100" b="1" i="0" u="none" strike="noStrike">
                          <a:solidFill>
                            <a:srgbClr val="000000"/>
                          </a:solidFill>
                          <a:latin typeface="Calibri"/>
                        </a:rPr>
                        <a:t>25/05/2016</a:t>
                      </a:r>
                    </a:p>
                  </a:txBody>
                  <a:tcPr marL="9525" marR="9525" marT="9525" marB="0" anchor="ctr"/>
                </a:tc>
                <a:tc>
                  <a:txBody>
                    <a:bodyPr/>
                    <a:lstStyle/>
                    <a:p>
                      <a:pPr algn="ctr" fontAlgn="ctr"/>
                      <a:r>
                        <a:rPr lang="en-IN" sz="1100" b="0" i="0" u="none" strike="noStrike" dirty="0">
                          <a:solidFill>
                            <a:srgbClr val="000000"/>
                          </a:solidFill>
                          <a:latin typeface="Calibri"/>
                        </a:rPr>
                        <a:t>0.045</a:t>
                      </a:r>
                    </a:p>
                  </a:txBody>
                  <a:tcPr marL="9525" marR="9525" marT="9525" marB="0" anchor="ctr"/>
                </a:tc>
                <a:tc>
                  <a:txBody>
                    <a:bodyPr/>
                    <a:lstStyle/>
                    <a:p>
                      <a:pPr algn="ctr" fontAlgn="ctr"/>
                      <a:r>
                        <a:rPr lang="en-IN" sz="1100" b="0" i="0" u="none" strike="noStrike" dirty="0">
                          <a:solidFill>
                            <a:srgbClr val="000000"/>
                          </a:solidFill>
                          <a:latin typeface="Calibri"/>
                        </a:rPr>
                        <a:t>0.031</a:t>
                      </a:r>
                    </a:p>
                  </a:txBody>
                  <a:tcPr marL="9525" marR="9525" marT="9525" marB="0" anchor="ctr"/>
                </a:tc>
                <a:tc>
                  <a:txBody>
                    <a:bodyPr/>
                    <a:lstStyle/>
                    <a:p>
                      <a:pPr algn="ctr" fontAlgn="ctr"/>
                      <a:r>
                        <a:rPr lang="en-IN" sz="1100" b="0" i="0" u="none" strike="noStrike">
                          <a:solidFill>
                            <a:srgbClr val="000000"/>
                          </a:solidFill>
                          <a:latin typeface="Calibri"/>
                        </a:rPr>
                        <a:t>0.033</a:t>
                      </a:r>
                    </a:p>
                  </a:txBody>
                  <a:tcPr marL="9525" marR="9525" marT="9525" marB="0" anchor="ctr"/>
                </a:tc>
                <a:tc>
                  <a:txBody>
                    <a:bodyPr/>
                    <a:lstStyle/>
                    <a:p>
                      <a:pPr algn="ctr" fontAlgn="ctr"/>
                      <a:r>
                        <a:rPr lang="en-IN" sz="1100" b="0" i="0" u="none" strike="noStrike">
                          <a:solidFill>
                            <a:srgbClr val="000000"/>
                          </a:solidFill>
                          <a:latin typeface="Calibri"/>
                        </a:rPr>
                        <a:t>0.028</a:t>
                      </a:r>
                    </a:p>
                  </a:txBody>
                  <a:tcPr marL="9525" marR="9525" marT="9525" marB="0" anchor="ctr"/>
                </a:tc>
                <a:tc>
                  <a:txBody>
                    <a:bodyPr/>
                    <a:lstStyle/>
                    <a:p>
                      <a:pPr algn="ctr" fontAlgn="ctr"/>
                      <a:r>
                        <a:rPr lang="en-IN" sz="1100" b="0" i="0" u="none" strike="noStrike">
                          <a:solidFill>
                            <a:srgbClr val="000000"/>
                          </a:solidFill>
                          <a:latin typeface="Calibri"/>
                        </a:rPr>
                        <a:t>0.034</a:t>
                      </a:r>
                    </a:p>
                  </a:txBody>
                  <a:tcPr marL="9525" marR="9525" marT="9525" marB="0" anchor="ctr"/>
                </a:tc>
                <a:tc>
                  <a:txBody>
                    <a:bodyPr/>
                    <a:lstStyle/>
                    <a:p>
                      <a:pPr algn="ctr" fontAlgn="ctr"/>
                      <a:r>
                        <a:rPr lang="en-IN" sz="1100" b="0" i="0" u="none" strike="noStrike">
                          <a:solidFill>
                            <a:srgbClr val="000000"/>
                          </a:solidFill>
                          <a:latin typeface="Calibri"/>
                        </a:rPr>
                        <a:t>0.062</a:t>
                      </a:r>
                    </a:p>
                  </a:txBody>
                  <a:tcPr marL="9525" marR="9525" marT="9525" marB="0" anchor="ctr"/>
                </a:tc>
                <a:tc>
                  <a:txBody>
                    <a:bodyPr/>
                    <a:lstStyle/>
                    <a:p>
                      <a:pPr algn="ctr" fontAlgn="ctr"/>
                      <a:r>
                        <a:rPr lang="en-IN" sz="1100" b="0" i="0" u="none" strike="noStrike">
                          <a:solidFill>
                            <a:srgbClr val="000000"/>
                          </a:solidFill>
                          <a:latin typeface="Calibri"/>
                        </a:rPr>
                        <a:t>0.044</a:t>
                      </a:r>
                    </a:p>
                  </a:txBody>
                  <a:tcPr marL="9525" marR="9525" marT="9525" marB="0" anchor="ctr"/>
                </a:tc>
                <a:tc>
                  <a:txBody>
                    <a:bodyPr/>
                    <a:lstStyle/>
                    <a:p>
                      <a:pPr algn="ctr" fontAlgn="ctr"/>
                      <a:r>
                        <a:rPr lang="en-IN" sz="1100" b="0" i="0" u="none" strike="noStrike">
                          <a:solidFill>
                            <a:srgbClr val="000000"/>
                          </a:solidFill>
                          <a:latin typeface="Calibri"/>
                        </a:rPr>
                        <a:t>0.028</a:t>
                      </a:r>
                    </a:p>
                  </a:txBody>
                  <a:tcPr marL="9525" marR="9525" marT="9525" marB="0" anchor="ctr"/>
                </a:tc>
                <a:tc>
                  <a:txBody>
                    <a:bodyPr/>
                    <a:lstStyle/>
                    <a:p>
                      <a:pPr algn="ctr" fontAlgn="ctr"/>
                      <a:r>
                        <a:rPr lang="en-IN" sz="1100" b="0" i="0" u="none" strike="noStrike">
                          <a:solidFill>
                            <a:srgbClr val="000000"/>
                          </a:solidFill>
                          <a:latin typeface="Calibri"/>
                        </a:rPr>
                        <a:t>0.021</a:t>
                      </a:r>
                    </a:p>
                  </a:txBody>
                  <a:tcPr marL="9525" marR="9525" marT="9525" marB="0" anchor="ctr"/>
                </a:tc>
                <a:tc>
                  <a:txBody>
                    <a:bodyPr/>
                    <a:lstStyle/>
                    <a:p>
                      <a:pPr algn="ctr" fontAlgn="ctr"/>
                      <a:r>
                        <a:rPr lang="en-IN" sz="1100" b="0" i="0" u="none" strike="noStrike">
                          <a:solidFill>
                            <a:srgbClr val="000000"/>
                          </a:solidFill>
                          <a:latin typeface="Calibri"/>
                        </a:rPr>
                        <a:t>0.028</a:t>
                      </a:r>
                    </a:p>
                  </a:txBody>
                  <a:tcPr marL="9525" marR="9525" marT="9525" marB="0" anchor="ctr"/>
                </a:tc>
                <a:tc>
                  <a:txBody>
                    <a:bodyPr/>
                    <a:lstStyle/>
                    <a:p>
                      <a:pPr algn="ctr" fontAlgn="ctr"/>
                      <a:r>
                        <a:rPr lang="en-IN" sz="1100" b="0" i="0" u="none" strike="noStrike" dirty="0">
                          <a:solidFill>
                            <a:srgbClr val="000000"/>
                          </a:solidFill>
                          <a:latin typeface="Calibri"/>
                        </a:rPr>
                        <a:t>0.039</a:t>
                      </a:r>
                    </a:p>
                  </a:txBody>
                  <a:tcPr marL="9525" marR="9525" marT="9525" marB="0" anchor="ctr"/>
                </a:tc>
              </a:tr>
            </a:tbl>
          </a:graphicData>
        </a:graphic>
      </p:graphicFrame>
    </p:spTree>
  </p:cSld>
  <p:clrMapOvr>
    <a:masterClrMapping/>
  </p:clrMapOvr>
  <p:transition spd="med">
    <p:wheel spokes="3"/>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6" y="357166"/>
          <a:ext cx="9144005" cy="6143672"/>
        </p:xfrm>
        <a:graphic>
          <a:graphicData uri="http://schemas.openxmlformats.org/drawingml/2006/table">
            <a:tbl>
              <a:tblPr firstRow="1" bandRow="1">
                <a:tableStyleId>{5C22544A-7EE6-4342-B048-85BDC9FD1C3A}</a:tableStyleId>
              </a:tblPr>
              <a:tblGrid>
                <a:gridCol w="703385"/>
                <a:gridCol w="703385"/>
                <a:gridCol w="703385"/>
                <a:gridCol w="703385"/>
                <a:gridCol w="703385"/>
                <a:gridCol w="703385"/>
                <a:gridCol w="703385"/>
                <a:gridCol w="703385"/>
                <a:gridCol w="703385"/>
                <a:gridCol w="703385"/>
                <a:gridCol w="703385"/>
                <a:gridCol w="703385"/>
                <a:gridCol w="703385"/>
              </a:tblGrid>
              <a:tr h="478260">
                <a:tc gridSpan="13">
                  <a:txBody>
                    <a:bodyPr/>
                    <a:lstStyle/>
                    <a:p>
                      <a:pPr algn="ctr" fontAlgn="ctr"/>
                      <a:r>
                        <a:rPr lang="en-IN" sz="2000" u="none" strike="noStrike" dirty="0"/>
                        <a:t>Wind (km/h)</a:t>
                      </a:r>
                      <a:endParaRPr lang="en-IN" sz="2000" b="1" i="0" u="none" strike="noStrike" dirty="0">
                        <a:solidFill>
                          <a:srgbClr val="000000"/>
                        </a:solidFill>
                        <a:latin typeface="Calibri"/>
                      </a:endParaRPr>
                    </a:p>
                  </a:txBody>
                  <a:tcPr marL="9525" marR="9525" marT="9525" marB="0" anchor="ct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478260">
                <a:tc>
                  <a:txBody>
                    <a:bodyPr/>
                    <a:lstStyle/>
                    <a:p>
                      <a:pPr algn="ctr" fontAlgn="ctr"/>
                      <a:r>
                        <a:rPr lang="en-IN" sz="1400" u="none" strike="noStrike" dirty="0"/>
                        <a:t>Date</a:t>
                      </a:r>
                      <a:endParaRPr lang="en-IN" sz="1400" b="1" i="0" u="none" strike="noStrike" dirty="0">
                        <a:solidFill>
                          <a:srgbClr val="000000"/>
                        </a:solidFill>
                        <a:latin typeface="Calibri"/>
                      </a:endParaRPr>
                    </a:p>
                  </a:txBody>
                  <a:tcPr marL="9525" marR="9525" marT="9525" marB="0" anchor="ctr"/>
                </a:tc>
                <a:tc>
                  <a:txBody>
                    <a:bodyPr/>
                    <a:lstStyle/>
                    <a:p>
                      <a:pPr algn="ctr" fontAlgn="ctr"/>
                      <a:r>
                        <a:rPr lang="en-IN" sz="1400" u="none" strike="noStrike"/>
                        <a:t> </a:t>
                      </a:r>
                      <a:endParaRPr lang="en-IN" sz="1400" b="1" i="0" u="none" strike="noStrike">
                        <a:solidFill>
                          <a:srgbClr val="000000"/>
                        </a:solidFill>
                        <a:latin typeface="Calibri"/>
                      </a:endParaRPr>
                    </a:p>
                  </a:txBody>
                  <a:tcPr marL="9525" marR="9525" marT="9525" marB="0" anchor="ctr"/>
                </a:tc>
                <a:tc gridSpan="3">
                  <a:txBody>
                    <a:bodyPr/>
                    <a:lstStyle/>
                    <a:p>
                      <a:pPr algn="ctr" fontAlgn="ctr"/>
                      <a:r>
                        <a:rPr lang="en-IN" sz="1400" u="none" strike="noStrike"/>
                        <a:t>Kerala</a:t>
                      </a:r>
                      <a:endParaRPr lang="en-IN" sz="1400" b="1" i="0" u="none" strike="noStrike">
                        <a:solidFill>
                          <a:srgbClr val="000000"/>
                        </a:solidFill>
                        <a:latin typeface="Calibri"/>
                      </a:endParaRPr>
                    </a:p>
                  </a:txBody>
                  <a:tcPr marL="9525" marR="9525" marT="9525" marB="0" anchor="ctr"/>
                </a:tc>
                <a:tc hMerge="1">
                  <a:txBody>
                    <a:bodyPr/>
                    <a:lstStyle/>
                    <a:p>
                      <a:endParaRPr lang="en-IN"/>
                    </a:p>
                  </a:txBody>
                  <a:tcPr/>
                </a:tc>
                <a:tc hMerge="1">
                  <a:txBody>
                    <a:bodyPr/>
                    <a:lstStyle/>
                    <a:p>
                      <a:endParaRPr lang="en-IN"/>
                    </a:p>
                  </a:txBody>
                  <a:tcPr/>
                </a:tc>
                <a:tc gridSpan="2">
                  <a:txBody>
                    <a:bodyPr/>
                    <a:lstStyle/>
                    <a:p>
                      <a:pPr algn="ctr" fontAlgn="ctr"/>
                      <a:r>
                        <a:rPr lang="en-IN" sz="1400" u="none" strike="noStrike"/>
                        <a:t>Karnataka</a:t>
                      </a:r>
                      <a:endParaRPr lang="en-IN" sz="1400" b="1" i="0" u="none" strike="noStrike">
                        <a:solidFill>
                          <a:srgbClr val="000000"/>
                        </a:solidFill>
                        <a:latin typeface="Calibri"/>
                      </a:endParaRPr>
                    </a:p>
                  </a:txBody>
                  <a:tcPr marL="9525" marR="9525" marT="9525" marB="0" anchor="ctr"/>
                </a:tc>
                <a:tc hMerge="1">
                  <a:txBody>
                    <a:bodyPr/>
                    <a:lstStyle/>
                    <a:p>
                      <a:endParaRPr lang="en-IN"/>
                    </a:p>
                  </a:txBody>
                  <a:tcPr/>
                </a:tc>
                <a:tc gridSpan="3">
                  <a:txBody>
                    <a:bodyPr/>
                    <a:lstStyle/>
                    <a:p>
                      <a:pPr algn="ctr" fontAlgn="ctr"/>
                      <a:r>
                        <a:rPr lang="en-IN" sz="1400" u="none" strike="noStrike"/>
                        <a:t>Tamil Nadu</a:t>
                      </a:r>
                      <a:endParaRPr lang="en-IN" sz="1400" b="1" i="0" u="none" strike="noStrike">
                        <a:solidFill>
                          <a:srgbClr val="000000"/>
                        </a:solidFill>
                        <a:latin typeface="Calibri"/>
                      </a:endParaRPr>
                    </a:p>
                  </a:txBody>
                  <a:tcPr marL="9525" marR="9525" marT="9525" marB="0" anchor="ctr"/>
                </a:tc>
                <a:tc hMerge="1">
                  <a:txBody>
                    <a:bodyPr/>
                    <a:lstStyle/>
                    <a:p>
                      <a:endParaRPr lang="en-IN"/>
                    </a:p>
                  </a:txBody>
                  <a:tcPr/>
                </a:tc>
                <a:tc hMerge="1">
                  <a:txBody>
                    <a:bodyPr/>
                    <a:lstStyle/>
                    <a:p>
                      <a:endParaRPr lang="en-IN"/>
                    </a:p>
                  </a:txBody>
                  <a:tcPr/>
                </a:tc>
                <a:tc gridSpan="3">
                  <a:txBody>
                    <a:bodyPr/>
                    <a:lstStyle/>
                    <a:p>
                      <a:pPr algn="ctr" fontAlgn="ctr"/>
                      <a:r>
                        <a:rPr lang="en-IN" sz="1400" u="none" strike="noStrike"/>
                        <a:t>Maharashtra</a:t>
                      </a:r>
                      <a:endParaRPr lang="en-IN" sz="1400" b="1" i="0" u="none" strike="noStrike">
                        <a:solidFill>
                          <a:srgbClr val="000000"/>
                        </a:solidFill>
                        <a:latin typeface="Calibri"/>
                      </a:endParaRPr>
                    </a:p>
                  </a:txBody>
                  <a:tcPr marL="9525" marR="9525" marT="9525" marB="0" anchor="ctr"/>
                </a:tc>
                <a:tc hMerge="1">
                  <a:txBody>
                    <a:bodyPr/>
                    <a:lstStyle/>
                    <a:p>
                      <a:endParaRPr lang="en-IN"/>
                    </a:p>
                  </a:txBody>
                  <a:tcPr/>
                </a:tc>
                <a:tc hMerge="1">
                  <a:txBody>
                    <a:bodyPr/>
                    <a:lstStyle/>
                    <a:p>
                      <a:endParaRPr lang="en-IN"/>
                    </a:p>
                  </a:txBody>
                  <a:tcPr/>
                </a:tc>
              </a:tr>
              <a:tr h="719845">
                <a:tc rowSpan="2">
                  <a:txBody>
                    <a:bodyPr/>
                    <a:lstStyle/>
                    <a:p>
                      <a:pPr algn="ctr" fontAlgn="ctr"/>
                      <a:r>
                        <a:rPr lang="en-IN" sz="1100" u="none" strike="noStrike"/>
                        <a:t>08:30 AM - 09:30 AM</a:t>
                      </a:r>
                      <a:endParaRPr lang="en-IN" sz="1100" b="1" i="0" u="none" strike="noStrike">
                        <a:solidFill>
                          <a:srgbClr val="000000"/>
                        </a:solidFill>
                        <a:latin typeface="Calibri"/>
                      </a:endParaRPr>
                    </a:p>
                  </a:txBody>
                  <a:tcPr marL="9525" marR="9525" marT="9525" marB="0" anchor="ctr"/>
                </a:tc>
                <a:tc>
                  <a:txBody>
                    <a:bodyPr/>
                    <a:lstStyle/>
                    <a:p>
                      <a:pPr algn="ctr" fontAlgn="ctr"/>
                      <a:r>
                        <a:rPr lang="en-IN" sz="1100" u="none" strike="noStrike"/>
                        <a:t> </a:t>
                      </a:r>
                      <a:endParaRPr lang="en-IN" sz="1100" b="1" i="0" u="none" strike="noStrike">
                        <a:solidFill>
                          <a:srgbClr val="000000"/>
                        </a:solidFill>
                        <a:latin typeface="Calibri"/>
                      </a:endParaRPr>
                    </a:p>
                  </a:txBody>
                  <a:tcPr marL="9525" marR="9525" marT="9525" marB="0" anchor="ctr"/>
                </a:tc>
                <a:tc>
                  <a:txBody>
                    <a:bodyPr/>
                    <a:lstStyle/>
                    <a:p>
                      <a:pPr algn="ctr" fontAlgn="ctr"/>
                      <a:r>
                        <a:rPr lang="en-IN" sz="1200" u="none" strike="noStrike"/>
                        <a:t>Kochi</a:t>
                      </a:r>
                      <a:endParaRPr lang="en-IN" sz="1200" b="1" i="0" u="none" strike="noStrike">
                        <a:solidFill>
                          <a:srgbClr val="000000"/>
                        </a:solidFill>
                        <a:latin typeface="Calibri"/>
                      </a:endParaRPr>
                    </a:p>
                  </a:txBody>
                  <a:tcPr marL="9525" marR="9525" marT="9525" marB="0" anchor="ctr"/>
                </a:tc>
                <a:tc>
                  <a:txBody>
                    <a:bodyPr/>
                    <a:lstStyle/>
                    <a:p>
                      <a:pPr algn="ctr" fontAlgn="ctr"/>
                      <a:r>
                        <a:rPr lang="en-IN" sz="1200" u="none" strike="noStrike"/>
                        <a:t>Kannur</a:t>
                      </a:r>
                      <a:endParaRPr lang="en-IN" sz="1200" b="1" i="0" u="none" strike="noStrike">
                        <a:solidFill>
                          <a:srgbClr val="000000"/>
                        </a:solidFill>
                        <a:latin typeface="Calibri"/>
                      </a:endParaRPr>
                    </a:p>
                  </a:txBody>
                  <a:tcPr marL="9525" marR="9525" marT="9525" marB="0" anchor="ctr"/>
                </a:tc>
                <a:tc>
                  <a:txBody>
                    <a:bodyPr/>
                    <a:lstStyle/>
                    <a:p>
                      <a:pPr algn="ctr" fontAlgn="ctr"/>
                      <a:r>
                        <a:rPr lang="en-IN" sz="1200" u="none" strike="noStrike"/>
                        <a:t>Kuttanadu</a:t>
                      </a:r>
                      <a:endParaRPr lang="en-IN" sz="1200" b="1" i="0" u="none" strike="noStrike">
                        <a:solidFill>
                          <a:srgbClr val="000000"/>
                        </a:solidFill>
                        <a:latin typeface="Calibri"/>
                      </a:endParaRPr>
                    </a:p>
                  </a:txBody>
                  <a:tcPr marL="9525" marR="9525" marT="9525" marB="0" anchor="ctr"/>
                </a:tc>
                <a:tc>
                  <a:txBody>
                    <a:bodyPr/>
                    <a:lstStyle/>
                    <a:p>
                      <a:pPr algn="ctr" fontAlgn="ctr"/>
                      <a:r>
                        <a:rPr lang="en-IN" sz="1200" u="none" strike="noStrike" dirty="0"/>
                        <a:t>Shimoga</a:t>
                      </a:r>
                      <a:endParaRPr lang="en-IN" sz="1200" b="1" i="0" u="none" strike="noStrike" dirty="0">
                        <a:solidFill>
                          <a:srgbClr val="000000"/>
                        </a:solidFill>
                        <a:latin typeface="Calibri"/>
                      </a:endParaRPr>
                    </a:p>
                  </a:txBody>
                  <a:tcPr marL="9525" marR="9525" marT="9525" marB="0" anchor="ctr"/>
                </a:tc>
                <a:tc>
                  <a:txBody>
                    <a:bodyPr/>
                    <a:lstStyle/>
                    <a:p>
                      <a:pPr algn="ctr" fontAlgn="ctr"/>
                      <a:r>
                        <a:rPr lang="en-IN" sz="1200" u="none" strike="noStrike"/>
                        <a:t>Mysore</a:t>
                      </a:r>
                      <a:endParaRPr lang="en-IN" sz="1200" b="1" i="0" u="none" strike="noStrike">
                        <a:solidFill>
                          <a:srgbClr val="000000"/>
                        </a:solidFill>
                        <a:latin typeface="Calibri"/>
                      </a:endParaRPr>
                    </a:p>
                  </a:txBody>
                  <a:tcPr marL="9525" marR="9525" marT="9525" marB="0" anchor="ctr"/>
                </a:tc>
                <a:tc>
                  <a:txBody>
                    <a:bodyPr/>
                    <a:lstStyle/>
                    <a:p>
                      <a:pPr algn="ctr" fontAlgn="ctr"/>
                      <a:r>
                        <a:rPr lang="en-IN" sz="1200" u="none" strike="noStrike"/>
                        <a:t>Chennai</a:t>
                      </a:r>
                      <a:endParaRPr lang="en-IN" sz="1200" b="1" i="0" u="none" strike="noStrike">
                        <a:solidFill>
                          <a:srgbClr val="000000"/>
                        </a:solidFill>
                        <a:latin typeface="Calibri"/>
                      </a:endParaRPr>
                    </a:p>
                  </a:txBody>
                  <a:tcPr marL="9525" marR="9525" marT="9525" marB="0" anchor="ctr"/>
                </a:tc>
                <a:tc>
                  <a:txBody>
                    <a:bodyPr/>
                    <a:lstStyle/>
                    <a:p>
                      <a:pPr algn="ctr" fontAlgn="ctr"/>
                      <a:r>
                        <a:rPr lang="en-IN" sz="1200" u="none" strike="noStrike"/>
                        <a:t>Tuticorin</a:t>
                      </a:r>
                      <a:endParaRPr lang="en-IN" sz="1200" b="1" i="0" u="none" strike="noStrike">
                        <a:solidFill>
                          <a:srgbClr val="000000"/>
                        </a:solidFill>
                        <a:latin typeface="Calibri"/>
                      </a:endParaRPr>
                    </a:p>
                  </a:txBody>
                  <a:tcPr marL="9525" marR="9525" marT="9525" marB="0" anchor="ctr"/>
                </a:tc>
                <a:tc>
                  <a:txBody>
                    <a:bodyPr/>
                    <a:lstStyle/>
                    <a:p>
                      <a:pPr algn="ctr" fontAlgn="ctr"/>
                      <a:r>
                        <a:rPr lang="en-IN" sz="1200" u="none" strike="noStrike"/>
                        <a:t>Coimbatore</a:t>
                      </a:r>
                      <a:endParaRPr lang="en-IN" sz="1200" b="1" i="0" u="none" strike="noStrike">
                        <a:solidFill>
                          <a:srgbClr val="000000"/>
                        </a:solidFill>
                        <a:latin typeface="Calibri"/>
                      </a:endParaRPr>
                    </a:p>
                  </a:txBody>
                  <a:tcPr marL="9525" marR="9525" marT="9525" marB="0" anchor="ctr"/>
                </a:tc>
                <a:tc>
                  <a:txBody>
                    <a:bodyPr/>
                    <a:lstStyle/>
                    <a:p>
                      <a:pPr algn="ctr" fontAlgn="ctr"/>
                      <a:r>
                        <a:rPr lang="en-IN" sz="1200" u="none" strike="noStrike" dirty="0"/>
                        <a:t>Pune</a:t>
                      </a:r>
                      <a:endParaRPr lang="en-IN" sz="1200" b="1" i="0" u="none" strike="noStrike" dirty="0">
                        <a:solidFill>
                          <a:srgbClr val="000000"/>
                        </a:solidFill>
                        <a:latin typeface="Calibri"/>
                      </a:endParaRPr>
                    </a:p>
                  </a:txBody>
                  <a:tcPr marL="9525" marR="9525" marT="9525" marB="0" anchor="ctr"/>
                </a:tc>
                <a:tc>
                  <a:txBody>
                    <a:bodyPr/>
                    <a:lstStyle/>
                    <a:p>
                      <a:pPr algn="ctr" fontAlgn="ctr"/>
                      <a:r>
                        <a:rPr lang="en-IN" sz="1200" u="none" strike="noStrike"/>
                        <a:t>Ratnagiri</a:t>
                      </a:r>
                      <a:endParaRPr lang="en-IN" sz="1200" b="1" i="0" u="none" strike="noStrike">
                        <a:solidFill>
                          <a:srgbClr val="000000"/>
                        </a:solidFill>
                        <a:latin typeface="Calibri"/>
                      </a:endParaRPr>
                    </a:p>
                  </a:txBody>
                  <a:tcPr marL="9525" marR="9525" marT="9525" marB="0" anchor="ctr"/>
                </a:tc>
                <a:tc>
                  <a:txBody>
                    <a:bodyPr/>
                    <a:lstStyle/>
                    <a:p>
                      <a:pPr algn="ctr" fontAlgn="ctr"/>
                      <a:r>
                        <a:rPr lang="en-IN" sz="1200" u="none" strike="noStrike"/>
                        <a:t>Nagpur</a:t>
                      </a:r>
                      <a:endParaRPr lang="en-IN" sz="1200" b="1" i="0" u="none" strike="noStrike">
                        <a:solidFill>
                          <a:srgbClr val="000000"/>
                        </a:solidFill>
                        <a:latin typeface="Calibri"/>
                      </a:endParaRPr>
                    </a:p>
                  </a:txBody>
                  <a:tcPr marL="9525" marR="9525" marT="9525" marB="0" anchor="ctr"/>
                </a:tc>
              </a:tr>
              <a:tr h="641227">
                <a:tc vMerge="1">
                  <a:txBody>
                    <a:bodyPr/>
                    <a:lstStyle/>
                    <a:p>
                      <a:endParaRPr lang="en-IN"/>
                    </a:p>
                  </a:txBody>
                  <a:tcPr/>
                </a:tc>
                <a:tc>
                  <a:txBody>
                    <a:bodyPr/>
                    <a:lstStyle/>
                    <a:p>
                      <a:pPr algn="ctr" fontAlgn="ctr"/>
                      <a:r>
                        <a:rPr lang="en-IN" sz="1100" u="none" strike="noStrike"/>
                        <a:t>Height</a:t>
                      </a:r>
                      <a:endParaRPr lang="en-IN" sz="1100" b="1" i="0" u="none" strike="noStrike">
                        <a:solidFill>
                          <a:srgbClr val="000000"/>
                        </a:solidFill>
                        <a:latin typeface="Calibri"/>
                      </a:endParaRPr>
                    </a:p>
                  </a:txBody>
                  <a:tcPr marL="9525" marR="9525" marT="9525" marB="0" anchor="ctr"/>
                </a:tc>
                <a:tc>
                  <a:txBody>
                    <a:bodyPr/>
                    <a:lstStyle/>
                    <a:p>
                      <a:pPr algn="ctr" fontAlgn="ctr"/>
                      <a:r>
                        <a:rPr lang="en-IN" sz="800" u="none" strike="noStrike"/>
                        <a:t>9.9312° N, 76.2673° E</a:t>
                      </a:r>
                      <a:endParaRPr lang="en-IN" sz="800" b="0" i="0" u="none" strike="noStrike">
                        <a:solidFill>
                          <a:srgbClr val="222222"/>
                        </a:solidFill>
                        <a:latin typeface="Arial"/>
                      </a:endParaRPr>
                    </a:p>
                  </a:txBody>
                  <a:tcPr marL="9525" marR="9525" marT="9525" marB="0" anchor="ctr"/>
                </a:tc>
                <a:tc>
                  <a:txBody>
                    <a:bodyPr/>
                    <a:lstStyle/>
                    <a:p>
                      <a:pPr algn="ctr" fontAlgn="ctr"/>
                      <a:r>
                        <a:rPr lang="en-IN" sz="800" u="none" strike="noStrike"/>
                        <a:t>11.8745° N, 75.3704° E</a:t>
                      </a:r>
                      <a:endParaRPr lang="en-IN" sz="800" b="0" i="0" u="none" strike="noStrike">
                        <a:solidFill>
                          <a:srgbClr val="222222"/>
                        </a:solidFill>
                        <a:latin typeface="Arial"/>
                      </a:endParaRPr>
                    </a:p>
                  </a:txBody>
                  <a:tcPr marL="9525" marR="9525" marT="9525" marB="0" anchor="ctr"/>
                </a:tc>
                <a:tc>
                  <a:txBody>
                    <a:bodyPr/>
                    <a:lstStyle/>
                    <a:p>
                      <a:pPr algn="ctr" fontAlgn="ctr"/>
                      <a:r>
                        <a:rPr lang="en-IN" sz="800" u="none" strike="noStrike"/>
                        <a:t>9.3528° N, 76.4042° E</a:t>
                      </a:r>
                      <a:endParaRPr lang="en-IN" sz="800" b="0" i="0" u="none" strike="noStrike">
                        <a:solidFill>
                          <a:srgbClr val="222222"/>
                        </a:solidFill>
                        <a:latin typeface="Arial"/>
                      </a:endParaRPr>
                    </a:p>
                  </a:txBody>
                  <a:tcPr marL="9525" marR="9525" marT="9525" marB="0" anchor="ctr"/>
                </a:tc>
                <a:tc>
                  <a:txBody>
                    <a:bodyPr/>
                    <a:lstStyle/>
                    <a:p>
                      <a:pPr algn="ctr" fontAlgn="ctr"/>
                      <a:r>
                        <a:rPr lang="en-IN" sz="800" u="none" strike="noStrike"/>
                        <a:t>13.9299° N, 75.5681° E</a:t>
                      </a:r>
                      <a:endParaRPr lang="en-IN" sz="800" b="0" i="0" u="none" strike="noStrike">
                        <a:solidFill>
                          <a:srgbClr val="222222"/>
                        </a:solidFill>
                        <a:latin typeface="Arial"/>
                      </a:endParaRPr>
                    </a:p>
                  </a:txBody>
                  <a:tcPr marL="9525" marR="9525" marT="9525" marB="0" anchor="ctr"/>
                </a:tc>
                <a:tc>
                  <a:txBody>
                    <a:bodyPr/>
                    <a:lstStyle/>
                    <a:p>
                      <a:pPr algn="ctr" fontAlgn="ctr"/>
                      <a:r>
                        <a:rPr lang="en-IN" sz="800" u="none" strike="noStrike"/>
                        <a:t>15.3173° N, 75.7139° E</a:t>
                      </a:r>
                      <a:endParaRPr lang="en-IN" sz="800" b="0" i="0" u="none" strike="noStrike">
                        <a:solidFill>
                          <a:srgbClr val="222222"/>
                        </a:solidFill>
                        <a:latin typeface="Arial"/>
                      </a:endParaRPr>
                    </a:p>
                  </a:txBody>
                  <a:tcPr marL="9525" marR="9525" marT="9525" marB="0" anchor="ctr"/>
                </a:tc>
                <a:tc>
                  <a:txBody>
                    <a:bodyPr/>
                    <a:lstStyle/>
                    <a:p>
                      <a:pPr algn="ctr" fontAlgn="ctr"/>
                      <a:r>
                        <a:rPr lang="en-IN" sz="800" u="none" strike="noStrike"/>
                        <a:t>13.0827° N, 80.2707° E</a:t>
                      </a:r>
                      <a:endParaRPr lang="en-IN" sz="800" b="0" i="0" u="none" strike="noStrike">
                        <a:solidFill>
                          <a:srgbClr val="000000"/>
                        </a:solidFill>
                        <a:latin typeface="Calibri"/>
                      </a:endParaRPr>
                    </a:p>
                  </a:txBody>
                  <a:tcPr marL="9525" marR="9525" marT="9525" marB="0" anchor="ctr"/>
                </a:tc>
                <a:tc>
                  <a:txBody>
                    <a:bodyPr/>
                    <a:lstStyle/>
                    <a:p>
                      <a:pPr algn="ctr" fontAlgn="ctr"/>
                      <a:r>
                        <a:rPr lang="en-IN" sz="800" u="none" strike="noStrike"/>
                        <a:t>8.7642° N, 78.1348° E</a:t>
                      </a:r>
                      <a:endParaRPr lang="en-IN" sz="800" b="0" i="0" u="none" strike="noStrike">
                        <a:solidFill>
                          <a:srgbClr val="222222"/>
                        </a:solidFill>
                        <a:latin typeface="Arial"/>
                      </a:endParaRPr>
                    </a:p>
                  </a:txBody>
                  <a:tcPr marL="9525" marR="9525" marT="9525" marB="0" anchor="ctr"/>
                </a:tc>
                <a:tc>
                  <a:txBody>
                    <a:bodyPr/>
                    <a:lstStyle/>
                    <a:p>
                      <a:pPr algn="ctr" fontAlgn="ctr"/>
                      <a:r>
                        <a:rPr lang="en-IN" sz="800" u="none" strike="noStrike"/>
                        <a:t>11.0168° N, 76.9558° E</a:t>
                      </a:r>
                      <a:endParaRPr lang="en-IN" sz="800" b="0" i="0" u="none" strike="noStrike">
                        <a:solidFill>
                          <a:srgbClr val="222222"/>
                        </a:solidFill>
                        <a:latin typeface="Arial"/>
                      </a:endParaRPr>
                    </a:p>
                  </a:txBody>
                  <a:tcPr marL="9525" marR="9525" marT="9525" marB="0" anchor="ctr"/>
                </a:tc>
                <a:tc>
                  <a:txBody>
                    <a:bodyPr/>
                    <a:lstStyle/>
                    <a:p>
                      <a:pPr algn="ctr" fontAlgn="ctr"/>
                      <a:r>
                        <a:rPr lang="en-IN" sz="800" u="none" strike="noStrike"/>
                        <a:t>18.5204° N, 73.8567° E</a:t>
                      </a:r>
                      <a:endParaRPr lang="en-IN" sz="800" b="0" i="0" u="none" strike="noStrike">
                        <a:solidFill>
                          <a:srgbClr val="222222"/>
                        </a:solidFill>
                        <a:latin typeface="Arial"/>
                      </a:endParaRPr>
                    </a:p>
                  </a:txBody>
                  <a:tcPr marL="9525" marR="9525" marT="9525" marB="0" anchor="ctr"/>
                </a:tc>
                <a:tc>
                  <a:txBody>
                    <a:bodyPr/>
                    <a:lstStyle/>
                    <a:p>
                      <a:pPr algn="ctr" fontAlgn="ctr"/>
                      <a:r>
                        <a:rPr lang="en-IN" sz="800" u="none" strike="noStrike"/>
                        <a:t>17.2478° N, 73.3709° E</a:t>
                      </a:r>
                      <a:endParaRPr lang="en-IN" sz="800" b="0" i="0" u="none" strike="noStrike">
                        <a:solidFill>
                          <a:srgbClr val="222222"/>
                        </a:solidFill>
                        <a:latin typeface="Arial"/>
                      </a:endParaRPr>
                    </a:p>
                  </a:txBody>
                  <a:tcPr marL="9525" marR="9525" marT="9525" marB="0" anchor="ctr"/>
                </a:tc>
                <a:tc>
                  <a:txBody>
                    <a:bodyPr/>
                    <a:lstStyle/>
                    <a:p>
                      <a:pPr algn="ctr" fontAlgn="ctr"/>
                      <a:r>
                        <a:rPr lang="en-IN" sz="800" u="none" strike="noStrike"/>
                        <a:t>21.1458° N, 79.0882° E</a:t>
                      </a:r>
                      <a:endParaRPr lang="en-IN" sz="800" b="0" i="0" u="none" strike="noStrike">
                        <a:solidFill>
                          <a:srgbClr val="222222"/>
                        </a:solidFill>
                        <a:latin typeface="Arial"/>
                      </a:endParaRPr>
                    </a:p>
                  </a:txBody>
                  <a:tcPr marL="9525" marR="9525" marT="9525" marB="0" anchor="ctr"/>
                </a:tc>
              </a:tr>
              <a:tr h="478260">
                <a:tc>
                  <a:txBody>
                    <a:bodyPr/>
                    <a:lstStyle/>
                    <a:p>
                      <a:pPr algn="ctr" fontAlgn="ctr"/>
                      <a:r>
                        <a:rPr lang="en-IN" sz="1100" u="none" strike="noStrike"/>
                        <a:t>21/05/2016</a:t>
                      </a:r>
                      <a:endParaRPr lang="en-IN" sz="1100" b="1" i="0" u="none" strike="noStrike">
                        <a:solidFill>
                          <a:srgbClr val="000000"/>
                        </a:solidFill>
                        <a:latin typeface="Calibri"/>
                      </a:endParaRPr>
                    </a:p>
                  </a:txBody>
                  <a:tcPr marL="9525" marR="9525" marT="9525" marB="0" anchor="ctr"/>
                </a:tc>
                <a:tc>
                  <a:txBody>
                    <a:bodyPr/>
                    <a:lstStyle/>
                    <a:p>
                      <a:pPr algn="ctr" fontAlgn="ctr"/>
                      <a:r>
                        <a:rPr lang="en-IN" sz="1100" u="none" strike="noStrike"/>
                        <a:t>SFC</a:t>
                      </a:r>
                      <a:endParaRPr lang="en-IN" sz="1100" b="1" i="0" u="none" strike="noStrike">
                        <a:solidFill>
                          <a:srgbClr val="000000"/>
                        </a:solidFill>
                        <a:latin typeface="Calibri"/>
                      </a:endParaRPr>
                    </a:p>
                  </a:txBody>
                  <a:tcPr marL="9525" marR="9525" marT="9525" marB="0" anchor="ctr"/>
                </a:tc>
                <a:tc>
                  <a:txBody>
                    <a:bodyPr/>
                    <a:lstStyle/>
                    <a:p>
                      <a:pPr algn="ctr" fontAlgn="ctr"/>
                      <a:r>
                        <a:rPr lang="en-IN" sz="1100" u="none" strike="noStrike"/>
                        <a:t>15◦ @ 5</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280◦ @ 7</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15 @ 11</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260 @ 11</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260 @ 28</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245 @ 20</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260 @ 18</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245 @16</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265 @ 24</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280 @ 7</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290 @ 22</a:t>
                      </a:r>
                      <a:endParaRPr lang="en-IN" sz="1100" b="0" i="0" u="none" strike="noStrike">
                        <a:solidFill>
                          <a:srgbClr val="000000"/>
                        </a:solidFill>
                        <a:latin typeface="Calibri"/>
                      </a:endParaRPr>
                    </a:p>
                  </a:txBody>
                  <a:tcPr marL="9525" marR="9525" marT="9525" marB="0" anchor="ctr"/>
                </a:tc>
              </a:tr>
              <a:tr h="478260">
                <a:tc>
                  <a:txBody>
                    <a:bodyPr/>
                    <a:lstStyle/>
                    <a:p>
                      <a:pPr algn="ctr" fontAlgn="ctr"/>
                      <a:r>
                        <a:rPr lang="en-IN" sz="1100" u="none" strike="noStrike" dirty="0"/>
                        <a:t> </a:t>
                      </a:r>
                      <a:endParaRPr lang="en-IN" sz="1100" b="1" i="0" u="none" strike="noStrike" dirty="0">
                        <a:solidFill>
                          <a:srgbClr val="000000"/>
                        </a:solidFill>
                        <a:latin typeface="Calibri"/>
                      </a:endParaRPr>
                    </a:p>
                  </a:txBody>
                  <a:tcPr marL="9525" marR="9525" marT="9525" marB="0" anchor="ctr"/>
                </a:tc>
                <a:tc>
                  <a:txBody>
                    <a:bodyPr/>
                    <a:lstStyle/>
                    <a:p>
                      <a:pPr algn="ctr" fontAlgn="ctr"/>
                      <a:r>
                        <a:rPr lang="en-IN" sz="1100" u="none" strike="noStrike"/>
                        <a:t>1000</a:t>
                      </a:r>
                      <a:endParaRPr lang="en-IN" sz="1100" b="1" i="0" u="none" strike="noStrike">
                        <a:solidFill>
                          <a:srgbClr val="000000"/>
                        </a:solidFill>
                        <a:latin typeface="Calibri"/>
                      </a:endParaRPr>
                    </a:p>
                  </a:txBody>
                  <a:tcPr marL="9525" marR="9525" marT="9525" marB="0" anchor="ctr"/>
                </a:tc>
                <a:tc>
                  <a:txBody>
                    <a:bodyPr/>
                    <a:lstStyle/>
                    <a:p>
                      <a:pPr algn="ctr" fontAlgn="ctr"/>
                      <a:r>
                        <a:rPr lang="en-IN" sz="1100" u="none" strike="noStrike"/>
                        <a:t>0◦ @ 6</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280◦ @ 7</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5 @ 12</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260 @ 15</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260 @ 31</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245 @ 22</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260 @ 20</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245 @ 20</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265 @ 28</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280 @ 8</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290 @ 24</a:t>
                      </a:r>
                      <a:endParaRPr lang="en-IN" sz="1100" b="0" i="0" u="none" strike="noStrike">
                        <a:solidFill>
                          <a:srgbClr val="000000"/>
                        </a:solidFill>
                        <a:latin typeface="Calibri"/>
                      </a:endParaRPr>
                    </a:p>
                  </a:txBody>
                  <a:tcPr marL="9525" marR="9525" marT="9525" marB="0" anchor="ctr"/>
                </a:tc>
              </a:tr>
              <a:tr h="478260">
                <a:tc>
                  <a:txBody>
                    <a:bodyPr/>
                    <a:lstStyle/>
                    <a:p>
                      <a:pPr algn="ctr" fontAlgn="ctr"/>
                      <a:r>
                        <a:rPr lang="en-IN" sz="1100" u="none" strike="noStrike"/>
                        <a:t> </a:t>
                      </a:r>
                      <a:endParaRPr lang="en-IN" sz="1100" b="1" i="0" u="none" strike="noStrike">
                        <a:solidFill>
                          <a:srgbClr val="000000"/>
                        </a:solidFill>
                        <a:latin typeface="Calibri"/>
                      </a:endParaRPr>
                    </a:p>
                  </a:txBody>
                  <a:tcPr marL="9525" marR="9525" marT="9525" marB="0" anchor="ctr"/>
                </a:tc>
                <a:tc>
                  <a:txBody>
                    <a:bodyPr/>
                    <a:lstStyle/>
                    <a:p>
                      <a:pPr algn="ctr" fontAlgn="ctr"/>
                      <a:r>
                        <a:rPr lang="en-IN" sz="1100" u="none" strike="noStrike"/>
                        <a:t>850</a:t>
                      </a:r>
                      <a:endParaRPr lang="en-IN" sz="1100" b="1" i="0" u="none" strike="noStrike">
                        <a:solidFill>
                          <a:srgbClr val="000000"/>
                        </a:solidFill>
                        <a:latin typeface="Calibri"/>
                      </a:endParaRPr>
                    </a:p>
                  </a:txBody>
                  <a:tcPr marL="9525" marR="9525" marT="9525" marB="0" anchor="ctr"/>
                </a:tc>
                <a:tc>
                  <a:txBody>
                    <a:bodyPr/>
                    <a:lstStyle/>
                    <a:p>
                      <a:pPr algn="ctr" fontAlgn="ctr"/>
                      <a:r>
                        <a:rPr lang="en-IN" sz="1100" u="none" strike="noStrike"/>
                        <a:t>295◦ @ 38</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295◦ @ 32</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300 @ 39</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265 @ 37</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275 @ 42</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295 @ 22</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290 @ 31</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285 @ 30</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285 @ 53</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290 @ 32</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310 @ 42</a:t>
                      </a:r>
                      <a:endParaRPr lang="en-IN" sz="1100" b="0" i="0" u="none" strike="noStrike">
                        <a:solidFill>
                          <a:srgbClr val="000000"/>
                        </a:solidFill>
                        <a:latin typeface="Calibri"/>
                      </a:endParaRPr>
                    </a:p>
                  </a:txBody>
                  <a:tcPr marL="9525" marR="9525" marT="9525" marB="0" anchor="ctr"/>
                </a:tc>
              </a:tr>
              <a:tr h="478260">
                <a:tc>
                  <a:txBody>
                    <a:bodyPr/>
                    <a:lstStyle/>
                    <a:p>
                      <a:pPr algn="ctr" fontAlgn="ctr"/>
                      <a:r>
                        <a:rPr lang="en-IN" sz="1100" u="none" strike="noStrike"/>
                        <a:t> </a:t>
                      </a:r>
                      <a:endParaRPr lang="en-IN" sz="1100" b="1" i="0" u="none" strike="noStrike">
                        <a:solidFill>
                          <a:srgbClr val="000000"/>
                        </a:solidFill>
                        <a:latin typeface="Calibri"/>
                      </a:endParaRPr>
                    </a:p>
                  </a:txBody>
                  <a:tcPr marL="9525" marR="9525" marT="9525" marB="0" anchor="ctr"/>
                </a:tc>
                <a:tc>
                  <a:txBody>
                    <a:bodyPr/>
                    <a:lstStyle/>
                    <a:p>
                      <a:pPr algn="ctr" fontAlgn="ctr"/>
                      <a:r>
                        <a:rPr lang="en-IN" sz="1100" u="none" strike="noStrike"/>
                        <a:t>700</a:t>
                      </a:r>
                      <a:endParaRPr lang="en-IN" sz="1100" b="1" i="0" u="none" strike="noStrike">
                        <a:solidFill>
                          <a:srgbClr val="000000"/>
                        </a:solidFill>
                        <a:latin typeface="Calibri"/>
                      </a:endParaRPr>
                    </a:p>
                  </a:txBody>
                  <a:tcPr marL="9525" marR="9525" marT="9525" marB="0" anchor="ctr"/>
                </a:tc>
                <a:tc>
                  <a:txBody>
                    <a:bodyPr/>
                    <a:lstStyle/>
                    <a:p>
                      <a:pPr algn="ctr" fontAlgn="ctr"/>
                      <a:r>
                        <a:rPr lang="en-IN" sz="1100" u="none" strike="noStrike"/>
                        <a:t>35◦ @ 14</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320 @ 10</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40 @ 10</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15 @ 7</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350 @ 14</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350 @ 15</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285 @ 2</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40 @ 18</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295 @ 14</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330 @ 10</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320 @ 28</a:t>
                      </a:r>
                      <a:endParaRPr lang="en-IN" sz="1100" b="0" i="0" u="none" strike="noStrike">
                        <a:solidFill>
                          <a:srgbClr val="000000"/>
                        </a:solidFill>
                        <a:latin typeface="Calibri"/>
                      </a:endParaRPr>
                    </a:p>
                  </a:txBody>
                  <a:tcPr marL="9525" marR="9525" marT="9525" marB="0" anchor="ctr"/>
                </a:tc>
              </a:tr>
              <a:tr h="478260">
                <a:tc>
                  <a:txBody>
                    <a:bodyPr/>
                    <a:lstStyle/>
                    <a:p>
                      <a:pPr algn="ctr" fontAlgn="ctr"/>
                      <a:r>
                        <a:rPr lang="en-IN" sz="1100" u="none" strike="noStrike"/>
                        <a:t> </a:t>
                      </a:r>
                      <a:endParaRPr lang="en-IN" sz="1100" b="1" i="0" u="none" strike="noStrike">
                        <a:solidFill>
                          <a:srgbClr val="000000"/>
                        </a:solidFill>
                        <a:latin typeface="Calibri"/>
                      </a:endParaRPr>
                    </a:p>
                  </a:txBody>
                  <a:tcPr marL="9525" marR="9525" marT="9525" marB="0" anchor="ctr"/>
                </a:tc>
                <a:tc>
                  <a:txBody>
                    <a:bodyPr/>
                    <a:lstStyle/>
                    <a:p>
                      <a:pPr algn="ctr" fontAlgn="ctr"/>
                      <a:r>
                        <a:rPr lang="en-IN" sz="1100" u="none" strike="noStrike"/>
                        <a:t>500</a:t>
                      </a:r>
                      <a:endParaRPr lang="en-IN" sz="1100" b="1" i="0" u="none" strike="noStrike">
                        <a:solidFill>
                          <a:srgbClr val="000000"/>
                        </a:solidFill>
                        <a:latin typeface="Calibri"/>
                      </a:endParaRPr>
                    </a:p>
                  </a:txBody>
                  <a:tcPr marL="9525" marR="9525" marT="9525" marB="0" anchor="ctr"/>
                </a:tc>
                <a:tc>
                  <a:txBody>
                    <a:bodyPr/>
                    <a:lstStyle/>
                    <a:p>
                      <a:pPr algn="ctr" fontAlgn="ctr"/>
                      <a:r>
                        <a:rPr lang="en-IN" sz="1100" u="none" strike="noStrike"/>
                        <a:t>260◦ @ 13</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290 @ 5</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260 @ 12</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55 @ 12</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200 @ 8</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315 @ 24</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260 @ 17</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275 @ 15</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345 @ 7</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25 @ 7</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340 @ 30</a:t>
                      </a:r>
                      <a:endParaRPr lang="en-IN" sz="1100" b="0" i="0" u="none" strike="noStrike">
                        <a:solidFill>
                          <a:srgbClr val="000000"/>
                        </a:solidFill>
                        <a:latin typeface="Calibri"/>
                      </a:endParaRPr>
                    </a:p>
                  </a:txBody>
                  <a:tcPr marL="9525" marR="9525" marT="9525" marB="0" anchor="ctr"/>
                </a:tc>
              </a:tr>
              <a:tr h="478260">
                <a:tc>
                  <a:txBody>
                    <a:bodyPr/>
                    <a:lstStyle/>
                    <a:p>
                      <a:pPr algn="ctr" fontAlgn="ctr"/>
                      <a:r>
                        <a:rPr lang="en-IN" sz="1100" u="none" strike="noStrike"/>
                        <a:t> </a:t>
                      </a:r>
                      <a:endParaRPr lang="en-IN" sz="1100" b="1" i="0" u="none" strike="noStrike">
                        <a:solidFill>
                          <a:srgbClr val="000000"/>
                        </a:solidFill>
                        <a:latin typeface="Calibri"/>
                      </a:endParaRPr>
                    </a:p>
                  </a:txBody>
                  <a:tcPr marL="9525" marR="9525" marT="9525" marB="0" anchor="ctr"/>
                </a:tc>
                <a:tc>
                  <a:txBody>
                    <a:bodyPr/>
                    <a:lstStyle/>
                    <a:p>
                      <a:pPr algn="ctr" fontAlgn="ctr"/>
                      <a:r>
                        <a:rPr lang="en-IN" sz="1100" u="none" strike="noStrike"/>
                        <a:t>250</a:t>
                      </a:r>
                      <a:endParaRPr lang="en-IN" sz="1100" b="1" i="0" u="none" strike="noStrike">
                        <a:solidFill>
                          <a:srgbClr val="000000"/>
                        </a:solidFill>
                        <a:latin typeface="Calibri"/>
                      </a:endParaRPr>
                    </a:p>
                  </a:txBody>
                  <a:tcPr marL="9525" marR="9525" marT="9525" marB="0" anchor="ctr"/>
                </a:tc>
                <a:tc>
                  <a:txBody>
                    <a:bodyPr/>
                    <a:lstStyle/>
                    <a:p>
                      <a:pPr algn="ctr" fontAlgn="ctr"/>
                      <a:r>
                        <a:rPr lang="en-IN" sz="1100" u="none" strike="noStrike"/>
                        <a:t>110◦ @ 16</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315 @ 9</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105 @ 15</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90 @ 15</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50 @ 5</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120 @ 16</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85 @ 22</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230 @ 6</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245 @ 18</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205 @ 9</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270 @ 51</a:t>
                      </a:r>
                      <a:endParaRPr lang="en-IN" sz="1100" b="0" i="0" u="none" strike="noStrike">
                        <a:solidFill>
                          <a:srgbClr val="000000"/>
                        </a:solidFill>
                        <a:latin typeface="Calibri"/>
                      </a:endParaRPr>
                    </a:p>
                  </a:txBody>
                  <a:tcPr marL="9525" marR="9525" marT="9525" marB="0" anchor="ctr"/>
                </a:tc>
              </a:tr>
              <a:tr h="478260">
                <a:tc>
                  <a:txBody>
                    <a:bodyPr/>
                    <a:lstStyle/>
                    <a:p>
                      <a:pPr algn="ctr" fontAlgn="ctr"/>
                      <a:r>
                        <a:rPr lang="en-IN" sz="1100" u="none" strike="noStrike"/>
                        <a:t> </a:t>
                      </a:r>
                      <a:endParaRPr lang="en-IN" sz="1100" b="1" i="0" u="none" strike="noStrike">
                        <a:solidFill>
                          <a:srgbClr val="000000"/>
                        </a:solidFill>
                        <a:latin typeface="Calibri"/>
                      </a:endParaRPr>
                    </a:p>
                  </a:txBody>
                  <a:tcPr marL="9525" marR="9525" marT="9525" marB="0" anchor="ctr"/>
                </a:tc>
                <a:tc>
                  <a:txBody>
                    <a:bodyPr/>
                    <a:lstStyle/>
                    <a:p>
                      <a:pPr algn="ctr" fontAlgn="ctr"/>
                      <a:r>
                        <a:rPr lang="en-IN" sz="1100" u="none" strike="noStrike"/>
                        <a:t>70</a:t>
                      </a:r>
                      <a:endParaRPr lang="en-IN" sz="1100" b="1" i="0" u="none" strike="noStrike">
                        <a:solidFill>
                          <a:srgbClr val="000000"/>
                        </a:solidFill>
                        <a:latin typeface="Calibri"/>
                      </a:endParaRPr>
                    </a:p>
                  </a:txBody>
                  <a:tcPr marL="9525" marR="9525" marT="9525" marB="0" anchor="ctr"/>
                </a:tc>
                <a:tc>
                  <a:txBody>
                    <a:bodyPr/>
                    <a:lstStyle/>
                    <a:p>
                      <a:pPr algn="ctr" fontAlgn="ctr"/>
                      <a:r>
                        <a:rPr lang="en-IN" sz="1100" u="none" strike="noStrike"/>
                        <a:t>35◦ @ 34</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65 @ 44</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30 @ 33</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80 @ 45</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85 @ 144</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85 @ 29</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20 @ 31</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55 @ 38</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90 @ 46</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90 @ 51</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70 @ 27</a:t>
                      </a:r>
                      <a:endParaRPr lang="en-IN" sz="1100" b="0" i="0" u="none" strike="noStrike">
                        <a:solidFill>
                          <a:srgbClr val="000000"/>
                        </a:solidFill>
                        <a:latin typeface="Calibri"/>
                      </a:endParaRPr>
                    </a:p>
                  </a:txBody>
                  <a:tcPr marL="9525" marR="9525" marT="9525" marB="0" anchor="ctr"/>
                </a:tc>
              </a:tr>
              <a:tr h="478260">
                <a:tc>
                  <a:txBody>
                    <a:bodyPr/>
                    <a:lstStyle/>
                    <a:p>
                      <a:pPr algn="ctr" fontAlgn="ctr"/>
                      <a:r>
                        <a:rPr lang="en-IN" sz="1100" u="none" strike="noStrike"/>
                        <a:t> </a:t>
                      </a:r>
                      <a:endParaRPr lang="en-IN" sz="1100" b="1" i="0" u="none" strike="noStrike">
                        <a:solidFill>
                          <a:srgbClr val="000000"/>
                        </a:solidFill>
                        <a:latin typeface="Calibri"/>
                      </a:endParaRPr>
                    </a:p>
                  </a:txBody>
                  <a:tcPr marL="9525" marR="9525" marT="9525" marB="0" anchor="ctr"/>
                </a:tc>
                <a:tc>
                  <a:txBody>
                    <a:bodyPr/>
                    <a:lstStyle/>
                    <a:p>
                      <a:pPr algn="ctr" fontAlgn="ctr"/>
                      <a:r>
                        <a:rPr lang="en-IN" sz="1100" u="none" strike="noStrike"/>
                        <a:t>10</a:t>
                      </a:r>
                      <a:endParaRPr lang="en-IN" sz="1100" b="1" i="0" u="none" strike="noStrike">
                        <a:solidFill>
                          <a:srgbClr val="000000"/>
                        </a:solidFill>
                        <a:latin typeface="Calibri"/>
                      </a:endParaRPr>
                    </a:p>
                  </a:txBody>
                  <a:tcPr marL="9525" marR="9525" marT="9525" marB="0" anchor="ctr"/>
                </a:tc>
                <a:tc>
                  <a:txBody>
                    <a:bodyPr/>
                    <a:lstStyle/>
                    <a:p>
                      <a:pPr algn="ctr" fontAlgn="ctr"/>
                      <a:r>
                        <a:rPr lang="en-IN" sz="1100" u="none" strike="noStrike"/>
                        <a:t>85◦ @ 82</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85 @ 87</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85 @ 80</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85 @ 88</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85 @ 88</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90 @ 90</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85 @ 77</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85 @ 87</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85 @ 83</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a:t>85 @ 85</a:t>
                      </a:r>
                      <a:endParaRPr lang="en-IN" sz="1100" b="0" i="0" u="none" strike="noStrike">
                        <a:solidFill>
                          <a:srgbClr val="000000"/>
                        </a:solidFill>
                        <a:latin typeface="Calibri"/>
                      </a:endParaRPr>
                    </a:p>
                  </a:txBody>
                  <a:tcPr marL="9525" marR="9525" marT="9525" marB="0" anchor="ctr"/>
                </a:tc>
                <a:tc>
                  <a:txBody>
                    <a:bodyPr/>
                    <a:lstStyle/>
                    <a:p>
                      <a:pPr algn="ctr" fontAlgn="ctr"/>
                      <a:r>
                        <a:rPr lang="en-IN" sz="1100" u="none" strike="noStrike" dirty="0"/>
                        <a:t>80 @ 72</a:t>
                      </a:r>
                      <a:endParaRPr lang="en-IN" sz="1100" b="0" i="0" u="none" strike="noStrike" dirty="0">
                        <a:solidFill>
                          <a:srgbClr val="000000"/>
                        </a:solidFill>
                        <a:latin typeface="Calibri"/>
                      </a:endParaRPr>
                    </a:p>
                  </a:txBody>
                  <a:tcPr marL="9525" marR="9525" marT="9525" marB="0" anchor="ctr"/>
                </a:tc>
              </a:tr>
            </a:tbl>
          </a:graphicData>
        </a:graphic>
      </p:graphicFrame>
    </p:spTree>
  </p:cSld>
  <p:clrMapOvr>
    <a:masterClrMapping/>
  </p:clrMapOvr>
  <p:transition spd="med">
    <p:wheel spokes="3"/>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428596" y="214290"/>
          <a:ext cx="8286811" cy="6286548"/>
        </p:xfrm>
        <a:graphic>
          <a:graphicData uri="http://schemas.openxmlformats.org/drawingml/2006/table">
            <a:tbl>
              <a:tblPr firstRow="1" bandRow="1">
                <a:tableStyleId>{5C22544A-7EE6-4342-B048-85BDC9FD1C3A}</a:tableStyleId>
              </a:tblPr>
              <a:tblGrid>
                <a:gridCol w="637447"/>
                <a:gridCol w="637447"/>
                <a:gridCol w="637447"/>
                <a:gridCol w="637447"/>
                <a:gridCol w="637447"/>
                <a:gridCol w="637447"/>
                <a:gridCol w="637447"/>
                <a:gridCol w="637447"/>
                <a:gridCol w="637447"/>
                <a:gridCol w="637447"/>
                <a:gridCol w="637447"/>
                <a:gridCol w="637447"/>
                <a:gridCol w="637447"/>
              </a:tblGrid>
              <a:tr h="373640">
                <a:tc gridSpan="13">
                  <a:txBody>
                    <a:bodyPr/>
                    <a:lstStyle/>
                    <a:p>
                      <a:pPr algn="ctr" fontAlgn="ctr"/>
                      <a:r>
                        <a:rPr lang="en-IN" sz="2000" b="1" i="0" u="none" strike="noStrike" dirty="0">
                          <a:solidFill>
                            <a:srgbClr val="000000"/>
                          </a:solidFill>
                          <a:latin typeface="Calibri"/>
                        </a:rPr>
                        <a:t>Temperature (◦C)</a:t>
                      </a:r>
                    </a:p>
                  </a:txBody>
                  <a:tcPr marL="9525" marR="9525" marT="9525" marB="0" anchor="ct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280064">
                <a:tc>
                  <a:txBody>
                    <a:bodyPr/>
                    <a:lstStyle/>
                    <a:p>
                      <a:pPr algn="l" fontAlgn="ctr"/>
                      <a:r>
                        <a:rPr lang="en-IN" sz="1400" b="1" i="0" u="none" strike="noStrike">
                          <a:solidFill>
                            <a:srgbClr val="000000"/>
                          </a:solidFill>
                          <a:latin typeface="Calibri"/>
                        </a:rPr>
                        <a:t>Date</a:t>
                      </a:r>
                    </a:p>
                  </a:txBody>
                  <a:tcPr marL="9525" marR="9525" marT="9525" marB="0" anchor="ctr"/>
                </a:tc>
                <a:tc>
                  <a:txBody>
                    <a:bodyPr/>
                    <a:lstStyle/>
                    <a:p>
                      <a:pPr algn="l" fontAlgn="ctr"/>
                      <a:r>
                        <a:rPr lang="en-IN" sz="1400" b="1" i="0" u="none" strike="noStrike">
                          <a:solidFill>
                            <a:srgbClr val="000000"/>
                          </a:solidFill>
                          <a:latin typeface="Calibri"/>
                        </a:rPr>
                        <a:t> </a:t>
                      </a:r>
                    </a:p>
                  </a:txBody>
                  <a:tcPr marL="9525" marR="9525" marT="9525" marB="0" anchor="ctr"/>
                </a:tc>
                <a:tc gridSpan="3">
                  <a:txBody>
                    <a:bodyPr/>
                    <a:lstStyle/>
                    <a:p>
                      <a:pPr algn="ctr" fontAlgn="ctr"/>
                      <a:r>
                        <a:rPr lang="en-IN" sz="1400" b="1" i="0" u="none" strike="noStrike">
                          <a:solidFill>
                            <a:srgbClr val="000000"/>
                          </a:solidFill>
                          <a:latin typeface="Calibri"/>
                        </a:rPr>
                        <a:t>Kerala</a:t>
                      </a:r>
                    </a:p>
                  </a:txBody>
                  <a:tcPr marL="9525" marR="9525" marT="9525" marB="0" anchor="ctr"/>
                </a:tc>
                <a:tc hMerge="1">
                  <a:txBody>
                    <a:bodyPr/>
                    <a:lstStyle/>
                    <a:p>
                      <a:endParaRPr lang="en-IN"/>
                    </a:p>
                  </a:txBody>
                  <a:tcPr/>
                </a:tc>
                <a:tc hMerge="1">
                  <a:txBody>
                    <a:bodyPr/>
                    <a:lstStyle/>
                    <a:p>
                      <a:endParaRPr lang="en-IN"/>
                    </a:p>
                  </a:txBody>
                  <a:tcPr/>
                </a:tc>
                <a:tc gridSpan="2">
                  <a:txBody>
                    <a:bodyPr/>
                    <a:lstStyle/>
                    <a:p>
                      <a:pPr algn="ctr" fontAlgn="ctr"/>
                      <a:r>
                        <a:rPr lang="en-IN" sz="1400" b="1" i="0" u="none" strike="noStrike">
                          <a:solidFill>
                            <a:srgbClr val="000000"/>
                          </a:solidFill>
                          <a:latin typeface="Calibri"/>
                        </a:rPr>
                        <a:t>Karnataka</a:t>
                      </a:r>
                    </a:p>
                  </a:txBody>
                  <a:tcPr marL="9525" marR="9525" marT="9525" marB="0" anchor="ctr"/>
                </a:tc>
                <a:tc hMerge="1">
                  <a:txBody>
                    <a:bodyPr/>
                    <a:lstStyle/>
                    <a:p>
                      <a:endParaRPr lang="en-IN"/>
                    </a:p>
                  </a:txBody>
                  <a:tcPr/>
                </a:tc>
                <a:tc gridSpan="3">
                  <a:txBody>
                    <a:bodyPr/>
                    <a:lstStyle/>
                    <a:p>
                      <a:pPr algn="ctr" fontAlgn="ctr"/>
                      <a:r>
                        <a:rPr lang="en-IN" sz="1400" b="1" i="0" u="none" strike="noStrike">
                          <a:solidFill>
                            <a:srgbClr val="000000"/>
                          </a:solidFill>
                          <a:latin typeface="Calibri"/>
                        </a:rPr>
                        <a:t>Tamil Nadu</a:t>
                      </a:r>
                    </a:p>
                  </a:txBody>
                  <a:tcPr marL="9525" marR="9525" marT="9525" marB="0" anchor="ctr"/>
                </a:tc>
                <a:tc hMerge="1">
                  <a:txBody>
                    <a:bodyPr/>
                    <a:lstStyle/>
                    <a:p>
                      <a:endParaRPr lang="en-IN"/>
                    </a:p>
                  </a:txBody>
                  <a:tcPr/>
                </a:tc>
                <a:tc hMerge="1">
                  <a:txBody>
                    <a:bodyPr/>
                    <a:lstStyle/>
                    <a:p>
                      <a:endParaRPr lang="en-IN"/>
                    </a:p>
                  </a:txBody>
                  <a:tcPr/>
                </a:tc>
                <a:tc gridSpan="3">
                  <a:txBody>
                    <a:bodyPr/>
                    <a:lstStyle/>
                    <a:p>
                      <a:pPr algn="ctr" fontAlgn="ctr"/>
                      <a:r>
                        <a:rPr lang="en-IN" sz="1400" b="1" i="0" u="none" strike="noStrike">
                          <a:solidFill>
                            <a:srgbClr val="000000"/>
                          </a:solidFill>
                          <a:latin typeface="Calibri"/>
                        </a:rPr>
                        <a:t>Maharashtra</a:t>
                      </a:r>
                    </a:p>
                  </a:txBody>
                  <a:tcPr marL="9525" marR="9525" marT="9525" marB="0" anchor="ctr"/>
                </a:tc>
                <a:tc hMerge="1">
                  <a:txBody>
                    <a:bodyPr/>
                    <a:lstStyle/>
                    <a:p>
                      <a:endParaRPr lang="en-IN"/>
                    </a:p>
                  </a:txBody>
                  <a:tcPr/>
                </a:tc>
                <a:tc hMerge="1">
                  <a:txBody>
                    <a:bodyPr/>
                    <a:lstStyle/>
                    <a:p>
                      <a:endParaRPr lang="en-IN"/>
                    </a:p>
                  </a:txBody>
                  <a:tcPr/>
                </a:tc>
              </a:tr>
              <a:tr h="446103">
                <a:tc rowSpan="2">
                  <a:txBody>
                    <a:bodyPr/>
                    <a:lstStyle/>
                    <a:p>
                      <a:pPr algn="ctr" fontAlgn="ctr"/>
                      <a:r>
                        <a:rPr lang="en-IN" sz="1100" b="1" i="0" u="none" strike="noStrike">
                          <a:solidFill>
                            <a:srgbClr val="000000"/>
                          </a:solidFill>
                          <a:latin typeface="Calibri"/>
                        </a:rPr>
                        <a:t>08:30 AM - 09:30 AM</a:t>
                      </a:r>
                    </a:p>
                  </a:txBody>
                  <a:tcPr marL="9525" marR="9525" marT="9525" marB="0" anchor="ctr"/>
                </a:tc>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l" fontAlgn="ctr"/>
                      <a:r>
                        <a:rPr lang="en-IN" sz="1200" b="1" i="0" u="none" strike="noStrike">
                          <a:solidFill>
                            <a:srgbClr val="000000"/>
                          </a:solidFill>
                          <a:latin typeface="Calibri"/>
                        </a:rPr>
                        <a:t>Kochi</a:t>
                      </a:r>
                    </a:p>
                  </a:txBody>
                  <a:tcPr marL="9525" marR="9525" marT="9525" marB="0" anchor="ctr"/>
                </a:tc>
                <a:tc>
                  <a:txBody>
                    <a:bodyPr/>
                    <a:lstStyle/>
                    <a:p>
                      <a:pPr algn="l" fontAlgn="ctr"/>
                      <a:r>
                        <a:rPr lang="en-IN" sz="1200" b="1" i="0" u="none" strike="noStrike">
                          <a:solidFill>
                            <a:srgbClr val="000000"/>
                          </a:solidFill>
                          <a:latin typeface="Calibri"/>
                        </a:rPr>
                        <a:t>Kannur</a:t>
                      </a:r>
                    </a:p>
                  </a:txBody>
                  <a:tcPr marL="9525" marR="9525" marT="9525" marB="0" anchor="ctr"/>
                </a:tc>
                <a:tc>
                  <a:txBody>
                    <a:bodyPr/>
                    <a:lstStyle/>
                    <a:p>
                      <a:pPr algn="l" fontAlgn="ctr"/>
                      <a:r>
                        <a:rPr lang="en-IN" sz="1200" b="1" i="0" u="none" strike="noStrike">
                          <a:solidFill>
                            <a:srgbClr val="000000"/>
                          </a:solidFill>
                          <a:latin typeface="Calibri"/>
                        </a:rPr>
                        <a:t>Kuttanadu</a:t>
                      </a:r>
                    </a:p>
                  </a:txBody>
                  <a:tcPr marL="9525" marR="9525" marT="9525" marB="0" anchor="ctr"/>
                </a:tc>
                <a:tc>
                  <a:txBody>
                    <a:bodyPr/>
                    <a:lstStyle/>
                    <a:p>
                      <a:pPr algn="l" fontAlgn="ctr"/>
                      <a:r>
                        <a:rPr lang="en-IN" sz="1200" b="1" i="0" u="none" strike="noStrike" dirty="0">
                          <a:solidFill>
                            <a:srgbClr val="000000"/>
                          </a:solidFill>
                          <a:latin typeface="Calibri"/>
                        </a:rPr>
                        <a:t>Shimoga</a:t>
                      </a:r>
                    </a:p>
                  </a:txBody>
                  <a:tcPr marL="9525" marR="9525" marT="9525" marB="0" anchor="ctr"/>
                </a:tc>
                <a:tc>
                  <a:txBody>
                    <a:bodyPr/>
                    <a:lstStyle/>
                    <a:p>
                      <a:pPr algn="l" fontAlgn="ctr"/>
                      <a:r>
                        <a:rPr lang="en-IN" sz="1200" b="1" i="0" u="none" strike="noStrike">
                          <a:solidFill>
                            <a:srgbClr val="000000"/>
                          </a:solidFill>
                          <a:latin typeface="Calibri"/>
                        </a:rPr>
                        <a:t>Mysore</a:t>
                      </a:r>
                    </a:p>
                  </a:txBody>
                  <a:tcPr marL="9525" marR="9525" marT="9525" marB="0" anchor="ctr"/>
                </a:tc>
                <a:tc>
                  <a:txBody>
                    <a:bodyPr/>
                    <a:lstStyle/>
                    <a:p>
                      <a:pPr algn="l" fontAlgn="ctr"/>
                      <a:r>
                        <a:rPr lang="en-IN" sz="1200" b="1" i="0" u="none" strike="noStrike">
                          <a:solidFill>
                            <a:srgbClr val="000000"/>
                          </a:solidFill>
                          <a:latin typeface="Calibri"/>
                        </a:rPr>
                        <a:t>Chennai</a:t>
                      </a:r>
                    </a:p>
                  </a:txBody>
                  <a:tcPr marL="9525" marR="9525" marT="9525" marB="0" anchor="ctr"/>
                </a:tc>
                <a:tc>
                  <a:txBody>
                    <a:bodyPr/>
                    <a:lstStyle/>
                    <a:p>
                      <a:pPr algn="l" fontAlgn="ctr"/>
                      <a:r>
                        <a:rPr lang="en-IN" sz="1200" b="1" i="0" u="none" strike="noStrike">
                          <a:solidFill>
                            <a:srgbClr val="000000"/>
                          </a:solidFill>
                          <a:latin typeface="Calibri"/>
                        </a:rPr>
                        <a:t>Tuticorin</a:t>
                      </a:r>
                    </a:p>
                  </a:txBody>
                  <a:tcPr marL="9525" marR="9525" marT="9525" marB="0" anchor="ctr"/>
                </a:tc>
                <a:tc>
                  <a:txBody>
                    <a:bodyPr/>
                    <a:lstStyle/>
                    <a:p>
                      <a:pPr algn="l" fontAlgn="ctr"/>
                      <a:r>
                        <a:rPr lang="en-IN" sz="1200" b="1" i="0" u="none" strike="noStrike">
                          <a:solidFill>
                            <a:srgbClr val="000000"/>
                          </a:solidFill>
                          <a:latin typeface="Calibri"/>
                        </a:rPr>
                        <a:t>Coimbatore</a:t>
                      </a:r>
                    </a:p>
                  </a:txBody>
                  <a:tcPr marL="9525" marR="9525" marT="9525" marB="0" anchor="ctr"/>
                </a:tc>
                <a:tc>
                  <a:txBody>
                    <a:bodyPr/>
                    <a:lstStyle/>
                    <a:p>
                      <a:pPr algn="l" fontAlgn="ctr"/>
                      <a:r>
                        <a:rPr lang="en-IN" sz="1200" b="1" i="0" u="none" strike="noStrike" dirty="0">
                          <a:solidFill>
                            <a:srgbClr val="000000"/>
                          </a:solidFill>
                          <a:latin typeface="Calibri"/>
                        </a:rPr>
                        <a:t>Pune</a:t>
                      </a:r>
                    </a:p>
                  </a:txBody>
                  <a:tcPr marL="9525" marR="9525" marT="9525" marB="0" anchor="ctr"/>
                </a:tc>
                <a:tc>
                  <a:txBody>
                    <a:bodyPr/>
                    <a:lstStyle/>
                    <a:p>
                      <a:pPr algn="l" fontAlgn="ctr"/>
                      <a:r>
                        <a:rPr lang="en-IN" sz="1200" b="1" i="0" u="none" strike="noStrike">
                          <a:solidFill>
                            <a:srgbClr val="000000"/>
                          </a:solidFill>
                          <a:latin typeface="Calibri"/>
                        </a:rPr>
                        <a:t>Ratnagiri</a:t>
                      </a:r>
                    </a:p>
                  </a:txBody>
                  <a:tcPr marL="9525" marR="9525" marT="9525" marB="0" anchor="ctr"/>
                </a:tc>
                <a:tc>
                  <a:txBody>
                    <a:bodyPr/>
                    <a:lstStyle/>
                    <a:p>
                      <a:pPr algn="l" fontAlgn="ctr"/>
                      <a:r>
                        <a:rPr lang="en-IN" sz="1200" b="1" i="0" u="none" strike="noStrike">
                          <a:solidFill>
                            <a:srgbClr val="000000"/>
                          </a:solidFill>
                          <a:latin typeface="Calibri"/>
                        </a:rPr>
                        <a:t>Nagpur</a:t>
                      </a:r>
                    </a:p>
                  </a:txBody>
                  <a:tcPr marL="9525" marR="9525" marT="9525" marB="0" anchor="ctr"/>
                </a:tc>
              </a:tr>
              <a:tr h="446103">
                <a:tc vMerge="1">
                  <a:txBody>
                    <a:bodyPr/>
                    <a:lstStyle/>
                    <a:p>
                      <a:endParaRPr lang="en-IN"/>
                    </a:p>
                  </a:txBody>
                  <a:tcPr/>
                </a:tc>
                <a:tc>
                  <a:txBody>
                    <a:bodyPr/>
                    <a:lstStyle/>
                    <a:p>
                      <a:pPr algn="ctr" fontAlgn="ctr"/>
                      <a:r>
                        <a:rPr lang="en-IN" sz="1100" b="1" i="0" u="none" strike="noStrike">
                          <a:solidFill>
                            <a:srgbClr val="000000"/>
                          </a:solidFill>
                          <a:latin typeface="Calibri"/>
                        </a:rPr>
                        <a:t>Height</a:t>
                      </a:r>
                    </a:p>
                  </a:txBody>
                  <a:tcPr marL="9525" marR="9525" marT="9525" marB="0" anchor="ctr"/>
                </a:tc>
                <a:tc>
                  <a:txBody>
                    <a:bodyPr/>
                    <a:lstStyle/>
                    <a:p>
                      <a:pPr algn="ctr" fontAlgn="ctr"/>
                      <a:r>
                        <a:rPr lang="en-IN" sz="800" b="0" i="0" u="none" strike="noStrike">
                          <a:solidFill>
                            <a:srgbClr val="222222"/>
                          </a:solidFill>
                          <a:latin typeface="Arial"/>
                        </a:rPr>
                        <a:t>9.9312° N, 76.2673° E</a:t>
                      </a:r>
                    </a:p>
                  </a:txBody>
                  <a:tcPr marL="9525" marR="9525" marT="9525" marB="0" anchor="ctr"/>
                </a:tc>
                <a:tc>
                  <a:txBody>
                    <a:bodyPr/>
                    <a:lstStyle/>
                    <a:p>
                      <a:pPr algn="ctr" fontAlgn="ctr"/>
                      <a:r>
                        <a:rPr lang="en-IN" sz="800" b="0" i="0" u="none" strike="noStrike">
                          <a:solidFill>
                            <a:srgbClr val="222222"/>
                          </a:solidFill>
                          <a:latin typeface="Arial"/>
                        </a:rPr>
                        <a:t>11.8745° N, 75.3704° E</a:t>
                      </a:r>
                    </a:p>
                  </a:txBody>
                  <a:tcPr marL="9525" marR="9525" marT="9525" marB="0" anchor="ctr"/>
                </a:tc>
                <a:tc>
                  <a:txBody>
                    <a:bodyPr/>
                    <a:lstStyle/>
                    <a:p>
                      <a:pPr algn="ctr" fontAlgn="ctr"/>
                      <a:r>
                        <a:rPr lang="en-IN" sz="800" b="0" i="0" u="none" strike="noStrike">
                          <a:solidFill>
                            <a:srgbClr val="222222"/>
                          </a:solidFill>
                          <a:latin typeface="Arial"/>
                        </a:rPr>
                        <a:t>9.3528° N, 76.4042° E</a:t>
                      </a:r>
                    </a:p>
                  </a:txBody>
                  <a:tcPr marL="9525" marR="9525" marT="9525" marB="0" anchor="ctr"/>
                </a:tc>
                <a:tc>
                  <a:txBody>
                    <a:bodyPr/>
                    <a:lstStyle/>
                    <a:p>
                      <a:pPr algn="ctr" fontAlgn="ctr"/>
                      <a:r>
                        <a:rPr lang="en-IN" sz="800" b="0" i="0" u="none" strike="noStrike">
                          <a:solidFill>
                            <a:srgbClr val="222222"/>
                          </a:solidFill>
                          <a:latin typeface="Arial"/>
                        </a:rPr>
                        <a:t>13.9299° N, 75.5681° E</a:t>
                      </a:r>
                    </a:p>
                  </a:txBody>
                  <a:tcPr marL="9525" marR="9525" marT="9525" marB="0" anchor="ctr"/>
                </a:tc>
                <a:tc>
                  <a:txBody>
                    <a:bodyPr/>
                    <a:lstStyle/>
                    <a:p>
                      <a:pPr algn="ctr" fontAlgn="ctr"/>
                      <a:r>
                        <a:rPr lang="en-IN" sz="800" b="0" i="0" u="none" strike="noStrike">
                          <a:solidFill>
                            <a:srgbClr val="222222"/>
                          </a:solidFill>
                          <a:latin typeface="Arial"/>
                        </a:rPr>
                        <a:t>15.3173° N, 75.7139° E</a:t>
                      </a:r>
                    </a:p>
                  </a:txBody>
                  <a:tcPr marL="9525" marR="9525" marT="9525" marB="0" anchor="ctr"/>
                </a:tc>
                <a:tc>
                  <a:txBody>
                    <a:bodyPr/>
                    <a:lstStyle/>
                    <a:p>
                      <a:pPr algn="ctr" fontAlgn="ctr"/>
                      <a:r>
                        <a:rPr lang="en-IN" sz="800" b="0" i="0" u="none" strike="noStrike">
                          <a:solidFill>
                            <a:srgbClr val="000000"/>
                          </a:solidFill>
                          <a:latin typeface="Calibri"/>
                        </a:rPr>
                        <a:t>13.0827° N, 80.2707° E</a:t>
                      </a:r>
                    </a:p>
                  </a:txBody>
                  <a:tcPr marL="9525" marR="9525" marT="9525" marB="0" anchor="ctr"/>
                </a:tc>
                <a:tc>
                  <a:txBody>
                    <a:bodyPr/>
                    <a:lstStyle/>
                    <a:p>
                      <a:pPr algn="ctr" fontAlgn="ctr"/>
                      <a:r>
                        <a:rPr lang="en-IN" sz="800" b="0" i="0" u="none" strike="noStrike">
                          <a:solidFill>
                            <a:srgbClr val="222222"/>
                          </a:solidFill>
                          <a:latin typeface="Arial"/>
                        </a:rPr>
                        <a:t>8.7642° N, 78.1348° E</a:t>
                      </a:r>
                    </a:p>
                  </a:txBody>
                  <a:tcPr marL="9525" marR="9525" marT="9525" marB="0" anchor="ctr"/>
                </a:tc>
                <a:tc>
                  <a:txBody>
                    <a:bodyPr/>
                    <a:lstStyle/>
                    <a:p>
                      <a:pPr algn="ctr" fontAlgn="ctr"/>
                      <a:r>
                        <a:rPr lang="en-IN" sz="800" b="0" i="0" u="none" strike="noStrike">
                          <a:solidFill>
                            <a:srgbClr val="222222"/>
                          </a:solidFill>
                          <a:latin typeface="Arial"/>
                        </a:rPr>
                        <a:t>11.0168° N, 76.9558° E</a:t>
                      </a:r>
                    </a:p>
                  </a:txBody>
                  <a:tcPr marL="9525" marR="9525" marT="9525" marB="0" anchor="ctr"/>
                </a:tc>
                <a:tc>
                  <a:txBody>
                    <a:bodyPr/>
                    <a:lstStyle/>
                    <a:p>
                      <a:pPr algn="ctr" fontAlgn="ctr"/>
                      <a:r>
                        <a:rPr lang="en-IN" sz="800" b="0" i="0" u="none" strike="noStrike">
                          <a:solidFill>
                            <a:srgbClr val="222222"/>
                          </a:solidFill>
                          <a:latin typeface="Arial"/>
                        </a:rPr>
                        <a:t>18.5204° N, 73.8567° E</a:t>
                      </a:r>
                    </a:p>
                  </a:txBody>
                  <a:tcPr marL="9525" marR="9525" marT="9525" marB="0" anchor="ctr"/>
                </a:tc>
                <a:tc>
                  <a:txBody>
                    <a:bodyPr/>
                    <a:lstStyle/>
                    <a:p>
                      <a:pPr algn="ctr" fontAlgn="ctr"/>
                      <a:r>
                        <a:rPr lang="en-IN" sz="800" b="0" i="0" u="none" strike="noStrike">
                          <a:solidFill>
                            <a:srgbClr val="222222"/>
                          </a:solidFill>
                          <a:latin typeface="Arial"/>
                        </a:rPr>
                        <a:t>17.2478° N, 73.3709° E</a:t>
                      </a:r>
                    </a:p>
                  </a:txBody>
                  <a:tcPr marL="9525" marR="9525" marT="9525" marB="0" anchor="ctr"/>
                </a:tc>
                <a:tc>
                  <a:txBody>
                    <a:bodyPr/>
                    <a:lstStyle/>
                    <a:p>
                      <a:pPr algn="ctr" fontAlgn="ctr"/>
                      <a:r>
                        <a:rPr lang="en-IN" sz="800" b="0" i="0" u="none" strike="noStrike">
                          <a:solidFill>
                            <a:srgbClr val="222222"/>
                          </a:solidFill>
                          <a:latin typeface="Arial"/>
                        </a:rPr>
                        <a:t>21.1458° N, 79.0882° E</a:t>
                      </a:r>
                    </a:p>
                  </a:txBody>
                  <a:tcPr marL="9525" marR="9525" marT="9525" marB="0" anchor="ctr"/>
                </a:tc>
              </a:tr>
              <a:tr h="409871">
                <a:tc>
                  <a:txBody>
                    <a:bodyPr/>
                    <a:lstStyle/>
                    <a:p>
                      <a:pPr algn="ctr" fontAlgn="ctr"/>
                      <a:r>
                        <a:rPr lang="en-IN" sz="1100" b="1" i="0" u="none" strike="noStrike">
                          <a:solidFill>
                            <a:srgbClr val="000000"/>
                          </a:solidFill>
                          <a:latin typeface="Calibri"/>
                        </a:rPr>
                        <a:t>21/05/2016</a:t>
                      </a:r>
                    </a:p>
                  </a:txBody>
                  <a:tcPr marL="9525" marR="9525" marT="9525" marB="0" anchor="ctr"/>
                </a:tc>
                <a:tc>
                  <a:txBody>
                    <a:bodyPr/>
                    <a:lstStyle/>
                    <a:p>
                      <a:pPr algn="ctr" fontAlgn="ctr"/>
                      <a:r>
                        <a:rPr lang="en-IN" sz="1100" b="1" i="0" u="none" strike="noStrike">
                          <a:solidFill>
                            <a:srgbClr val="000000"/>
                          </a:solidFill>
                          <a:latin typeface="Calibri"/>
                        </a:rPr>
                        <a:t>SFC</a:t>
                      </a:r>
                    </a:p>
                  </a:txBody>
                  <a:tcPr marL="9525" marR="9525" marT="9525" marB="0" anchor="ctr"/>
                </a:tc>
                <a:tc>
                  <a:txBody>
                    <a:bodyPr/>
                    <a:lstStyle/>
                    <a:p>
                      <a:pPr algn="ctr" fontAlgn="ctr"/>
                      <a:r>
                        <a:rPr lang="en-IN" sz="1100" b="0" i="0" u="none" strike="noStrike">
                          <a:solidFill>
                            <a:srgbClr val="000000"/>
                          </a:solidFill>
                          <a:latin typeface="Calibri"/>
                        </a:rPr>
                        <a:t>28.5</a:t>
                      </a:r>
                    </a:p>
                  </a:txBody>
                  <a:tcPr marL="9525" marR="9525" marT="9525" marB="0" anchor="ctr"/>
                </a:tc>
                <a:tc>
                  <a:txBody>
                    <a:bodyPr/>
                    <a:lstStyle/>
                    <a:p>
                      <a:pPr algn="ctr" fontAlgn="ctr"/>
                      <a:r>
                        <a:rPr lang="en-IN" sz="1100" b="0" i="0" u="none" strike="noStrike">
                          <a:solidFill>
                            <a:srgbClr val="000000"/>
                          </a:solidFill>
                          <a:latin typeface="Calibri"/>
                        </a:rPr>
                        <a:t>29.7</a:t>
                      </a:r>
                    </a:p>
                  </a:txBody>
                  <a:tcPr marL="9525" marR="9525" marT="9525" marB="0" anchor="ctr"/>
                </a:tc>
                <a:tc>
                  <a:txBody>
                    <a:bodyPr/>
                    <a:lstStyle/>
                    <a:p>
                      <a:pPr algn="ctr" fontAlgn="ctr"/>
                      <a:r>
                        <a:rPr lang="en-IN" sz="1100" b="0" i="0" u="none" strike="noStrike">
                          <a:solidFill>
                            <a:srgbClr val="000000"/>
                          </a:solidFill>
                          <a:latin typeface="Calibri"/>
                        </a:rPr>
                        <a:t>28.6</a:t>
                      </a:r>
                    </a:p>
                  </a:txBody>
                  <a:tcPr marL="9525" marR="9525" marT="9525" marB="0" anchor="ctr"/>
                </a:tc>
                <a:tc>
                  <a:txBody>
                    <a:bodyPr/>
                    <a:lstStyle/>
                    <a:p>
                      <a:pPr algn="ctr" fontAlgn="ctr"/>
                      <a:r>
                        <a:rPr lang="en-IN" sz="1100" b="0" i="0" u="none" strike="noStrike">
                          <a:solidFill>
                            <a:srgbClr val="000000"/>
                          </a:solidFill>
                          <a:latin typeface="Calibri"/>
                        </a:rPr>
                        <a:t>24.4</a:t>
                      </a:r>
                    </a:p>
                  </a:txBody>
                  <a:tcPr marL="9525" marR="9525" marT="9525" marB="0" anchor="ctr"/>
                </a:tc>
                <a:tc>
                  <a:txBody>
                    <a:bodyPr/>
                    <a:lstStyle/>
                    <a:p>
                      <a:pPr algn="ctr" fontAlgn="ctr"/>
                      <a:r>
                        <a:rPr lang="en-IN" sz="1100" b="0" i="0" u="none" strike="noStrike">
                          <a:solidFill>
                            <a:srgbClr val="000000"/>
                          </a:solidFill>
                          <a:latin typeface="Calibri"/>
                        </a:rPr>
                        <a:t>27.3</a:t>
                      </a:r>
                    </a:p>
                  </a:txBody>
                  <a:tcPr marL="9525" marR="9525" marT="9525" marB="0" anchor="ctr"/>
                </a:tc>
                <a:tc>
                  <a:txBody>
                    <a:bodyPr/>
                    <a:lstStyle/>
                    <a:p>
                      <a:pPr algn="ctr" fontAlgn="ctr"/>
                      <a:r>
                        <a:rPr lang="en-IN" sz="1100" b="0" i="0" u="none" strike="noStrike">
                          <a:solidFill>
                            <a:srgbClr val="000000"/>
                          </a:solidFill>
                          <a:latin typeface="Calibri"/>
                        </a:rPr>
                        <a:t>31.3</a:t>
                      </a:r>
                    </a:p>
                  </a:txBody>
                  <a:tcPr marL="9525" marR="9525" marT="9525" marB="0" anchor="ctr"/>
                </a:tc>
                <a:tc>
                  <a:txBody>
                    <a:bodyPr/>
                    <a:lstStyle/>
                    <a:p>
                      <a:pPr algn="ctr" fontAlgn="ctr"/>
                      <a:r>
                        <a:rPr lang="en-IN" sz="1100" b="0" i="0" u="none" strike="noStrike">
                          <a:solidFill>
                            <a:srgbClr val="000000"/>
                          </a:solidFill>
                          <a:latin typeface="Calibri"/>
                        </a:rPr>
                        <a:t>31.1</a:t>
                      </a:r>
                    </a:p>
                  </a:txBody>
                  <a:tcPr marL="9525" marR="9525" marT="9525" marB="0" anchor="ctr"/>
                </a:tc>
                <a:tc>
                  <a:txBody>
                    <a:bodyPr/>
                    <a:lstStyle/>
                    <a:p>
                      <a:pPr algn="ctr" fontAlgn="ctr"/>
                      <a:r>
                        <a:rPr lang="en-IN" sz="1100" b="0" i="0" u="none" strike="noStrike">
                          <a:solidFill>
                            <a:srgbClr val="000000"/>
                          </a:solidFill>
                          <a:latin typeface="Calibri"/>
                        </a:rPr>
                        <a:t>28.7</a:t>
                      </a:r>
                    </a:p>
                  </a:txBody>
                  <a:tcPr marL="9525" marR="9525" marT="9525" marB="0" anchor="ctr"/>
                </a:tc>
                <a:tc>
                  <a:txBody>
                    <a:bodyPr/>
                    <a:lstStyle/>
                    <a:p>
                      <a:pPr algn="ctr" fontAlgn="ctr"/>
                      <a:r>
                        <a:rPr lang="en-IN" sz="1100" b="0" i="0" u="none" strike="noStrike">
                          <a:solidFill>
                            <a:srgbClr val="000000"/>
                          </a:solidFill>
                          <a:latin typeface="Calibri"/>
                        </a:rPr>
                        <a:t>26.7</a:t>
                      </a:r>
                    </a:p>
                  </a:txBody>
                  <a:tcPr marL="9525" marR="9525" marT="9525" marB="0" anchor="ctr"/>
                </a:tc>
                <a:tc>
                  <a:txBody>
                    <a:bodyPr/>
                    <a:lstStyle/>
                    <a:p>
                      <a:pPr algn="ctr" fontAlgn="ctr"/>
                      <a:r>
                        <a:rPr lang="en-IN" sz="1100" b="0" i="0" u="none" strike="noStrike">
                          <a:solidFill>
                            <a:srgbClr val="000000"/>
                          </a:solidFill>
                          <a:latin typeface="Calibri"/>
                        </a:rPr>
                        <a:t>29.0</a:t>
                      </a:r>
                    </a:p>
                  </a:txBody>
                  <a:tcPr marL="9525" marR="9525" marT="9525" marB="0" anchor="ctr"/>
                </a:tc>
                <a:tc>
                  <a:txBody>
                    <a:bodyPr/>
                    <a:lstStyle/>
                    <a:p>
                      <a:pPr algn="ctr" fontAlgn="ctr"/>
                      <a:r>
                        <a:rPr lang="en-IN" sz="1100" b="0" i="0" u="none" strike="noStrike">
                          <a:solidFill>
                            <a:srgbClr val="000000"/>
                          </a:solidFill>
                          <a:latin typeface="Calibri"/>
                        </a:rPr>
                        <a:t>38.1</a:t>
                      </a:r>
                    </a:p>
                  </a:txBody>
                  <a:tcPr marL="9525" marR="9525" marT="9525" marB="0" anchor="ctr"/>
                </a:tc>
              </a:tr>
              <a:tr h="280064">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1000</a:t>
                      </a:r>
                    </a:p>
                  </a:txBody>
                  <a:tcPr marL="9525" marR="9525" marT="9525" marB="0" anchor="ctr"/>
                </a:tc>
                <a:tc>
                  <a:txBody>
                    <a:bodyPr/>
                    <a:lstStyle/>
                    <a:p>
                      <a:pPr algn="ctr" fontAlgn="ctr"/>
                      <a:r>
                        <a:rPr lang="en-IN" sz="1100" b="0" i="0" u="none" strike="noStrike">
                          <a:solidFill>
                            <a:srgbClr val="000000"/>
                          </a:solidFill>
                          <a:latin typeface="Calibri"/>
                        </a:rPr>
                        <a:t>27.8</a:t>
                      </a:r>
                    </a:p>
                  </a:txBody>
                  <a:tcPr marL="9525" marR="9525" marT="9525" marB="0" anchor="ctr"/>
                </a:tc>
                <a:tc>
                  <a:txBody>
                    <a:bodyPr/>
                    <a:lstStyle/>
                    <a:p>
                      <a:pPr algn="ctr" fontAlgn="ctr"/>
                      <a:r>
                        <a:rPr lang="en-IN" sz="1100" b="0" i="0" u="none" strike="noStrike">
                          <a:solidFill>
                            <a:srgbClr val="000000"/>
                          </a:solidFill>
                          <a:latin typeface="Calibri"/>
                        </a:rPr>
                        <a:t>28.4</a:t>
                      </a:r>
                    </a:p>
                  </a:txBody>
                  <a:tcPr marL="9525" marR="9525" marT="9525" marB="0" anchor="ctr"/>
                </a:tc>
                <a:tc>
                  <a:txBody>
                    <a:bodyPr/>
                    <a:lstStyle/>
                    <a:p>
                      <a:pPr algn="ctr" fontAlgn="ctr"/>
                      <a:r>
                        <a:rPr lang="en-IN" sz="1100" b="0" i="0" u="none" strike="noStrike">
                          <a:solidFill>
                            <a:srgbClr val="000000"/>
                          </a:solidFill>
                          <a:latin typeface="Calibri"/>
                        </a:rPr>
                        <a:t>27.7</a:t>
                      </a:r>
                    </a:p>
                  </a:txBody>
                  <a:tcPr marL="9525" marR="9525" marT="9525" marB="0" anchor="ctr"/>
                </a:tc>
                <a:tc>
                  <a:txBody>
                    <a:bodyPr/>
                    <a:lstStyle/>
                    <a:p>
                      <a:pPr algn="ctr" fontAlgn="ctr"/>
                      <a:r>
                        <a:rPr lang="en-IN" sz="1100" b="0" i="0" u="none" strike="noStrike">
                          <a:solidFill>
                            <a:srgbClr val="000000"/>
                          </a:solidFill>
                          <a:latin typeface="Calibri"/>
                        </a:rPr>
                        <a:t>28.3</a:t>
                      </a:r>
                    </a:p>
                  </a:txBody>
                  <a:tcPr marL="9525" marR="9525" marT="9525" marB="0" anchor="ctr"/>
                </a:tc>
                <a:tc>
                  <a:txBody>
                    <a:bodyPr/>
                    <a:lstStyle/>
                    <a:p>
                      <a:pPr algn="ctr" fontAlgn="ctr"/>
                      <a:r>
                        <a:rPr lang="en-IN" sz="1100" b="0" i="0" u="none" strike="noStrike">
                          <a:solidFill>
                            <a:srgbClr val="000000"/>
                          </a:solidFill>
                          <a:latin typeface="Calibri"/>
                        </a:rPr>
                        <a:t>29.8</a:t>
                      </a:r>
                    </a:p>
                  </a:txBody>
                  <a:tcPr marL="9525" marR="9525" marT="9525" marB="0" anchor="ctr"/>
                </a:tc>
                <a:tc>
                  <a:txBody>
                    <a:bodyPr/>
                    <a:lstStyle/>
                    <a:p>
                      <a:pPr algn="ctr" fontAlgn="ctr"/>
                      <a:r>
                        <a:rPr lang="en-IN" sz="1100" b="0" i="0" u="none" strike="noStrike">
                          <a:solidFill>
                            <a:srgbClr val="000000"/>
                          </a:solidFill>
                          <a:latin typeface="Calibri"/>
                        </a:rPr>
                        <a:t>31.1</a:t>
                      </a:r>
                    </a:p>
                  </a:txBody>
                  <a:tcPr marL="9525" marR="9525" marT="9525" marB="0" anchor="ctr"/>
                </a:tc>
                <a:tc>
                  <a:txBody>
                    <a:bodyPr/>
                    <a:lstStyle/>
                    <a:p>
                      <a:pPr algn="ctr" fontAlgn="ctr"/>
                      <a:r>
                        <a:rPr lang="en-IN" sz="1100" b="0" i="0" u="none" strike="noStrike">
                          <a:solidFill>
                            <a:srgbClr val="000000"/>
                          </a:solidFill>
                          <a:latin typeface="Calibri"/>
                        </a:rPr>
                        <a:t>30.4</a:t>
                      </a:r>
                    </a:p>
                  </a:txBody>
                  <a:tcPr marL="9525" marR="9525" marT="9525" marB="0" anchor="ctr"/>
                </a:tc>
                <a:tc>
                  <a:txBody>
                    <a:bodyPr/>
                    <a:lstStyle/>
                    <a:p>
                      <a:pPr algn="ctr" fontAlgn="ctr"/>
                      <a:r>
                        <a:rPr lang="en-IN" sz="1100" b="0" i="0" u="none" strike="noStrike">
                          <a:solidFill>
                            <a:srgbClr val="000000"/>
                          </a:solidFill>
                          <a:latin typeface="Calibri"/>
                        </a:rPr>
                        <a:t>30.0</a:t>
                      </a:r>
                    </a:p>
                  </a:txBody>
                  <a:tcPr marL="9525" marR="9525" marT="9525" marB="0" anchor="ctr"/>
                </a:tc>
                <a:tc>
                  <a:txBody>
                    <a:bodyPr/>
                    <a:lstStyle/>
                    <a:p>
                      <a:pPr algn="ctr" fontAlgn="ctr"/>
                      <a:r>
                        <a:rPr lang="en-IN" sz="1100" b="0" i="0" u="none" strike="noStrike">
                          <a:solidFill>
                            <a:srgbClr val="000000"/>
                          </a:solidFill>
                          <a:latin typeface="Calibri"/>
                        </a:rPr>
                        <a:t>30.0</a:t>
                      </a:r>
                    </a:p>
                  </a:txBody>
                  <a:tcPr marL="9525" marR="9525" marT="9525" marB="0" anchor="ctr"/>
                </a:tc>
                <a:tc>
                  <a:txBody>
                    <a:bodyPr/>
                    <a:lstStyle/>
                    <a:p>
                      <a:pPr algn="ctr" fontAlgn="ctr"/>
                      <a:r>
                        <a:rPr lang="en-IN" sz="1100" b="0" i="0" u="none" strike="noStrike">
                          <a:solidFill>
                            <a:srgbClr val="000000"/>
                          </a:solidFill>
                          <a:latin typeface="Calibri"/>
                        </a:rPr>
                        <a:t>28.4</a:t>
                      </a:r>
                    </a:p>
                  </a:txBody>
                  <a:tcPr marL="9525" marR="9525" marT="9525" marB="0" anchor="ctr"/>
                </a:tc>
                <a:tc>
                  <a:txBody>
                    <a:bodyPr/>
                    <a:lstStyle/>
                    <a:p>
                      <a:pPr algn="ctr" fontAlgn="ctr"/>
                      <a:r>
                        <a:rPr lang="en-IN" sz="1100" b="0" i="0" u="none" strike="noStrike">
                          <a:solidFill>
                            <a:srgbClr val="000000"/>
                          </a:solidFill>
                          <a:latin typeface="Calibri"/>
                        </a:rPr>
                        <a:t>39.1</a:t>
                      </a:r>
                    </a:p>
                  </a:txBody>
                  <a:tcPr marL="9525" marR="9525" marT="9525" marB="0" anchor="ctr"/>
                </a:tc>
              </a:tr>
              <a:tr h="280064">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850</a:t>
                      </a:r>
                    </a:p>
                  </a:txBody>
                  <a:tcPr marL="9525" marR="9525" marT="9525" marB="0" anchor="ctr"/>
                </a:tc>
                <a:tc>
                  <a:txBody>
                    <a:bodyPr/>
                    <a:lstStyle/>
                    <a:p>
                      <a:pPr algn="ctr" fontAlgn="ctr"/>
                      <a:r>
                        <a:rPr lang="en-IN" sz="1100" b="0" i="0" u="none" strike="noStrike">
                          <a:solidFill>
                            <a:srgbClr val="000000"/>
                          </a:solidFill>
                          <a:latin typeface="Calibri"/>
                        </a:rPr>
                        <a:t>19.3</a:t>
                      </a:r>
                    </a:p>
                  </a:txBody>
                  <a:tcPr marL="9525" marR="9525" marT="9525" marB="0" anchor="ctr"/>
                </a:tc>
                <a:tc>
                  <a:txBody>
                    <a:bodyPr/>
                    <a:lstStyle/>
                    <a:p>
                      <a:pPr algn="ctr" fontAlgn="ctr"/>
                      <a:r>
                        <a:rPr lang="en-IN" sz="1100" b="0" i="0" u="none" strike="noStrike">
                          <a:solidFill>
                            <a:srgbClr val="000000"/>
                          </a:solidFill>
                          <a:latin typeface="Calibri"/>
                        </a:rPr>
                        <a:t>19.1</a:t>
                      </a:r>
                    </a:p>
                  </a:txBody>
                  <a:tcPr marL="9525" marR="9525" marT="9525" marB="0" anchor="ctr"/>
                </a:tc>
                <a:tc>
                  <a:txBody>
                    <a:bodyPr/>
                    <a:lstStyle/>
                    <a:p>
                      <a:pPr algn="ctr" fontAlgn="ctr"/>
                      <a:r>
                        <a:rPr lang="en-IN" sz="1100" b="0" i="0" u="none" strike="noStrike">
                          <a:solidFill>
                            <a:srgbClr val="000000"/>
                          </a:solidFill>
                          <a:latin typeface="Calibri"/>
                        </a:rPr>
                        <a:t>19.2</a:t>
                      </a:r>
                    </a:p>
                  </a:txBody>
                  <a:tcPr marL="9525" marR="9525" marT="9525" marB="0" anchor="ctr"/>
                </a:tc>
                <a:tc>
                  <a:txBody>
                    <a:bodyPr/>
                    <a:lstStyle/>
                    <a:p>
                      <a:pPr algn="ctr" fontAlgn="ctr"/>
                      <a:r>
                        <a:rPr lang="en-IN" sz="1100" b="0" i="0" u="none" strike="noStrike">
                          <a:solidFill>
                            <a:srgbClr val="000000"/>
                          </a:solidFill>
                          <a:latin typeface="Calibri"/>
                        </a:rPr>
                        <a:t>18.3</a:t>
                      </a:r>
                    </a:p>
                  </a:txBody>
                  <a:tcPr marL="9525" marR="9525" marT="9525" marB="0" anchor="ctr"/>
                </a:tc>
                <a:tc>
                  <a:txBody>
                    <a:bodyPr/>
                    <a:lstStyle/>
                    <a:p>
                      <a:pPr algn="ctr" fontAlgn="ctr"/>
                      <a:r>
                        <a:rPr lang="en-IN" sz="1100" b="0" i="0" u="none" strike="noStrike">
                          <a:solidFill>
                            <a:srgbClr val="000000"/>
                          </a:solidFill>
                          <a:latin typeface="Calibri"/>
                        </a:rPr>
                        <a:t>19.7</a:t>
                      </a:r>
                    </a:p>
                  </a:txBody>
                  <a:tcPr marL="9525" marR="9525" marT="9525" marB="0" anchor="ctr"/>
                </a:tc>
                <a:tc>
                  <a:txBody>
                    <a:bodyPr/>
                    <a:lstStyle/>
                    <a:p>
                      <a:pPr algn="ctr" fontAlgn="ctr"/>
                      <a:r>
                        <a:rPr lang="en-IN" sz="1100" b="0" i="0" u="none" strike="noStrike">
                          <a:solidFill>
                            <a:srgbClr val="000000"/>
                          </a:solidFill>
                          <a:latin typeface="Calibri"/>
                        </a:rPr>
                        <a:t>24.7</a:t>
                      </a:r>
                    </a:p>
                  </a:txBody>
                  <a:tcPr marL="9525" marR="9525" marT="9525" marB="0" anchor="ctr"/>
                </a:tc>
                <a:tc>
                  <a:txBody>
                    <a:bodyPr/>
                    <a:lstStyle/>
                    <a:p>
                      <a:pPr algn="ctr" fontAlgn="ctr"/>
                      <a:r>
                        <a:rPr lang="en-IN" sz="1100" b="0" i="0" u="none" strike="noStrike">
                          <a:solidFill>
                            <a:srgbClr val="000000"/>
                          </a:solidFill>
                          <a:latin typeface="Calibri"/>
                        </a:rPr>
                        <a:t>22.6</a:t>
                      </a:r>
                    </a:p>
                  </a:txBody>
                  <a:tcPr marL="9525" marR="9525" marT="9525" marB="0" anchor="ctr"/>
                </a:tc>
                <a:tc>
                  <a:txBody>
                    <a:bodyPr/>
                    <a:lstStyle/>
                    <a:p>
                      <a:pPr algn="ctr" fontAlgn="ctr"/>
                      <a:r>
                        <a:rPr lang="en-IN" sz="1100" b="0" i="0" u="none" strike="noStrike">
                          <a:solidFill>
                            <a:srgbClr val="000000"/>
                          </a:solidFill>
                          <a:latin typeface="Calibri"/>
                        </a:rPr>
                        <a:t>21.8</a:t>
                      </a:r>
                    </a:p>
                  </a:txBody>
                  <a:tcPr marL="9525" marR="9525" marT="9525" marB="0" anchor="ctr"/>
                </a:tc>
                <a:tc>
                  <a:txBody>
                    <a:bodyPr/>
                    <a:lstStyle/>
                    <a:p>
                      <a:pPr algn="ctr" fontAlgn="ctr"/>
                      <a:r>
                        <a:rPr lang="en-IN" sz="1100" b="0" i="0" u="none" strike="noStrike">
                          <a:solidFill>
                            <a:srgbClr val="000000"/>
                          </a:solidFill>
                          <a:latin typeface="Calibri"/>
                        </a:rPr>
                        <a:t>22.3</a:t>
                      </a:r>
                    </a:p>
                  </a:txBody>
                  <a:tcPr marL="9525" marR="9525" marT="9525" marB="0" anchor="ctr"/>
                </a:tc>
                <a:tc>
                  <a:txBody>
                    <a:bodyPr/>
                    <a:lstStyle/>
                    <a:p>
                      <a:pPr algn="ctr" fontAlgn="ctr"/>
                      <a:r>
                        <a:rPr lang="en-IN" sz="1100" b="0" i="0" u="none" strike="noStrike">
                          <a:solidFill>
                            <a:srgbClr val="000000"/>
                          </a:solidFill>
                          <a:latin typeface="Calibri"/>
                        </a:rPr>
                        <a:t>19.6</a:t>
                      </a:r>
                    </a:p>
                  </a:txBody>
                  <a:tcPr marL="9525" marR="9525" marT="9525" marB="0" anchor="ctr"/>
                </a:tc>
                <a:tc>
                  <a:txBody>
                    <a:bodyPr/>
                    <a:lstStyle/>
                    <a:p>
                      <a:pPr algn="ctr" fontAlgn="ctr"/>
                      <a:r>
                        <a:rPr lang="en-IN" sz="1100" b="0" i="0" u="none" strike="noStrike">
                          <a:solidFill>
                            <a:srgbClr val="000000"/>
                          </a:solidFill>
                          <a:latin typeface="Calibri"/>
                        </a:rPr>
                        <a:t>26.3</a:t>
                      </a:r>
                    </a:p>
                  </a:txBody>
                  <a:tcPr marL="9525" marR="9525" marT="9525" marB="0" anchor="ctr"/>
                </a:tc>
              </a:tr>
              <a:tr h="280064">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700</a:t>
                      </a:r>
                    </a:p>
                  </a:txBody>
                  <a:tcPr marL="9525" marR="9525" marT="9525" marB="0" anchor="ctr"/>
                </a:tc>
                <a:tc>
                  <a:txBody>
                    <a:bodyPr/>
                    <a:lstStyle/>
                    <a:p>
                      <a:pPr algn="ctr" fontAlgn="ctr"/>
                      <a:r>
                        <a:rPr lang="en-IN" sz="1100" b="0" i="0" u="none" strike="noStrike">
                          <a:solidFill>
                            <a:srgbClr val="000000"/>
                          </a:solidFill>
                          <a:latin typeface="Calibri"/>
                        </a:rPr>
                        <a:t>12.3</a:t>
                      </a:r>
                    </a:p>
                  </a:txBody>
                  <a:tcPr marL="9525" marR="9525" marT="9525" marB="0" anchor="ctr"/>
                </a:tc>
                <a:tc>
                  <a:txBody>
                    <a:bodyPr/>
                    <a:lstStyle/>
                    <a:p>
                      <a:pPr algn="ctr" fontAlgn="ctr"/>
                      <a:r>
                        <a:rPr lang="en-IN" sz="1100" b="0" i="0" u="none" strike="noStrike">
                          <a:solidFill>
                            <a:srgbClr val="000000"/>
                          </a:solidFill>
                          <a:latin typeface="Calibri"/>
                        </a:rPr>
                        <a:t>12.0</a:t>
                      </a:r>
                    </a:p>
                  </a:txBody>
                  <a:tcPr marL="9525" marR="9525" marT="9525" marB="0" anchor="ctr"/>
                </a:tc>
                <a:tc>
                  <a:txBody>
                    <a:bodyPr/>
                    <a:lstStyle/>
                    <a:p>
                      <a:pPr algn="ctr" fontAlgn="ctr"/>
                      <a:r>
                        <a:rPr lang="en-IN" sz="1100" b="0" i="0" u="none" strike="noStrike">
                          <a:solidFill>
                            <a:srgbClr val="000000"/>
                          </a:solidFill>
                          <a:latin typeface="Calibri"/>
                        </a:rPr>
                        <a:t>12.6</a:t>
                      </a:r>
                    </a:p>
                  </a:txBody>
                  <a:tcPr marL="9525" marR="9525" marT="9525" marB="0" anchor="ctr"/>
                </a:tc>
                <a:tc>
                  <a:txBody>
                    <a:bodyPr/>
                    <a:lstStyle/>
                    <a:p>
                      <a:pPr algn="ctr" fontAlgn="ctr"/>
                      <a:r>
                        <a:rPr lang="en-IN" sz="1100" b="0" i="0" u="none" strike="noStrike">
                          <a:solidFill>
                            <a:srgbClr val="000000"/>
                          </a:solidFill>
                          <a:latin typeface="Calibri"/>
                        </a:rPr>
                        <a:t>13.0</a:t>
                      </a:r>
                    </a:p>
                  </a:txBody>
                  <a:tcPr marL="9525" marR="9525" marT="9525" marB="0" anchor="ctr"/>
                </a:tc>
                <a:tc>
                  <a:txBody>
                    <a:bodyPr/>
                    <a:lstStyle/>
                    <a:p>
                      <a:pPr algn="ctr" fontAlgn="ctr"/>
                      <a:r>
                        <a:rPr lang="en-IN" sz="1100" b="0" i="0" u="none" strike="noStrike">
                          <a:solidFill>
                            <a:srgbClr val="000000"/>
                          </a:solidFill>
                          <a:latin typeface="Calibri"/>
                        </a:rPr>
                        <a:t>13.5</a:t>
                      </a:r>
                    </a:p>
                  </a:txBody>
                  <a:tcPr marL="9525" marR="9525" marT="9525" marB="0" anchor="ctr"/>
                </a:tc>
                <a:tc>
                  <a:txBody>
                    <a:bodyPr/>
                    <a:lstStyle/>
                    <a:p>
                      <a:pPr algn="ctr" fontAlgn="ctr"/>
                      <a:r>
                        <a:rPr lang="en-IN" sz="1100" b="0" i="0" u="none" strike="noStrike">
                          <a:solidFill>
                            <a:srgbClr val="000000"/>
                          </a:solidFill>
                          <a:latin typeface="Calibri"/>
                        </a:rPr>
                        <a:t>13.0</a:t>
                      </a:r>
                    </a:p>
                  </a:txBody>
                  <a:tcPr marL="9525" marR="9525" marT="9525" marB="0" anchor="ctr"/>
                </a:tc>
                <a:tc>
                  <a:txBody>
                    <a:bodyPr/>
                    <a:lstStyle/>
                    <a:p>
                      <a:pPr algn="ctr" fontAlgn="ctr"/>
                      <a:r>
                        <a:rPr lang="en-IN" sz="1100" b="0" i="0" u="none" strike="noStrike">
                          <a:solidFill>
                            <a:srgbClr val="000000"/>
                          </a:solidFill>
                          <a:latin typeface="Calibri"/>
                        </a:rPr>
                        <a:t>12.3</a:t>
                      </a:r>
                    </a:p>
                  </a:txBody>
                  <a:tcPr marL="9525" marR="9525" marT="9525" marB="0" anchor="ctr"/>
                </a:tc>
                <a:tc>
                  <a:txBody>
                    <a:bodyPr/>
                    <a:lstStyle/>
                    <a:p>
                      <a:pPr algn="ctr" fontAlgn="ctr"/>
                      <a:r>
                        <a:rPr lang="en-IN" sz="1100" b="0" i="0" u="none" strike="noStrike">
                          <a:solidFill>
                            <a:srgbClr val="000000"/>
                          </a:solidFill>
                          <a:latin typeface="Calibri"/>
                        </a:rPr>
                        <a:t>13.0</a:t>
                      </a:r>
                    </a:p>
                  </a:txBody>
                  <a:tcPr marL="9525" marR="9525" marT="9525" marB="0" anchor="ctr"/>
                </a:tc>
                <a:tc>
                  <a:txBody>
                    <a:bodyPr/>
                    <a:lstStyle/>
                    <a:p>
                      <a:pPr algn="ctr" fontAlgn="ctr"/>
                      <a:r>
                        <a:rPr lang="en-IN" sz="1100" b="0" i="0" u="none" strike="noStrike">
                          <a:solidFill>
                            <a:srgbClr val="000000"/>
                          </a:solidFill>
                          <a:latin typeface="Calibri"/>
                        </a:rPr>
                        <a:t>15.1</a:t>
                      </a:r>
                    </a:p>
                  </a:txBody>
                  <a:tcPr marL="9525" marR="9525" marT="9525" marB="0" anchor="ctr"/>
                </a:tc>
                <a:tc>
                  <a:txBody>
                    <a:bodyPr/>
                    <a:lstStyle/>
                    <a:p>
                      <a:pPr algn="ctr" fontAlgn="ctr"/>
                      <a:r>
                        <a:rPr lang="en-IN" sz="1100" b="0" i="0" u="none" strike="noStrike">
                          <a:solidFill>
                            <a:srgbClr val="000000"/>
                          </a:solidFill>
                          <a:latin typeface="Calibri"/>
                        </a:rPr>
                        <a:t>14.3</a:t>
                      </a:r>
                    </a:p>
                  </a:txBody>
                  <a:tcPr marL="9525" marR="9525" marT="9525" marB="0" anchor="ctr"/>
                </a:tc>
                <a:tc>
                  <a:txBody>
                    <a:bodyPr/>
                    <a:lstStyle/>
                    <a:p>
                      <a:pPr algn="ctr" fontAlgn="ctr"/>
                      <a:r>
                        <a:rPr lang="en-IN" sz="1100" b="0" i="0" u="none" strike="noStrike">
                          <a:solidFill>
                            <a:srgbClr val="000000"/>
                          </a:solidFill>
                          <a:latin typeface="Calibri"/>
                        </a:rPr>
                        <a:t>16.1</a:t>
                      </a:r>
                    </a:p>
                  </a:txBody>
                  <a:tcPr marL="9525" marR="9525" marT="9525" marB="0" anchor="ctr"/>
                </a:tc>
              </a:tr>
              <a:tr h="280064">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500</a:t>
                      </a:r>
                    </a:p>
                  </a:txBody>
                  <a:tcPr marL="9525" marR="9525" marT="9525" marB="0" anchor="ctr"/>
                </a:tc>
                <a:tc>
                  <a:txBody>
                    <a:bodyPr/>
                    <a:lstStyle/>
                    <a:p>
                      <a:pPr algn="ctr" fontAlgn="ctr"/>
                      <a:r>
                        <a:rPr lang="en-IN" sz="1100" b="0" i="0" u="none" strike="noStrike">
                          <a:solidFill>
                            <a:srgbClr val="000000"/>
                          </a:solidFill>
                          <a:latin typeface="Calibri"/>
                        </a:rPr>
                        <a:t>-3.9</a:t>
                      </a:r>
                    </a:p>
                  </a:txBody>
                  <a:tcPr marL="9525" marR="9525" marT="9525" marB="0" anchor="ctr"/>
                </a:tc>
                <a:tc>
                  <a:txBody>
                    <a:bodyPr/>
                    <a:lstStyle/>
                    <a:p>
                      <a:pPr algn="ctr" fontAlgn="ctr"/>
                      <a:r>
                        <a:rPr lang="en-IN" sz="1100" b="0" i="0" u="none" strike="noStrike">
                          <a:solidFill>
                            <a:srgbClr val="000000"/>
                          </a:solidFill>
                          <a:latin typeface="Calibri"/>
                        </a:rPr>
                        <a:t>-4.4</a:t>
                      </a:r>
                    </a:p>
                  </a:txBody>
                  <a:tcPr marL="9525" marR="9525" marT="9525" marB="0" anchor="ctr"/>
                </a:tc>
                <a:tc>
                  <a:txBody>
                    <a:bodyPr/>
                    <a:lstStyle/>
                    <a:p>
                      <a:pPr algn="ctr" fontAlgn="ctr"/>
                      <a:r>
                        <a:rPr lang="en-IN" sz="1100" b="0" i="0" u="none" strike="noStrike">
                          <a:solidFill>
                            <a:srgbClr val="000000"/>
                          </a:solidFill>
                          <a:latin typeface="Calibri"/>
                        </a:rPr>
                        <a:t>-3.8</a:t>
                      </a:r>
                    </a:p>
                  </a:txBody>
                  <a:tcPr marL="9525" marR="9525" marT="9525" marB="0" anchor="ctr"/>
                </a:tc>
                <a:tc>
                  <a:txBody>
                    <a:bodyPr/>
                    <a:lstStyle/>
                    <a:p>
                      <a:pPr algn="ctr" fontAlgn="ctr"/>
                      <a:r>
                        <a:rPr lang="en-IN" sz="1100" b="0" i="0" u="none" strike="noStrike">
                          <a:solidFill>
                            <a:srgbClr val="000000"/>
                          </a:solidFill>
                          <a:latin typeface="Calibri"/>
                        </a:rPr>
                        <a:t>-5.3</a:t>
                      </a:r>
                    </a:p>
                  </a:txBody>
                  <a:tcPr marL="9525" marR="9525" marT="9525" marB="0" anchor="ctr"/>
                </a:tc>
                <a:tc>
                  <a:txBody>
                    <a:bodyPr/>
                    <a:lstStyle/>
                    <a:p>
                      <a:pPr algn="ctr" fontAlgn="ctr"/>
                      <a:r>
                        <a:rPr lang="en-IN" sz="1100" b="0" i="0" u="none" strike="noStrike">
                          <a:solidFill>
                            <a:srgbClr val="000000"/>
                          </a:solidFill>
                          <a:latin typeface="Calibri"/>
                        </a:rPr>
                        <a:t>-5.4</a:t>
                      </a:r>
                    </a:p>
                  </a:txBody>
                  <a:tcPr marL="9525" marR="9525" marT="9525" marB="0" anchor="ctr"/>
                </a:tc>
                <a:tc>
                  <a:txBody>
                    <a:bodyPr/>
                    <a:lstStyle/>
                    <a:p>
                      <a:pPr algn="ctr" fontAlgn="ctr"/>
                      <a:r>
                        <a:rPr lang="en-IN" sz="1100" b="0" i="0" u="none" strike="noStrike">
                          <a:solidFill>
                            <a:srgbClr val="000000"/>
                          </a:solidFill>
                          <a:latin typeface="Calibri"/>
                        </a:rPr>
                        <a:t>-3.8</a:t>
                      </a:r>
                    </a:p>
                  </a:txBody>
                  <a:tcPr marL="9525" marR="9525" marT="9525" marB="0" anchor="ctr"/>
                </a:tc>
                <a:tc>
                  <a:txBody>
                    <a:bodyPr/>
                    <a:lstStyle/>
                    <a:p>
                      <a:pPr algn="ctr" fontAlgn="ctr"/>
                      <a:r>
                        <a:rPr lang="en-IN" sz="1100" b="0" i="0" u="none" strike="noStrike">
                          <a:solidFill>
                            <a:srgbClr val="000000"/>
                          </a:solidFill>
                          <a:latin typeface="Calibri"/>
                        </a:rPr>
                        <a:t>-3.7</a:t>
                      </a:r>
                    </a:p>
                  </a:txBody>
                  <a:tcPr marL="9525" marR="9525" marT="9525" marB="0" anchor="ctr"/>
                </a:tc>
                <a:tc>
                  <a:txBody>
                    <a:bodyPr/>
                    <a:lstStyle/>
                    <a:p>
                      <a:pPr algn="ctr" fontAlgn="ctr"/>
                      <a:r>
                        <a:rPr lang="en-IN" sz="1100" b="0" i="0" u="none" strike="noStrike">
                          <a:solidFill>
                            <a:srgbClr val="000000"/>
                          </a:solidFill>
                          <a:latin typeface="Calibri"/>
                        </a:rPr>
                        <a:t>-3.8</a:t>
                      </a:r>
                    </a:p>
                  </a:txBody>
                  <a:tcPr marL="9525" marR="9525" marT="9525" marB="0" anchor="ctr"/>
                </a:tc>
                <a:tc>
                  <a:txBody>
                    <a:bodyPr/>
                    <a:lstStyle/>
                    <a:p>
                      <a:pPr algn="ctr" fontAlgn="ctr"/>
                      <a:r>
                        <a:rPr lang="en-IN" sz="1100" b="0" i="0" u="none" strike="noStrike">
                          <a:solidFill>
                            <a:srgbClr val="000000"/>
                          </a:solidFill>
                          <a:latin typeface="Calibri"/>
                        </a:rPr>
                        <a:t>-6.4</a:t>
                      </a:r>
                    </a:p>
                  </a:txBody>
                  <a:tcPr marL="9525" marR="9525" marT="9525" marB="0" anchor="ctr"/>
                </a:tc>
                <a:tc>
                  <a:txBody>
                    <a:bodyPr/>
                    <a:lstStyle/>
                    <a:p>
                      <a:pPr algn="ctr" fontAlgn="ctr"/>
                      <a:r>
                        <a:rPr lang="en-IN" sz="1100" b="0" i="0" u="none" strike="noStrike">
                          <a:solidFill>
                            <a:srgbClr val="000000"/>
                          </a:solidFill>
                          <a:latin typeface="Calibri"/>
                        </a:rPr>
                        <a:t>-5.5</a:t>
                      </a:r>
                    </a:p>
                  </a:txBody>
                  <a:tcPr marL="9525" marR="9525" marT="9525" marB="0" anchor="ctr"/>
                </a:tc>
                <a:tc>
                  <a:txBody>
                    <a:bodyPr/>
                    <a:lstStyle/>
                    <a:p>
                      <a:pPr algn="ctr" fontAlgn="ctr"/>
                      <a:r>
                        <a:rPr lang="en-IN" sz="1100" b="0" i="0" u="none" strike="noStrike">
                          <a:solidFill>
                            <a:srgbClr val="000000"/>
                          </a:solidFill>
                          <a:latin typeface="Calibri"/>
                        </a:rPr>
                        <a:t>-6.7</a:t>
                      </a:r>
                    </a:p>
                  </a:txBody>
                  <a:tcPr marL="9525" marR="9525" marT="9525" marB="0" anchor="ctr"/>
                </a:tc>
              </a:tr>
              <a:tr h="280064">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250</a:t>
                      </a:r>
                    </a:p>
                  </a:txBody>
                  <a:tcPr marL="9525" marR="9525" marT="9525" marB="0" anchor="ctr"/>
                </a:tc>
                <a:tc>
                  <a:txBody>
                    <a:bodyPr/>
                    <a:lstStyle/>
                    <a:p>
                      <a:pPr algn="ctr" fontAlgn="ctr"/>
                      <a:r>
                        <a:rPr lang="en-IN" sz="1100" b="0" i="0" u="none" strike="noStrike">
                          <a:solidFill>
                            <a:srgbClr val="000000"/>
                          </a:solidFill>
                          <a:latin typeface="Calibri"/>
                        </a:rPr>
                        <a:t>-38.4</a:t>
                      </a:r>
                    </a:p>
                  </a:txBody>
                  <a:tcPr marL="9525" marR="9525" marT="9525" marB="0" anchor="ctr"/>
                </a:tc>
                <a:tc>
                  <a:txBody>
                    <a:bodyPr/>
                    <a:lstStyle/>
                    <a:p>
                      <a:pPr algn="ctr" fontAlgn="ctr"/>
                      <a:r>
                        <a:rPr lang="en-IN" sz="1100" b="0" i="0" u="none" strike="noStrike">
                          <a:solidFill>
                            <a:srgbClr val="000000"/>
                          </a:solidFill>
                          <a:latin typeface="Calibri"/>
                        </a:rPr>
                        <a:t>-37.7</a:t>
                      </a:r>
                    </a:p>
                  </a:txBody>
                  <a:tcPr marL="9525" marR="9525" marT="9525" marB="0" anchor="ctr"/>
                </a:tc>
                <a:tc>
                  <a:txBody>
                    <a:bodyPr/>
                    <a:lstStyle/>
                    <a:p>
                      <a:pPr algn="ctr" fontAlgn="ctr"/>
                      <a:r>
                        <a:rPr lang="en-IN" sz="1100" b="0" i="0" u="none" strike="noStrike">
                          <a:solidFill>
                            <a:srgbClr val="000000"/>
                          </a:solidFill>
                          <a:latin typeface="Calibri"/>
                        </a:rPr>
                        <a:t>-38.5</a:t>
                      </a:r>
                    </a:p>
                  </a:txBody>
                  <a:tcPr marL="9525" marR="9525" marT="9525" marB="0" anchor="ctr"/>
                </a:tc>
                <a:tc>
                  <a:txBody>
                    <a:bodyPr/>
                    <a:lstStyle/>
                    <a:p>
                      <a:pPr algn="ctr" fontAlgn="ctr"/>
                      <a:r>
                        <a:rPr lang="en-IN" sz="1100" b="0" i="0" u="none" strike="noStrike">
                          <a:solidFill>
                            <a:srgbClr val="000000"/>
                          </a:solidFill>
                          <a:latin typeface="Calibri"/>
                        </a:rPr>
                        <a:t>-37.5</a:t>
                      </a:r>
                    </a:p>
                  </a:txBody>
                  <a:tcPr marL="9525" marR="9525" marT="9525" marB="0" anchor="ctr"/>
                </a:tc>
                <a:tc>
                  <a:txBody>
                    <a:bodyPr/>
                    <a:lstStyle/>
                    <a:p>
                      <a:pPr algn="ctr" fontAlgn="ctr"/>
                      <a:r>
                        <a:rPr lang="en-IN" sz="1100" b="0" i="0" u="none" strike="noStrike">
                          <a:solidFill>
                            <a:srgbClr val="000000"/>
                          </a:solidFill>
                          <a:latin typeface="Calibri"/>
                        </a:rPr>
                        <a:t>-37.2</a:t>
                      </a:r>
                    </a:p>
                  </a:txBody>
                  <a:tcPr marL="9525" marR="9525" marT="9525" marB="0" anchor="ctr"/>
                </a:tc>
                <a:tc>
                  <a:txBody>
                    <a:bodyPr/>
                    <a:lstStyle/>
                    <a:p>
                      <a:pPr algn="ctr" fontAlgn="ctr"/>
                      <a:r>
                        <a:rPr lang="en-IN" sz="1100" b="0" i="0" u="none" strike="noStrike">
                          <a:solidFill>
                            <a:srgbClr val="000000"/>
                          </a:solidFill>
                          <a:latin typeface="Calibri"/>
                        </a:rPr>
                        <a:t>-37.3</a:t>
                      </a:r>
                    </a:p>
                  </a:txBody>
                  <a:tcPr marL="9525" marR="9525" marT="9525" marB="0" anchor="ctr"/>
                </a:tc>
                <a:tc>
                  <a:txBody>
                    <a:bodyPr/>
                    <a:lstStyle/>
                    <a:p>
                      <a:pPr algn="ctr" fontAlgn="ctr"/>
                      <a:r>
                        <a:rPr lang="en-IN" sz="1100" b="0" i="0" u="none" strike="noStrike">
                          <a:solidFill>
                            <a:srgbClr val="000000"/>
                          </a:solidFill>
                          <a:latin typeface="Calibri"/>
                        </a:rPr>
                        <a:t>-38.5</a:t>
                      </a:r>
                    </a:p>
                  </a:txBody>
                  <a:tcPr marL="9525" marR="9525" marT="9525" marB="0" anchor="ctr"/>
                </a:tc>
                <a:tc>
                  <a:txBody>
                    <a:bodyPr/>
                    <a:lstStyle/>
                    <a:p>
                      <a:pPr algn="ctr" fontAlgn="ctr"/>
                      <a:r>
                        <a:rPr lang="en-IN" sz="1100" b="0" i="0" u="none" strike="noStrike">
                          <a:solidFill>
                            <a:srgbClr val="000000"/>
                          </a:solidFill>
                          <a:latin typeface="Calibri"/>
                        </a:rPr>
                        <a:t>-38.3</a:t>
                      </a:r>
                    </a:p>
                  </a:txBody>
                  <a:tcPr marL="9525" marR="9525" marT="9525" marB="0" anchor="ctr"/>
                </a:tc>
                <a:tc>
                  <a:txBody>
                    <a:bodyPr/>
                    <a:lstStyle/>
                    <a:p>
                      <a:pPr algn="ctr" fontAlgn="ctr"/>
                      <a:r>
                        <a:rPr lang="en-IN" sz="1100" b="0" i="0" u="none" strike="noStrike">
                          <a:solidFill>
                            <a:srgbClr val="000000"/>
                          </a:solidFill>
                          <a:latin typeface="Calibri"/>
                        </a:rPr>
                        <a:t>-37.2</a:t>
                      </a:r>
                    </a:p>
                  </a:txBody>
                  <a:tcPr marL="9525" marR="9525" marT="9525" marB="0" anchor="ctr"/>
                </a:tc>
                <a:tc>
                  <a:txBody>
                    <a:bodyPr/>
                    <a:lstStyle/>
                    <a:p>
                      <a:pPr algn="ctr" fontAlgn="ctr"/>
                      <a:r>
                        <a:rPr lang="en-IN" sz="1100" b="0" i="0" u="none" strike="noStrike">
                          <a:solidFill>
                            <a:srgbClr val="000000"/>
                          </a:solidFill>
                          <a:latin typeface="Calibri"/>
                        </a:rPr>
                        <a:t>-37.4</a:t>
                      </a:r>
                    </a:p>
                  </a:txBody>
                  <a:tcPr marL="9525" marR="9525" marT="9525" marB="0" anchor="ctr"/>
                </a:tc>
                <a:tc>
                  <a:txBody>
                    <a:bodyPr/>
                    <a:lstStyle/>
                    <a:p>
                      <a:pPr algn="ctr" fontAlgn="ctr"/>
                      <a:r>
                        <a:rPr lang="en-IN" sz="1100" b="0" i="0" u="none" strike="noStrike">
                          <a:solidFill>
                            <a:srgbClr val="000000"/>
                          </a:solidFill>
                          <a:latin typeface="Calibri"/>
                        </a:rPr>
                        <a:t>-36.1</a:t>
                      </a:r>
                    </a:p>
                  </a:txBody>
                  <a:tcPr marL="9525" marR="9525" marT="9525" marB="0" anchor="ctr"/>
                </a:tc>
              </a:tr>
              <a:tr h="280064">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70</a:t>
                      </a:r>
                    </a:p>
                  </a:txBody>
                  <a:tcPr marL="9525" marR="9525" marT="9525" marB="0" anchor="ctr"/>
                </a:tc>
                <a:tc>
                  <a:txBody>
                    <a:bodyPr/>
                    <a:lstStyle/>
                    <a:p>
                      <a:pPr algn="ctr" fontAlgn="ctr"/>
                      <a:r>
                        <a:rPr lang="en-IN" sz="1100" b="0" i="0" u="none" strike="noStrike">
                          <a:solidFill>
                            <a:srgbClr val="000000"/>
                          </a:solidFill>
                          <a:latin typeface="Calibri"/>
                        </a:rPr>
                        <a:t>-81.5</a:t>
                      </a:r>
                    </a:p>
                  </a:txBody>
                  <a:tcPr marL="9525" marR="9525" marT="9525" marB="0" anchor="ctr"/>
                </a:tc>
                <a:tc>
                  <a:txBody>
                    <a:bodyPr/>
                    <a:lstStyle/>
                    <a:p>
                      <a:pPr algn="ctr" fontAlgn="ctr"/>
                      <a:r>
                        <a:rPr lang="en-IN" sz="1100" b="0" i="0" u="none" strike="noStrike">
                          <a:solidFill>
                            <a:srgbClr val="000000"/>
                          </a:solidFill>
                          <a:latin typeface="Calibri"/>
                        </a:rPr>
                        <a:t>-82.1</a:t>
                      </a:r>
                    </a:p>
                  </a:txBody>
                  <a:tcPr marL="9525" marR="9525" marT="9525" marB="0" anchor="ctr"/>
                </a:tc>
                <a:tc>
                  <a:txBody>
                    <a:bodyPr/>
                    <a:lstStyle/>
                    <a:p>
                      <a:pPr algn="ctr" fontAlgn="ctr"/>
                      <a:r>
                        <a:rPr lang="en-IN" sz="1100" b="0" i="0" u="none" strike="noStrike">
                          <a:solidFill>
                            <a:srgbClr val="000000"/>
                          </a:solidFill>
                          <a:latin typeface="Calibri"/>
                        </a:rPr>
                        <a:t>-81.2</a:t>
                      </a:r>
                    </a:p>
                  </a:txBody>
                  <a:tcPr marL="9525" marR="9525" marT="9525" marB="0" anchor="ctr"/>
                </a:tc>
                <a:tc>
                  <a:txBody>
                    <a:bodyPr/>
                    <a:lstStyle/>
                    <a:p>
                      <a:pPr algn="ctr" fontAlgn="ctr"/>
                      <a:r>
                        <a:rPr lang="en-IN" sz="1100" b="0" i="0" u="none" strike="noStrike">
                          <a:solidFill>
                            <a:srgbClr val="000000"/>
                          </a:solidFill>
                          <a:latin typeface="Calibri"/>
                        </a:rPr>
                        <a:t>-83.1</a:t>
                      </a:r>
                    </a:p>
                  </a:txBody>
                  <a:tcPr marL="9525" marR="9525" marT="9525" marB="0" anchor="ctr"/>
                </a:tc>
                <a:tc>
                  <a:txBody>
                    <a:bodyPr/>
                    <a:lstStyle/>
                    <a:p>
                      <a:pPr algn="ctr" fontAlgn="ctr"/>
                      <a:r>
                        <a:rPr lang="en-IN" sz="1100" b="0" i="0" u="none" strike="noStrike">
                          <a:solidFill>
                            <a:srgbClr val="000000"/>
                          </a:solidFill>
                          <a:latin typeface="Calibri"/>
                        </a:rPr>
                        <a:t>-82.7</a:t>
                      </a:r>
                    </a:p>
                  </a:txBody>
                  <a:tcPr marL="9525" marR="9525" marT="9525" marB="0" anchor="ctr"/>
                </a:tc>
                <a:tc>
                  <a:txBody>
                    <a:bodyPr/>
                    <a:lstStyle/>
                    <a:p>
                      <a:pPr algn="ctr" fontAlgn="ctr"/>
                      <a:r>
                        <a:rPr lang="en-IN" sz="1100" b="0" i="0" u="none" strike="noStrike">
                          <a:solidFill>
                            <a:srgbClr val="000000"/>
                          </a:solidFill>
                          <a:latin typeface="Calibri"/>
                        </a:rPr>
                        <a:t>-81.6</a:t>
                      </a:r>
                    </a:p>
                  </a:txBody>
                  <a:tcPr marL="9525" marR="9525" marT="9525" marB="0" anchor="ctr"/>
                </a:tc>
                <a:tc>
                  <a:txBody>
                    <a:bodyPr/>
                    <a:lstStyle/>
                    <a:p>
                      <a:pPr algn="ctr" fontAlgn="ctr"/>
                      <a:r>
                        <a:rPr lang="en-IN" sz="1100" b="0" i="0" u="none" strike="noStrike">
                          <a:solidFill>
                            <a:srgbClr val="000000"/>
                          </a:solidFill>
                          <a:latin typeface="Calibri"/>
                        </a:rPr>
                        <a:t>-80.8</a:t>
                      </a:r>
                    </a:p>
                  </a:txBody>
                  <a:tcPr marL="9525" marR="9525" marT="9525" marB="0" anchor="ctr"/>
                </a:tc>
                <a:tc>
                  <a:txBody>
                    <a:bodyPr/>
                    <a:lstStyle/>
                    <a:p>
                      <a:pPr algn="ctr" fontAlgn="ctr"/>
                      <a:r>
                        <a:rPr lang="en-IN" sz="1100" b="0" i="0" u="none" strike="noStrike">
                          <a:solidFill>
                            <a:srgbClr val="000000"/>
                          </a:solidFill>
                          <a:latin typeface="Calibri"/>
                        </a:rPr>
                        <a:t>-82.2</a:t>
                      </a:r>
                    </a:p>
                  </a:txBody>
                  <a:tcPr marL="9525" marR="9525" marT="9525" marB="0" anchor="ctr"/>
                </a:tc>
                <a:tc>
                  <a:txBody>
                    <a:bodyPr/>
                    <a:lstStyle/>
                    <a:p>
                      <a:pPr algn="ctr" fontAlgn="ctr"/>
                      <a:r>
                        <a:rPr lang="en-IN" sz="1100" b="0" i="0" u="none" strike="noStrike">
                          <a:solidFill>
                            <a:srgbClr val="000000"/>
                          </a:solidFill>
                          <a:latin typeface="Calibri"/>
                        </a:rPr>
                        <a:t>-81.5</a:t>
                      </a:r>
                    </a:p>
                  </a:txBody>
                  <a:tcPr marL="9525" marR="9525" marT="9525" marB="0" anchor="ctr"/>
                </a:tc>
                <a:tc>
                  <a:txBody>
                    <a:bodyPr/>
                    <a:lstStyle/>
                    <a:p>
                      <a:pPr algn="ctr" fontAlgn="ctr"/>
                      <a:r>
                        <a:rPr lang="en-IN" sz="1100" b="0" i="0" u="none" strike="noStrike">
                          <a:solidFill>
                            <a:srgbClr val="000000"/>
                          </a:solidFill>
                          <a:latin typeface="Calibri"/>
                        </a:rPr>
                        <a:t>-82.3</a:t>
                      </a:r>
                    </a:p>
                  </a:txBody>
                  <a:tcPr marL="9525" marR="9525" marT="9525" marB="0" anchor="ctr"/>
                </a:tc>
                <a:tc>
                  <a:txBody>
                    <a:bodyPr/>
                    <a:lstStyle/>
                    <a:p>
                      <a:pPr algn="ctr" fontAlgn="ctr"/>
                      <a:r>
                        <a:rPr lang="en-IN" sz="1100" b="0" i="0" u="none" strike="noStrike">
                          <a:solidFill>
                            <a:srgbClr val="000000"/>
                          </a:solidFill>
                          <a:latin typeface="Calibri"/>
                        </a:rPr>
                        <a:t>-80.0</a:t>
                      </a:r>
                    </a:p>
                  </a:txBody>
                  <a:tcPr marL="9525" marR="9525" marT="9525" marB="0" anchor="ctr"/>
                </a:tc>
              </a:tr>
              <a:tr h="280064">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10</a:t>
                      </a:r>
                    </a:p>
                  </a:txBody>
                  <a:tcPr marL="9525" marR="9525" marT="9525" marB="0" anchor="ctr"/>
                </a:tc>
                <a:tc>
                  <a:txBody>
                    <a:bodyPr/>
                    <a:lstStyle/>
                    <a:p>
                      <a:pPr algn="ctr" fontAlgn="ctr"/>
                      <a:r>
                        <a:rPr lang="en-IN" sz="1100" b="0" i="0" u="none" strike="noStrike">
                          <a:solidFill>
                            <a:srgbClr val="000000"/>
                          </a:solidFill>
                          <a:latin typeface="Calibri"/>
                        </a:rPr>
                        <a:t>-42.5</a:t>
                      </a:r>
                    </a:p>
                  </a:txBody>
                  <a:tcPr marL="9525" marR="9525" marT="9525" marB="0" anchor="ctr"/>
                </a:tc>
                <a:tc>
                  <a:txBody>
                    <a:bodyPr/>
                    <a:lstStyle/>
                    <a:p>
                      <a:pPr algn="ctr" fontAlgn="ctr"/>
                      <a:r>
                        <a:rPr lang="en-IN" sz="1100" b="0" i="0" u="none" strike="noStrike">
                          <a:solidFill>
                            <a:srgbClr val="000000"/>
                          </a:solidFill>
                          <a:latin typeface="Calibri"/>
                        </a:rPr>
                        <a:t>-42.2</a:t>
                      </a:r>
                    </a:p>
                  </a:txBody>
                  <a:tcPr marL="9525" marR="9525" marT="9525" marB="0" anchor="ctr"/>
                </a:tc>
                <a:tc>
                  <a:txBody>
                    <a:bodyPr/>
                    <a:lstStyle/>
                    <a:p>
                      <a:pPr algn="ctr" fontAlgn="ctr"/>
                      <a:r>
                        <a:rPr lang="en-IN" sz="1100" b="0" i="0" u="none" strike="noStrike">
                          <a:solidFill>
                            <a:srgbClr val="000000"/>
                          </a:solidFill>
                          <a:latin typeface="Calibri"/>
                        </a:rPr>
                        <a:t>-42.8</a:t>
                      </a:r>
                    </a:p>
                  </a:txBody>
                  <a:tcPr marL="9525" marR="9525" marT="9525" marB="0" anchor="ctr"/>
                </a:tc>
                <a:tc>
                  <a:txBody>
                    <a:bodyPr/>
                    <a:lstStyle/>
                    <a:p>
                      <a:pPr algn="ctr" fontAlgn="ctr"/>
                      <a:r>
                        <a:rPr lang="en-IN" sz="1100" b="0" i="0" u="none" strike="noStrike">
                          <a:solidFill>
                            <a:srgbClr val="000000"/>
                          </a:solidFill>
                          <a:latin typeface="Calibri"/>
                        </a:rPr>
                        <a:t>-42.1</a:t>
                      </a:r>
                    </a:p>
                  </a:txBody>
                  <a:tcPr marL="9525" marR="9525" marT="9525" marB="0" anchor="ctr"/>
                </a:tc>
                <a:tc>
                  <a:txBody>
                    <a:bodyPr/>
                    <a:lstStyle/>
                    <a:p>
                      <a:pPr algn="ctr" fontAlgn="ctr"/>
                      <a:r>
                        <a:rPr lang="en-IN" sz="1100" b="0" i="0" u="none" strike="noStrike">
                          <a:solidFill>
                            <a:srgbClr val="000000"/>
                          </a:solidFill>
                          <a:latin typeface="Calibri"/>
                        </a:rPr>
                        <a:t>-42.0</a:t>
                      </a:r>
                    </a:p>
                  </a:txBody>
                  <a:tcPr marL="9525" marR="9525" marT="9525" marB="0" anchor="ctr"/>
                </a:tc>
                <a:tc>
                  <a:txBody>
                    <a:bodyPr/>
                    <a:lstStyle/>
                    <a:p>
                      <a:pPr algn="ctr" fontAlgn="ctr"/>
                      <a:r>
                        <a:rPr lang="en-IN" sz="1100" b="0" i="0" u="none" strike="noStrike">
                          <a:solidFill>
                            <a:srgbClr val="000000"/>
                          </a:solidFill>
                          <a:latin typeface="Calibri"/>
                        </a:rPr>
                        <a:t>-42.1</a:t>
                      </a:r>
                    </a:p>
                  </a:txBody>
                  <a:tcPr marL="9525" marR="9525" marT="9525" marB="0" anchor="ctr"/>
                </a:tc>
                <a:tc>
                  <a:txBody>
                    <a:bodyPr/>
                    <a:lstStyle/>
                    <a:p>
                      <a:pPr algn="ctr" fontAlgn="ctr"/>
                      <a:r>
                        <a:rPr lang="en-IN" sz="1100" b="0" i="0" u="none" strike="noStrike">
                          <a:solidFill>
                            <a:srgbClr val="000000"/>
                          </a:solidFill>
                          <a:latin typeface="Calibri"/>
                        </a:rPr>
                        <a:t>-43.2</a:t>
                      </a:r>
                    </a:p>
                  </a:txBody>
                  <a:tcPr marL="9525" marR="9525" marT="9525" marB="0" anchor="ctr"/>
                </a:tc>
                <a:tc>
                  <a:txBody>
                    <a:bodyPr/>
                    <a:lstStyle/>
                    <a:p>
                      <a:pPr algn="ctr" fontAlgn="ctr"/>
                      <a:r>
                        <a:rPr lang="en-IN" sz="1100" b="0" i="0" u="none" strike="noStrike">
                          <a:solidFill>
                            <a:srgbClr val="000000"/>
                          </a:solidFill>
                          <a:latin typeface="Calibri"/>
                        </a:rPr>
                        <a:t>-42.4</a:t>
                      </a:r>
                    </a:p>
                  </a:txBody>
                  <a:tcPr marL="9525" marR="9525" marT="9525" marB="0" anchor="ctr"/>
                </a:tc>
                <a:tc>
                  <a:txBody>
                    <a:bodyPr/>
                    <a:lstStyle/>
                    <a:p>
                      <a:pPr algn="ctr" fontAlgn="ctr"/>
                      <a:r>
                        <a:rPr lang="en-IN" sz="1100" b="0" i="0" u="none" strike="noStrike">
                          <a:solidFill>
                            <a:srgbClr val="000000"/>
                          </a:solidFill>
                          <a:latin typeface="Calibri"/>
                        </a:rPr>
                        <a:t>-41.8</a:t>
                      </a:r>
                    </a:p>
                  </a:txBody>
                  <a:tcPr marL="9525" marR="9525" marT="9525" marB="0" anchor="ctr"/>
                </a:tc>
                <a:tc>
                  <a:txBody>
                    <a:bodyPr/>
                    <a:lstStyle/>
                    <a:p>
                      <a:pPr algn="ctr" fontAlgn="ctr"/>
                      <a:r>
                        <a:rPr lang="en-IN" sz="1100" b="0" i="0" u="none" strike="noStrike">
                          <a:solidFill>
                            <a:srgbClr val="000000"/>
                          </a:solidFill>
                          <a:latin typeface="Calibri"/>
                        </a:rPr>
                        <a:t>-42.0</a:t>
                      </a:r>
                    </a:p>
                  </a:txBody>
                  <a:tcPr marL="9525" marR="9525" marT="9525" marB="0" anchor="ctr"/>
                </a:tc>
                <a:tc>
                  <a:txBody>
                    <a:bodyPr/>
                    <a:lstStyle/>
                    <a:p>
                      <a:pPr algn="ctr" fontAlgn="ctr"/>
                      <a:r>
                        <a:rPr lang="en-IN" sz="1100" b="0" i="0" u="none" strike="noStrike">
                          <a:solidFill>
                            <a:srgbClr val="000000"/>
                          </a:solidFill>
                          <a:latin typeface="Calibri"/>
                        </a:rPr>
                        <a:t>-41.3</a:t>
                      </a:r>
                    </a:p>
                  </a:txBody>
                  <a:tcPr marL="9525" marR="9525" marT="9525" marB="0" anchor="ctr"/>
                </a:tc>
              </a:tr>
              <a:tr h="409871">
                <a:tc>
                  <a:txBody>
                    <a:bodyPr/>
                    <a:lstStyle/>
                    <a:p>
                      <a:pPr algn="ctr" fontAlgn="ctr"/>
                      <a:r>
                        <a:rPr lang="en-IN" sz="1100" b="1" i="0" u="none" strike="noStrike">
                          <a:solidFill>
                            <a:srgbClr val="000000"/>
                          </a:solidFill>
                          <a:latin typeface="Calibri"/>
                        </a:rPr>
                        <a:t>22/05/2016</a:t>
                      </a:r>
                    </a:p>
                  </a:txBody>
                  <a:tcPr marL="9525" marR="9525" marT="9525" marB="0" anchor="ctr"/>
                </a:tc>
                <a:tc>
                  <a:txBody>
                    <a:bodyPr/>
                    <a:lstStyle/>
                    <a:p>
                      <a:pPr algn="ctr" fontAlgn="ctr"/>
                      <a:r>
                        <a:rPr lang="en-IN" sz="1100" b="1" i="0" u="none" strike="noStrike">
                          <a:solidFill>
                            <a:srgbClr val="000000"/>
                          </a:solidFill>
                          <a:latin typeface="Calibri"/>
                        </a:rPr>
                        <a:t>SFC</a:t>
                      </a:r>
                    </a:p>
                  </a:txBody>
                  <a:tcPr marL="9525" marR="9525" marT="9525" marB="0" anchor="ctr"/>
                </a:tc>
                <a:tc>
                  <a:txBody>
                    <a:bodyPr/>
                    <a:lstStyle/>
                    <a:p>
                      <a:pPr algn="ctr" fontAlgn="ctr"/>
                      <a:r>
                        <a:rPr lang="en-IN" sz="1100" b="0" i="0" u="none" strike="noStrike">
                          <a:solidFill>
                            <a:srgbClr val="000000"/>
                          </a:solidFill>
                          <a:latin typeface="Calibri"/>
                        </a:rPr>
                        <a:t>30.2</a:t>
                      </a:r>
                    </a:p>
                  </a:txBody>
                  <a:tcPr marL="9525" marR="9525" marT="9525" marB="0" anchor="ctr"/>
                </a:tc>
                <a:tc>
                  <a:txBody>
                    <a:bodyPr/>
                    <a:lstStyle/>
                    <a:p>
                      <a:pPr algn="ctr" fontAlgn="ctr"/>
                      <a:r>
                        <a:rPr lang="en-IN" sz="1100" b="0" i="0" u="none" strike="noStrike">
                          <a:solidFill>
                            <a:srgbClr val="000000"/>
                          </a:solidFill>
                          <a:latin typeface="Calibri"/>
                        </a:rPr>
                        <a:t>30.5</a:t>
                      </a:r>
                    </a:p>
                  </a:txBody>
                  <a:tcPr marL="9525" marR="9525" marT="9525" marB="0" anchor="ctr"/>
                </a:tc>
                <a:tc>
                  <a:txBody>
                    <a:bodyPr/>
                    <a:lstStyle/>
                    <a:p>
                      <a:pPr algn="ctr" fontAlgn="ctr"/>
                      <a:r>
                        <a:rPr lang="en-IN" sz="1100" b="0" i="0" u="none" strike="noStrike">
                          <a:solidFill>
                            <a:srgbClr val="000000"/>
                          </a:solidFill>
                          <a:latin typeface="Calibri"/>
                        </a:rPr>
                        <a:t>29.5</a:t>
                      </a:r>
                    </a:p>
                  </a:txBody>
                  <a:tcPr marL="9525" marR="9525" marT="9525" marB="0" anchor="ctr"/>
                </a:tc>
                <a:tc>
                  <a:txBody>
                    <a:bodyPr/>
                    <a:lstStyle/>
                    <a:p>
                      <a:pPr algn="ctr" fontAlgn="ctr"/>
                      <a:r>
                        <a:rPr lang="en-IN" sz="1100" b="0" i="0" u="none" strike="noStrike">
                          <a:solidFill>
                            <a:srgbClr val="000000"/>
                          </a:solidFill>
                          <a:latin typeface="Calibri"/>
                        </a:rPr>
                        <a:t>25.0</a:t>
                      </a:r>
                    </a:p>
                  </a:txBody>
                  <a:tcPr marL="9525" marR="9525" marT="9525" marB="0" anchor="ctr"/>
                </a:tc>
                <a:tc>
                  <a:txBody>
                    <a:bodyPr/>
                    <a:lstStyle/>
                    <a:p>
                      <a:pPr algn="ctr" fontAlgn="ctr"/>
                      <a:r>
                        <a:rPr lang="en-IN" sz="1100" b="0" i="0" u="none" strike="noStrike">
                          <a:solidFill>
                            <a:srgbClr val="000000"/>
                          </a:solidFill>
                          <a:latin typeface="Calibri"/>
                        </a:rPr>
                        <a:t>27.5</a:t>
                      </a:r>
                    </a:p>
                  </a:txBody>
                  <a:tcPr marL="9525" marR="9525" marT="9525" marB="0" anchor="ctr"/>
                </a:tc>
                <a:tc>
                  <a:txBody>
                    <a:bodyPr/>
                    <a:lstStyle/>
                    <a:p>
                      <a:pPr algn="ctr" fontAlgn="ctr"/>
                      <a:r>
                        <a:rPr lang="en-IN" sz="1100" b="0" i="0" u="none" strike="noStrike">
                          <a:solidFill>
                            <a:srgbClr val="000000"/>
                          </a:solidFill>
                          <a:latin typeface="Calibri"/>
                        </a:rPr>
                        <a:t>31.8</a:t>
                      </a:r>
                    </a:p>
                  </a:txBody>
                  <a:tcPr marL="9525" marR="9525" marT="9525" marB="0" anchor="ctr"/>
                </a:tc>
                <a:tc>
                  <a:txBody>
                    <a:bodyPr/>
                    <a:lstStyle/>
                    <a:p>
                      <a:pPr algn="ctr" fontAlgn="ctr"/>
                      <a:r>
                        <a:rPr lang="en-IN" sz="1100" b="0" i="0" u="none" strike="noStrike">
                          <a:solidFill>
                            <a:srgbClr val="000000"/>
                          </a:solidFill>
                          <a:latin typeface="Calibri"/>
                        </a:rPr>
                        <a:t>31.3</a:t>
                      </a:r>
                    </a:p>
                  </a:txBody>
                  <a:tcPr marL="9525" marR="9525" marT="9525" marB="0" anchor="ctr"/>
                </a:tc>
                <a:tc>
                  <a:txBody>
                    <a:bodyPr/>
                    <a:lstStyle/>
                    <a:p>
                      <a:pPr algn="ctr" fontAlgn="ctr"/>
                      <a:r>
                        <a:rPr lang="en-IN" sz="1100" b="0" i="0" u="none" strike="noStrike">
                          <a:solidFill>
                            <a:srgbClr val="000000"/>
                          </a:solidFill>
                          <a:latin typeface="Calibri"/>
                        </a:rPr>
                        <a:t>29.1</a:t>
                      </a:r>
                    </a:p>
                  </a:txBody>
                  <a:tcPr marL="9525" marR="9525" marT="9525" marB="0" anchor="ctr"/>
                </a:tc>
                <a:tc>
                  <a:txBody>
                    <a:bodyPr/>
                    <a:lstStyle/>
                    <a:p>
                      <a:pPr algn="ctr" fontAlgn="ctr"/>
                      <a:r>
                        <a:rPr lang="en-IN" sz="1100" b="0" i="0" u="none" strike="noStrike">
                          <a:solidFill>
                            <a:srgbClr val="000000"/>
                          </a:solidFill>
                          <a:latin typeface="Calibri"/>
                        </a:rPr>
                        <a:t>26.8</a:t>
                      </a:r>
                    </a:p>
                  </a:txBody>
                  <a:tcPr marL="9525" marR="9525" marT="9525" marB="0" anchor="ctr"/>
                </a:tc>
                <a:tc>
                  <a:txBody>
                    <a:bodyPr/>
                    <a:lstStyle/>
                    <a:p>
                      <a:pPr algn="ctr" fontAlgn="ctr"/>
                      <a:r>
                        <a:rPr lang="en-IN" sz="1100" b="0" i="0" u="none" strike="noStrike">
                          <a:solidFill>
                            <a:srgbClr val="000000"/>
                          </a:solidFill>
                          <a:latin typeface="Calibri"/>
                        </a:rPr>
                        <a:t>30.0</a:t>
                      </a:r>
                    </a:p>
                  </a:txBody>
                  <a:tcPr marL="9525" marR="9525" marT="9525" marB="0" anchor="ctr"/>
                </a:tc>
                <a:tc>
                  <a:txBody>
                    <a:bodyPr/>
                    <a:lstStyle/>
                    <a:p>
                      <a:pPr algn="ctr" fontAlgn="ctr"/>
                      <a:r>
                        <a:rPr lang="en-IN" sz="1100" b="0" i="0" u="none" strike="noStrike">
                          <a:solidFill>
                            <a:srgbClr val="000000"/>
                          </a:solidFill>
                          <a:latin typeface="Calibri"/>
                        </a:rPr>
                        <a:t>36.3</a:t>
                      </a:r>
                    </a:p>
                  </a:txBody>
                  <a:tcPr marL="9525" marR="9525" marT="9525" marB="0" anchor="ctr"/>
                </a:tc>
              </a:tr>
              <a:tr h="280064">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1000</a:t>
                      </a:r>
                    </a:p>
                  </a:txBody>
                  <a:tcPr marL="9525" marR="9525" marT="9525" marB="0" anchor="ctr"/>
                </a:tc>
                <a:tc>
                  <a:txBody>
                    <a:bodyPr/>
                    <a:lstStyle/>
                    <a:p>
                      <a:pPr algn="ctr" fontAlgn="ctr"/>
                      <a:r>
                        <a:rPr lang="en-IN" sz="1100" b="0" i="0" u="none" strike="noStrike">
                          <a:solidFill>
                            <a:srgbClr val="000000"/>
                          </a:solidFill>
                          <a:latin typeface="Calibri"/>
                        </a:rPr>
                        <a:t>28.5</a:t>
                      </a:r>
                    </a:p>
                  </a:txBody>
                  <a:tcPr marL="9525" marR="9525" marT="9525" marB="0" anchor="ctr"/>
                </a:tc>
                <a:tc>
                  <a:txBody>
                    <a:bodyPr/>
                    <a:lstStyle/>
                    <a:p>
                      <a:pPr algn="ctr" fontAlgn="ctr"/>
                      <a:r>
                        <a:rPr lang="en-IN" sz="1100" b="0" i="0" u="none" strike="noStrike">
                          <a:solidFill>
                            <a:srgbClr val="000000"/>
                          </a:solidFill>
                          <a:latin typeface="Calibri"/>
                        </a:rPr>
                        <a:t>28.8</a:t>
                      </a:r>
                    </a:p>
                  </a:txBody>
                  <a:tcPr marL="9525" marR="9525" marT="9525" marB="0" anchor="ctr"/>
                </a:tc>
                <a:tc>
                  <a:txBody>
                    <a:bodyPr/>
                    <a:lstStyle/>
                    <a:p>
                      <a:pPr algn="ctr" fontAlgn="ctr"/>
                      <a:r>
                        <a:rPr lang="en-IN" sz="1100" b="0" i="0" u="none" strike="noStrike">
                          <a:solidFill>
                            <a:srgbClr val="000000"/>
                          </a:solidFill>
                          <a:latin typeface="Calibri"/>
                        </a:rPr>
                        <a:t>28.2</a:t>
                      </a:r>
                    </a:p>
                  </a:txBody>
                  <a:tcPr marL="9525" marR="9525" marT="9525" marB="0" anchor="ctr"/>
                </a:tc>
                <a:tc>
                  <a:txBody>
                    <a:bodyPr/>
                    <a:lstStyle/>
                    <a:p>
                      <a:pPr algn="ctr" fontAlgn="ctr"/>
                      <a:r>
                        <a:rPr lang="en-IN" sz="1100" b="0" i="0" u="none" strike="noStrike">
                          <a:solidFill>
                            <a:srgbClr val="000000"/>
                          </a:solidFill>
                          <a:latin typeface="Calibri"/>
                        </a:rPr>
                        <a:t>28.4</a:t>
                      </a:r>
                    </a:p>
                  </a:txBody>
                  <a:tcPr marL="9525" marR="9525" marT="9525" marB="0" anchor="ctr"/>
                </a:tc>
                <a:tc>
                  <a:txBody>
                    <a:bodyPr/>
                    <a:lstStyle/>
                    <a:p>
                      <a:pPr algn="ctr" fontAlgn="ctr"/>
                      <a:r>
                        <a:rPr lang="en-IN" sz="1100" b="0" i="0" u="none" strike="noStrike">
                          <a:solidFill>
                            <a:srgbClr val="000000"/>
                          </a:solidFill>
                          <a:latin typeface="Calibri"/>
                        </a:rPr>
                        <a:t>29.8</a:t>
                      </a:r>
                    </a:p>
                  </a:txBody>
                  <a:tcPr marL="9525" marR="9525" marT="9525" marB="0" anchor="ctr"/>
                </a:tc>
                <a:tc>
                  <a:txBody>
                    <a:bodyPr/>
                    <a:lstStyle/>
                    <a:p>
                      <a:pPr algn="ctr" fontAlgn="ctr"/>
                      <a:r>
                        <a:rPr lang="en-IN" sz="1100" b="0" i="0" u="none" strike="noStrike">
                          <a:solidFill>
                            <a:srgbClr val="000000"/>
                          </a:solidFill>
                          <a:latin typeface="Calibri"/>
                        </a:rPr>
                        <a:t>31.4</a:t>
                      </a:r>
                    </a:p>
                  </a:txBody>
                  <a:tcPr marL="9525" marR="9525" marT="9525" marB="0" anchor="ctr"/>
                </a:tc>
                <a:tc>
                  <a:txBody>
                    <a:bodyPr/>
                    <a:lstStyle/>
                    <a:p>
                      <a:pPr algn="ctr" fontAlgn="ctr"/>
                      <a:r>
                        <a:rPr lang="en-IN" sz="1100" b="0" i="0" u="none" strike="noStrike">
                          <a:solidFill>
                            <a:srgbClr val="000000"/>
                          </a:solidFill>
                          <a:latin typeface="Calibri"/>
                        </a:rPr>
                        <a:t>30.3</a:t>
                      </a:r>
                    </a:p>
                  </a:txBody>
                  <a:tcPr marL="9525" marR="9525" marT="9525" marB="0" anchor="ctr"/>
                </a:tc>
                <a:tc>
                  <a:txBody>
                    <a:bodyPr/>
                    <a:lstStyle/>
                    <a:p>
                      <a:pPr algn="ctr" fontAlgn="ctr"/>
                      <a:r>
                        <a:rPr lang="en-IN" sz="1100" b="0" i="0" u="none" strike="noStrike">
                          <a:solidFill>
                            <a:srgbClr val="000000"/>
                          </a:solidFill>
                          <a:latin typeface="Calibri"/>
                        </a:rPr>
                        <a:t>30.1</a:t>
                      </a:r>
                    </a:p>
                  </a:txBody>
                  <a:tcPr marL="9525" marR="9525" marT="9525" marB="0" anchor="ctr"/>
                </a:tc>
                <a:tc>
                  <a:txBody>
                    <a:bodyPr/>
                    <a:lstStyle/>
                    <a:p>
                      <a:pPr algn="ctr" fontAlgn="ctr"/>
                      <a:r>
                        <a:rPr lang="en-IN" sz="1100" b="0" i="0" u="none" strike="noStrike">
                          <a:solidFill>
                            <a:srgbClr val="000000"/>
                          </a:solidFill>
                          <a:latin typeface="Calibri"/>
                        </a:rPr>
                        <a:t>29.8</a:t>
                      </a:r>
                    </a:p>
                  </a:txBody>
                  <a:tcPr marL="9525" marR="9525" marT="9525" marB="0" anchor="ctr"/>
                </a:tc>
                <a:tc>
                  <a:txBody>
                    <a:bodyPr/>
                    <a:lstStyle/>
                    <a:p>
                      <a:pPr algn="ctr" fontAlgn="ctr"/>
                      <a:r>
                        <a:rPr lang="en-IN" sz="1100" b="0" i="0" u="none" strike="noStrike">
                          <a:solidFill>
                            <a:srgbClr val="000000"/>
                          </a:solidFill>
                          <a:latin typeface="Calibri"/>
                        </a:rPr>
                        <a:t>28.6</a:t>
                      </a:r>
                    </a:p>
                  </a:txBody>
                  <a:tcPr marL="9525" marR="9525" marT="9525" marB="0" anchor="ctr"/>
                </a:tc>
                <a:tc>
                  <a:txBody>
                    <a:bodyPr/>
                    <a:lstStyle/>
                    <a:p>
                      <a:pPr algn="ctr" fontAlgn="ctr"/>
                      <a:r>
                        <a:rPr lang="en-IN" sz="1100" b="0" i="0" u="none" strike="noStrike">
                          <a:solidFill>
                            <a:srgbClr val="000000"/>
                          </a:solidFill>
                          <a:latin typeface="Calibri"/>
                        </a:rPr>
                        <a:t>37.2</a:t>
                      </a:r>
                    </a:p>
                  </a:txBody>
                  <a:tcPr marL="9525" marR="9525" marT="9525" marB="0" anchor="ctr"/>
                </a:tc>
              </a:tr>
              <a:tr h="280064">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850</a:t>
                      </a:r>
                    </a:p>
                  </a:txBody>
                  <a:tcPr marL="9525" marR="9525" marT="9525" marB="0" anchor="ctr"/>
                </a:tc>
                <a:tc>
                  <a:txBody>
                    <a:bodyPr/>
                    <a:lstStyle/>
                    <a:p>
                      <a:pPr algn="ctr" fontAlgn="ctr"/>
                      <a:r>
                        <a:rPr lang="en-IN" sz="1100" b="0" i="0" u="none" strike="noStrike">
                          <a:solidFill>
                            <a:srgbClr val="000000"/>
                          </a:solidFill>
                          <a:latin typeface="Calibri"/>
                        </a:rPr>
                        <a:t>19.5</a:t>
                      </a:r>
                    </a:p>
                  </a:txBody>
                  <a:tcPr marL="9525" marR="9525" marT="9525" marB="0" anchor="ctr"/>
                </a:tc>
                <a:tc>
                  <a:txBody>
                    <a:bodyPr/>
                    <a:lstStyle/>
                    <a:p>
                      <a:pPr algn="ctr" fontAlgn="ctr"/>
                      <a:r>
                        <a:rPr lang="en-IN" sz="1100" b="0" i="0" u="none" strike="noStrike">
                          <a:solidFill>
                            <a:srgbClr val="000000"/>
                          </a:solidFill>
                          <a:latin typeface="Calibri"/>
                        </a:rPr>
                        <a:t>19.8</a:t>
                      </a:r>
                    </a:p>
                  </a:txBody>
                  <a:tcPr marL="9525" marR="9525" marT="9525" marB="0" anchor="ctr"/>
                </a:tc>
                <a:tc>
                  <a:txBody>
                    <a:bodyPr/>
                    <a:lstStyle/>
                    <a:p>
                      <a:pPr algn="ctr" fontAlgn="ctr"/>
                      <a:r>
                        <a:rPr lang="en-IN" sz="1100" b="0" i="0" u="none" strike="noStrike">
                          <a:solidFill>
                            <a:srgbClr val="000000"/>
                          </a:solidFill>
                          <a:latin typeface="Calibri"/>
                        </a:rPr>
                        <a:t>19.3</a:t>
                      </a:r>
                    </a:p>
                  </a:txBody>
                  <a:tcPr marL="9525" marR="9525" marT="9525" marB="0" anchor="ctr"/>
                </a:tc>
                <a:tc>
                  <a:txBody>
                    <a:bodyPr/>
                    <a:lstStyle/>
                    <a:p>
                      <a:pPr algn="ctr" fontAlgn="ctr"/>
                      <a:r>
                        <a:rPr lang="en-IN" sz="1100" b="0" i="0" u="none" strike="noStrike">
                          <a:solidFill>
                            <a:srgbClr val="000000"/>
                          </a:solidFill>
                          <a:latin typeface="Calibri"/>
                        </a:rPr>
                        <a:t>18.3</a:t>
                      </a:r>
                    </a:p>
                  </a:txBody>
                  <a:tcPr marL="9525" marR="9525" marT="9525" marB="0" anchor="ctr"/>
                </a:tc>
                <a:tc>
                  <a:txBody>
                    <a:bodyPr/>
                    <a:lstStyle/>
                    <a:p>
                      <a:pPr algn="ctr" fontAlgn="ctr"/>
                      <a:r>
                        <a:rPr lang="en-IN" sz="1100" b="0" i="0" u="none" strike="noStrike">
                          <a:solidFill>
                            <a:srgbClr val="000000"/>
                          </a:solidFill>
                          <a:latin typeface="Calibri"/>
                        </a:rPr>
                        <a:t>21.3</a:t>
                      </a:r>
                    </a:p>
                  </a:txBody>
                  <a:tcPr marL="9525" marR="9525" marT="9525" marB="0" anchor="ctr"/>
                </a:tc>
                <a:tc>
                  <a:txBody>
                    <a:bodyPr/>
                    <a:lstStyle/>
                    <a:p>
                      <a:pPr algn="ctr" fontAlgn="ctr"/>
                      <a:r>
                        <a:rPr lang="en-IN" sz="1100" b="0" i="0" u="none" strike="noStrike">
                          <a:solidFill>
                            <a:srgbClr val="000000"/>
                          </a:solidFill>
                          <a:latin typeface="Calibri"/>
                        </a:rPr>
                        <a:t>24.7</a:t>
                      </a:r>
                    </a:p>
                  </a:txBody>
                  <a:tcPr marL="9525" marR="9525" marT="9525" marB="0" anchor="ctr"/>
                </a:tc>
                <a:tc>
                  <a:txBody>
                    <a:bodyPr/>
                    <a:lstStyle/>
                    <a:p>
                      <a:pPr algn="ctr" fontAlgn="ctr"/>
                      <a:r>
                        <a:rPr lang="en-IN" sz="1100" b="0" i="0" u="none" strike="noStrike">
                          <a:solidFill>
                            <a:srgbClr val="000000"/>
                          </a:solidFill>
                          <a:latin typeface="Calibri"/>
                        </a:rPr>
                        <a:t>23.0</a:t>
                      </a:r>
                    </a:p>
                  </a:txBody>
                  <a:tcPr marL="9525" marR="9525" marT="9525" marB="0" anchor="ctr"/>
                </a:tc>
                <a:tc>
                  <a:txBody>
                    <a:bodyPr/>
                    <a:lstStyle/>
                    <a:p>
                      <a:pPr algn="ctr" fontAlgn="ctr"/>
                      <a:r>
                        <a:rPr lang="en-IN" sz="1100" b="0" i="0" u="none" strike="noStrike">
                          <a:solidFill>
                            <a:srgbClr val="000000"/>
                          </a:solidFill>
                          <a:latin typeface="Calibri"/>
                        </a:rPr>
                        <a:t>22.0</a:t>
                      </a:r>
                    </a:p>
                  </a:txBody>
                  <a:tcPr marL="9525" marR="9525" marT="9525" marB="0" anchor="ctr"/>
                </a:tc>
                <a:tc>
                  <a:txBody>
                    <a:bodyPr/>
                    <a:lstStyle/>
                    <a:p>
                      <a:pPr algn="ctr" fontAlgn="ctr"/>
                      <a:r>
                        <a:rPr lang="en-IN" sz="1100" b="0" i="0" u="none" strike="noStrike">
                          <a:solidFill>
                            <a:srgbClr val="000000"/>
                          </a:solidFill>
                          <a:latin typeface="Calibri"/>
                        </a:rPr>
                        <a:t>22.2</a:t>
                      </a:r>
                    </a:p>
                  </a:txBody>
                  <a:tcPr marL="9525" marR="9525" marT="9525" marB="0" anchor="ctr"/>
                </a:tc>
                <a:tc>
                  <a:txBody>
                    <a:bodyPr/>
                    <a:lstStyle/>
                    <a:p>
                      <a:pPr algn="ctr" fontAlgn="ctr"/>
                      <a:r>
                        <a:rPr lang="en-IN" sz="1100" b="0" i="0" u="none" strike="noStrike">
                          <a:solidFill>
                            <a:srgbClr val="000000"/>
                          </a:solidFill>
                          <a:latin typeface="Calibri"/>
                        </a:rPr>
                        <a:t>20.8</a:t>
                      </a:r>
                    </a:p>
                  </a:txBody>
                  <a:tcPr marL="9525" marR="9525" marT="9525" marB="0" anchor="ctr"/>
                </a:tc>
                <a:tc>
                  <a:txBody>
                    <a:bodyPr/>
                    <a:lstStyle/>
                    <a:p>
                      <a:pPr algn="ctr" fontAlgn="ctr"/>
                      <a:r>
                        <a:rPr lang="en-IN" sz="1100" b="0" i="0" u="none" strike="noStrike">
                          <a:solidFill>
                            <a:srgbClr val="000000"/>
                          </a:solidFill>
                          <a:latin typeface="Calibri"/>
                        </a:rPr>
                        <a:t>26.4</a:t>
                      </a:r>
                    </a:p>
                  </a:txBody>
                  <a:tcPr marL="9525" marR="9525" marT="9525" marB="0" anchor="ctr"/>
                </a:tc>
              </a:tr>
              <a:tr h="280064">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700</a:t>
                      </a:r>
                    </a:p>
                  </a:txBody>
                  <a:tcPr marL="9525" marR="9525" marT="9525" marB="0" anchor="ctr"/>
                </a:tc>
                <a:tc>
                  <a:txBody>
                    <a:bodyPr/>
                    <a:lstStyle/>
                    <a:p>
                      <a:pPr algn="ctr" fontAlgn="ctr"/>
                      <a:r>
                        <a:rPr lang="en-IN" sz="1100" b="0" i="0" u="none" strike="noStrike">
                          <a:solidFill>
                            <a:srgbClr val="000000"/>
                          </a:solidFill>
                          <a:latin typeface="Calibri"/>
                        </a:rPr>
                        <a:t>12.8</a:t>
                      </a:r>
                    </a:p>
                  </a:txBody>
                  <a:tcPr marL="9525" marR="9525" marT="9525" marB="0" anchor="ctr"/>
                </a:tc>
                <a:tc>
                  <a:txBody>
                    <a:bodyPr/>
                    <a:lstStyle/>
                    <a:p>
                      <a:pPr algn="ctr" fontAlgn="ctr"/>
                      <a:r>
                        <a:rPr lang="en-IN" sz="1100" b="0" i="0" u="none" strike="noStrike">
                          <a:solidFill>
                            <a:srgbClr val="000000"/>
                          </a:solidFill>
                          <a:latin typeface="Calibri"/>
                        </a:rPr>
                        <a:t>13.1</a:t>
                      </a:r>
                    </a:p>
                  </a:txBody>
                  <a:tcPr marL="9525" marR="9525" marT="9525" marB="0" anchor="ctr"/>
                </a:tc>
                <a:tc>
                  <a:txBody>
                    <a:bodyPr/>
                    <a:lstStyle/>
                    <a:p>
                      <a:pPr algn="ctr" fontAlgn="ctr"/>
                      <a:r>
                        <a:rPr lang="en-IN" sz="1100" b="0" i="0" u="none" strike="noStrike">
                          <a:solidFill>
                            <a:srgbClr val="000000"/>
                          </a:solidFill>
                          <a:latin typeface="Calibri"/>
                        </a:rPr>
                        <a:t>12.6</a:t>
                      </a:r>
                    </a:p>
                  </a:txBody>
                  <a:tcPr marL="9525" marR="9525" marT="9525" marB="0" anchor="ctr"/>
                </a:tc>
                <a:tc>
                  <a:txBody>
                    <a:bodyPr/>
                    <a:lstStyle/>
                    <a:p>
                      <a:pPr algn="ctr" fontAlgn="ctr"/>
                      <a:r>
                        <a:rPr lang="en-IN" sz="1100" b="0" i="0" u="none" strike="noStrike">
                          <a:solidFill>
                            <a:srgbClr val="000000"/>
                          </a:solidFill>
                          <a:latin typeface="Calibri"/>
                        </a:rPr>
                        <a:t>14.1</a:t>
                      </a:r>
                    </a:p>
                  </a:txBody>
                  <a:tcPr marL="9525" marR="9525" marT="9525" marB="0" anchor="ctr"/>
                </a:tc>
                <a:tc>
                  <a:txBody>
                    <a:bodyPr/>
                    <a:lstStyle/>
                    <a:p>
                      <a:pPr algn="ctr" fontAlgn="ctr"/>
                      <a:r>
                        <a:rPr lang="en-IN" sz="1100" b="0" i="0" u="none" strike="noStrike">
                          <a:solidFill>
                            <a:srgbClr val="000000"/>
                          </a:solidFill>
                          <a:latin typeface="Calibri"/>
                        </a:rPr>
                        <a:t>13.7</a:t>
                      </a:r>
                    </a:p>
                  </a:txBody>
                  <a:tcPr marL="9525" marR="9525" marT="9525" marB="0" anchor="ctr"/>
                </a:tc>
                <a:tc>
                  <a:txBody>
                    <a:bodyPr/>
                    <a:lstStyle/>
                    <a:p>
                      <a:pPr algn="ctr" fontAlgn="ctr"/>
                      <a:r>
                        <a:rPr lang="en-IN" sz="1100" b="0" i="0" u="none" strike="noStrike">
                          <a:solidFill>
                            <a:srgbClr val="000000"/>
                          </a:solidFill>
                          <a:latin typeface="Calibri"/>
                        </a:rPr>
                        <a:t>13.3</a:t>
                      </a:r>
                    </a:p>
                  </a:txBody>
                  <a:tcPr marL="9525" marR="9525" marT="9525" marB="0" anchor="ctr"/>
                </a:tc>
                <a:tc>
                  <a:txBody>
                    <a:bodyPr/>
                    <a:lstStyle/>
                    <a:p>
                      <a:pPr algn="ctr" fontAlgn="ctr"/>
                      <a:r>
                        <a:rPr lang="en-IN" sz="1100" b="0" i="0" u="none" strike="noStrike">
                          <a:solidFill>
                            <a:srgbClr val="000000"/>
                          </a:solidFill>
                          <a:latin typeface="Calibri"/>
                        </a:rPr>
                        <a:t>12.1</a:t>
                      </a:r>
                    </a:p>
                  </a:txBody>
                  <a:tcPr marL="9525" marR="9525" marT="9525" marB="0" anchor="ctr"/>
                </a:tc>
                <a:tc>
                  <a:txBody>
                    <a:bodyPr/>
                    <a:lstStyle/>
                    <a:p>
                      <a:pPr algn="ctr" fontAlgn="ctr"/>
                      <a:r>
                        <a:rPr lang="en-IN" sz="1100" b="0" i="0" u="none" strike="noStrike">
                          <a:solidFill>
                            <a:srgbClr val="000000"/>
                          </a:solidFill>
                          <a:latin typeface="Calibri"/>
                        </a:rPr>
                        <a:t>13.0</a:t>
                      </a:r>
                    </a:p>
                  </a:txBody>
                  <a:tcPr marL="9525" marR="9525" marT="9525" marB="0" anchor="ctr"/>
                </a:tc>
                <a:tc>
                  <a:txBody>
                    <a:bodyPr/>
                    <a:lstStyle/>
                    <a:p>
                      <a:pPr algn="ctr" fontAlgn="ctr"/>
                      <a:r>
                        <a:rPr lang="en-IN" sz="1100" b="0" i="0" u="none" strike="noStrike">
                          <a:solidFill>
                            <a:srgbClr val="000000"/>
                          </a:solidFill>
                          <a:latin typeface="Calibri"/>
                        </a:rPr>
                        <a:t>14.1</a:t>
                      </a:r>
                    </a:p>
                  </a:txBody>
                  <a:tcPr marL="9525" marR="9525" marT="9525" marB="0" anchor="ctr"/>
                </a:tc>
                <a:tc>
                  <a:txBody>
                    <a:bodyPr/>
                    <a:lstStyle/>
                    <a:p>
                      <a:pPr algn="ctr" fontAlgn="ctr"/>
                      <a:r>
                        <a:rPr lang="en-IN" sz="1100" b="0" i="0" u="none" strike="noStrike">
                          <a:solidFill>
                            <a:srgbClr val="000000"/>
                          </a:solidFill>
                          <a:latin typeface="Calibri"/>
                        </a:rPr>
                        <a:t>13.9</a:t>
                      </a:r>
                    </a:p>
                  </a:txBody>
                  <a:tcPr marL="9525" marR="9525" marT="9525" marB="0" anchor="ctr"/>
                </a:tc>
                <a:tc>
                  <a:txBody>
                    <a:bodyPr/>
                    <a:lstStyle/>
                    <a:p>
                      <a:pPr algn="ctr" fontAlgn="ctr"/>
                      <a:r>
                        <a:rPr lang="en-IN" sz="1100" b="0" i="0" u="none" strike="noStrike">
                          <a:solidFill>
                            <a:srgbClr val="000000"/>
                          </a:solidFill>
                          <a:latin typeface="Calibri"/>
                        </a:rPr>
                        <a:t>15.1</a:t>
                      </a:r>
                    </a:p>
                  </a:txBody>
                  <a:tcPr marL="9525" marR="9525" marT="9525" marB="0" anchor="ctr"/>
                </a:tc>
              </a:tr>
              <a:tr h="280064">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500</a:t>
                      </a:r>
                    </a:p>
                  </a:txBody>
                  <a:tcPr marL="9525" marR="9525" marT="9525" marB="0" anchor="ctr"/>
                </a:tc>
                <a:tc>
                  <a:txBody>
                    <a:bodyPr/>
                    <a:lstStyle/>
                    <a:p>
                      <a:pPr algn="ctr" fontAlgn="ctr"/>
                      <a:r>
                        <a:rPr lang="en-IN" sz="1100" b="0" i="0" u="none" strike="noStrike">
                          <a:solidFill>
                            <a:srgbClr val="000000"/>
                          </a:solidFill>
                          <a:latin typeface="Calibri"/>
                        </a:rPr>
                        <a:t>-4.4</a:t>
                      </a:r>
                    </a:p>
                  </a:txBody>
                  <a:tcPr marL="9525" marR="9525" marT="9525" marB="0" anchor="ctr"/>
                </a:tc>
                <a:tc>
                  <a:txBody>
                    <a:bodyPr/>
                    <a:lstStyle/>
                    <a:p>
                      <a:pPr algn="ctr" fontAlgn="ctr"/>
                      <a:r>
                        <a:rPr lang="en-IN" sz="1100" b="0" i="0" u="none" strike="noStrike">
                          <a:solidFill>
                            <a:srgbClr val="000000"/>
                          </a:solidFill>
                          <a:latin typeface="Calibri"/>
                        </a:rPr>
                        <a:t>-4.7</a:t>
                      </a:r>
                    </a:p>
                  </a:txBody>
                  <a:tcPr marL="9525" marR="9525" marT="9525" marB="0" anchor="ctr"/>
                </a:tc>
                <a:tc>
                  <a:txBody>
                    <a:bodyPr/>
                    <a:lstStyle/>
                    <a:p>
                      <a:pPr algn="ctr" fontAlgn="ctr"/>
                      <a:r>
                        <a:rPr lang="en-IN" sz="1100" b="0" i="0" u="none" strike="noStrike">
                          <a:solidFill>
                            <a:srgbClr val="000000"/>
                          </a:solidFill>
                          <a:latin typeface="Calibri"/>
                        </a:rPr>
                        <a:t>-4.4</a:t>
                      </a:r>
                    </a:p>
                  </a:txBody>
                  <a:tcPr marL="9525" marR="9525" marT="9525" marB="0" anchor="ctr"/>
                </a:tc>
                <a:tc>
                  <a:txBody>
                    <a:bodyPr/>
                    <a:lstStyle/>
                    <a:p>
                      <a:pPr algn="ctr" fontAlgn="ctr"/>
                      <a:r>
                        <a:rPr lang="en-IN" sz="1100" b="0" i="0" u="none" strike="noStrike">
                          <a:solidFill>
                            <a:srgbClr val="000000"/>
                          </a:solidFill>
                          <a:latin typeface="Calibri"/>
                        </a:rPr>
                        <a:t>-5.3</a:t>
                      </a:r>
                    </a:p>
                  </a:txBody>
                  <a:tcPr marL="9525" marR="9525" marT="9525" marB="0" anchor="ctr"/>
                </a:tc>
                <a:tc>
                  <a:txBody>
                    <a:bodyPr/>
                    <a:lstStyle/>
                    <a:p>
                      <a:pPr algn="ctr" fontAlgn="ctr"/>
                      <a:r>
                        <a:rPr lang="en-IN" sz="1100" b="0" i="0" u="none" strike="noStrike">
                          <a:solidFill>
                            <a:srgbClr val="000000"/>
                          </a:solidFill>
                          <a:latin typeface="Calibri"/>
                        </a:rPr>
                        <a:t>-5.4</a:t>
                      </a:r>
                    </a:p>
                  </a:txBody>
                  <a:tcPr marL="9525" marR="9525" marT="9525" marB="0" anchor="ctr"/>
                </a:tc>
                <a:tc>
                  <a:txBody>
                    <a:bodyPr/>
                    <a:lstStyle/>
                    <a:p>
                      <a:pPr algn="ctr" fontAlgn="ctr"/>
                      <a:r>
                        <a:rPr lang="en-IN" sz="1100" b="0" i="0" u="none" strike="noStrike">
                          <a:solidFill>
                            <a:srgbClr val="000000"/>
                          </a:solidFill>
                          <a:latin typeface="Calibri"/>
                        </a:rPr>
                        <a:t>-5.5</a:t>
                      </a:r>
                    </a:p>
                  </a:txBody>
                  <a:tcPr marL="9525" marR="9525" marT="9525" marB="0" anchor="ctr"/>
                </a:tc>
                <a:tc>
                  <a:txBody>
                    <a:bodyPr/>
                    <a:lstStyle/>
                    <a:p>
                      <a:pPr algn="ctr" fontAlgn="ctr"/>
                      <a:r>
                        <a:rPr lang="en-IN" sz="1100" b="0" i="0" u="none" strike="noStrike">
                          <a:solidFill>
                            <a:srgbClr val="000000"/>
                          </a:solidFill>
                          <a:latin typeface="Calibri"/>
                        </a:rPr>
                        <a:t>-4.4</a:t>
                      </a:r>
                    </a:p>
                  </a:txBody>
                  <a:tcPr marL="9525" marR="9525" marT="9525" marB="0" anchor="ctr"/>
                </a:tc>
                <a:tc>
                  <a:txBody>
                    <a:bodyPr/>
                    <a:lstStyle/>
                    <a:p>
                      <a:pPr algn="ctr" fontAlgn="ctr"/>
                      <a:r>
                        <a:rPr lang="en-IN" sz="1100" b="0" i="0" u="none" strike="noStrike">
                          <a:solidFill>
                            <a:srgbClr val="000000"/>
                          </a:solidFill>
                          <a:latin typeface="Calibri"/>
                        </a:rPr>
                        <a:t>-5.0</a:t>
                      </a:r>
                    </a:p>
                  </a:txBody>
                  <a:tcPr marL="9525" marR="9525" marT="9525" marB="0" anchor="ctr"/>
                </a:tc>
                <a:tc>
                  <a:txBody>
                    <a:bodyPr/>
                    <a:lstStyle/>
                    <a:p>
                      <a:pPr algn="ctr" fontAlgn="ctr"/>
                      <a:r>
                        <a:rPr lang="en-IN" sz="1100" b="0" i="0" u="none" strike="noStrike">
                          <a:solidFill>
                            <a:srgbClr val="000000"/>
                          </a:solidFill>
                          <a:latin typeface="Calibri"/>
                        </a:rPr>
                        <a:t>-4.3</a:t>
                      </a:r>
                    </a:p>
                  </a:txBody>
                  <a:tcPr marL="9525" marR="9525" marT="9525" marB="0" anchor="ctr"/>
                </a:tc>
                <a:tc>
                  <a:txBody>
                    <a:bodyPr/>
                    <a:lstStyle/>
                    <a:p>
                      <a:pPr algn="ctr" fontAlgn="ctr"/>
                      <a:r>
                        <a:rPr lang="en-IN" sz="1100" b="0" i="0" u="none" strike="noStrike">
                          <a:solidFill>
                            <a:srgbClr val="000000"/>
                          </a:solidFill>
                          <a:latin typeface="Calibri"/>
                        </a:rPr>
                        <a:t>-4.2</a:t>
                      </a:r>
                    </a:p>
                  </a:txBody>
                  <a:tcPr marL="9525" marR="9525" marT="9525" marB="0" anchor="ctr"/>
                </a:tc>
                <a:tc>
                  <a:txBody>
                    <a:bodyPr/>
                    <a:lstStyle/>
                    <a:p>
                      <a:pPr algn="ctr" fontAlgn="ctr"/>
                      <a:r>
                        <a:rPr lang="en-IN" sz="1100" b="0" i="0" u="none" strike="noStrike">
                          <a:solidFill>
                            <a:srgbClr val="000000"/>
                          </a:solidFill>
                          <a:latin typeface="Calibri"/>
                        </a:rPr>
                        <a:t>-6.7</a:t>
                      </a:r>
                    </a:p>
                  </a:txBody>
                  <a:tcPr marL="9525" marR="9525" marT="9525" marB="0" anchor="ctr"/>
                </a:tc>
              </a:tr>
              <a:tr h="280064">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250</a:t>
                      </a:r>
                    </a:p>
                  </a:txBody>
                  <a:tcPr marL="9525" marR="9525" marT="9525" marB="0" anchor="ctr"/>
                </a:tc>
                <a:tc>
                  <a:txBody>
                    <a:bodyPr/>
                    <a:lstStyle/>
                    <a:p>
                      <a:pPr algn="ctr" fontAlgn="ctr"/>
                      <a:r>
                        <a:rPr lang="en-IN" sz="1100" b="0" i="0" u="none" strike="noStrike">
                          <a:solidFill>
                            <a:srgbClr val="000000"/>
                          </a:solidFill>
                          <a:latin typeface="Calibri"/>
                        </a:rPr>
                        <a:t>-38.4</a:t>
                      </a:r>
                    </a:p>
                  </a:txBody>
                  <a:tcPr marL="9525" marR="9525" marT="9525" marB="0" anchor="ctr"/>
                </a:tc>
                <a:tc>
                  <a:txBody>
                    <a:bodyPr/>
                    <a:lstStyle/>
                    <a:p>
                      <a:pPr algn="ctr" fontAlgn="ctr"/>
                      <a:r>
                        <a:rPr lang="en-IN" sz="1100" b="0" i="0" u="none" strike="noStrike">
                          <a:solidFill>
                            <a:srgbClr val="000000"/>
                          </a:solidFill>
                          <a:latin typeface="Calibri"/>
                        </a:rPr>
                        <a:t>-37.9</a:t>
                      </a:r>
                    </a:p>
                  </a:txBody>
                  <a:tcPr marL="9525" marR="9525" marT="9525" marB="0" anchor="ctr"/>
                </a:tc>
                <a:tc>
                  <a:txBody>
                    <a:bodyPr/>
                    <a:lstStyle/>
                    <a:p>
                      <a:pPr algn="ctr" fontAlgn="ctr"/>
                      <a:r>
                        <a:rPr lang="en-IN" sz="1100" b="0" i="0" u="none" strike="noStrike">
                          <a:solidFill>
                            <a:srgbClr val="000000"/>
                          </a:solidFill>
                          <a:latin typeface="Calibri"/>
                        </a:rPr>
                        <a:t>-38.6</a:t>
                      </a:r>
                    </a:p>
                  </a:txBody>
                  <a:tcPr marL="9525" marR="9525" marT="9525" marB="0" anchor="ctr"/>
                </a:tc>
                <a:tc>
                  <a:txBody>
                    <a:bodyPr/>
                    <a:lstStyle/>
                    <a:p>
                      <a:pPr algn="ctr" fontAlgn="ctr"/>
                      <a:r>
                        <a:rPr lang="en-IN" sz="1100" b="0" i="0" u="none" strike="noStrike">
                          <a:solidFill>
                            <a:srgbClr val="000000"/>
                          </a:solidFill>
                          <a:latin typeface="Calibri"/>
                        </a:rPr>
                        <a:t>-37.4</a:t>
                      </a:r>
                    </a:p>
                  </a:txBody>
                  <a:tcPr marL="9525" marR="9525" marT="9525" marB="0" anchor="ctr"/>
                </a:tc>
                <a:tc>
                  <a:txBody>
                    <a:bodyPr/>
                    <a:lstStyle/>
                    <a:p>
                      <a:pPr algn="ctr" fontAlgn="ctr"/>
                      <a:r>
                        <a:rPr lang="en-IN" sz="1100" b="0" i="0" u="none" strike="noStrike">
                          <a:solidFill>
                            <a:srgbClr val="000000"/>
                          </a:solidFill>
                          <a:latin typeface="Calibri"/>
                        </a:rPr>
                        <a:t>-37.1</a:t>
                      </a:r>
                    </a:p>
                  </a:txBody>
                  <a:tcPr marL="9525" marR="9525" marT="9525" marB="0" anchor="ctr"/>
                </a:tc>
                <a:tc>
                  <a:txBody>
                    <a:bodyPr/>
                    <a:lstStyle/>
                    <a:p>
                      <a:pPr algn="ctr" fontAlgn="ctr"/>
                      <a:r>
                        <a:rPr lang="en-IN" sz="1100" b="0" i="0" u="none" strike="noStrike">
                          <a:solidFill>
                            <a:srgbClr val="000000"/>
                          </a:solidFill>
                          <a:latin typeface="Calibri"/>
                        </a:rPr>
                        <a:t>-37.6</a:t>
                      </a:r>
                    </a:p>
                  </a:txBody>
                  <a:tcPr marL="9525" marR="9525" marT="9525" marB="0" anchor="ctr"/>
                </a:tc>
                <a:tc>
                  <a:txBody>
                    <a:bodyPr/>
                    <a:lstStyle/>
                    <a:p>
                      <a:pPr algn="ctr" fontAlgn="ctr"/>
                      <a:r>
                        <a:rPr lang="en-IN" sz="1100" b="0" i="0" u="none" strike="noStrike">
                          <a:solidFill>
                            <a:srgbClr val="000000"/>
                          </a:solidFill>
                          <a:latin typeface="Calibri"/>
                        </a:rPr>
                        <a:t>-38.6</a:t>
                      </a:r>
                    </a:p>
                  </a:txBody>
                  <a:tcPr marL="9525" marR="9525" marT="9525" marB="0" anchor="ctr"/>
                </a:tc>
                <a:tc>
                  <a:txBody>
                    <a:bodyPr/>
                    <a:lstStyle/>
                    <a:p>
                      <a:pPr algn="ctr" fontAlgn="ctr"/>
                      <a:r>
                        <a:rPr lang="en-IN" sz="1100" b="0" i="0" u="none" strike="noStrike">
                          <a:solidFill>
                            <a:srgbClr val="000000"/>
                          </a:solidFill>
                          <a:latin typeface="Calibri"/>
                        </a:rPr>
                        <a:t>-38.3</a:t>
                      </a:r>
                    </a:p>
                  </a:txBody>
                  <a:tcPr marL="9525" marR="9525" marT="9525" marB="0" anchor="ctr"/>
                </a:tc>
                <a:tc>
                  <a:txBody>
                    <a:bodyPr/>
                    <a:lstStyle/>
                    <a:p>
                      <a:pPr algn="ctr" fontAlgn="ctr"/>
                      <a:r>
                        <a:rPr lang="en-IN" sz="1100" b="0" i="0" u="none" strike="noStrike">
                          <a:solidFill>
                            <a:srgbClr val="000000"/>
                          </a:solidFill>
                          <a:latin typeface="Calibri"/>
                        </a:rPr>
                        <a:t>-37.3</a:t>
                      </a:r>
                    </a:p>
                  </a:txBody>
                  <a:tcPr marL="9525" marR="9525" marT="9525" marB="0" anchor="ctr"/>
                </a:tc>
                <a:tc>
                  <a:txBody>
                    <a:bodyPr/>
                    <a:lstStyle/>
                    <a:p>
                      <a:pPr algn="ctr" fontAlgn="ctr"/>
                      <a:r>
                        <a:rPr lang="en-IN" sz="1100" b="0" i="0" u="none" strike="noStrike">
                          <a:solidFill>
                            <a:srgbClr val="000000"/>
                          </a:solidFill>
                          <a:latin typeface="Calibri"/>
                        </a:rPr>
                        <a:t>-37.5</a:t>
                      </a:r>
                    </a:p>
                  </a:txBody>
                  <a:tcPr marL="9525" marR="9525" marT="9525" marB="0" anchor="ctr"/>
                </a:tc>
                <a:tc>
                  <a:txBody>
                    <a:bodyPr/>
                    <a:lstStyle/>
                    <a:p>
                      <a:pPr algn="ctr" fontAlgn="ctr"/>
                      <a:r>
                        <a:rPr lang="en-IN" sz="1100" b="0" i="0" u="none" strike="noStrike">
                          <a:solidFill>
                            <a:srgbClr val="000000"/>
                          </a:solidFill>
                          <a:latin typeface="Calibri"/>
                        </a:rPr>
                        <a:t>-36.4</a:t>
                      </a:r>
                    </a:p>
                  </a:txBody>
                  <a:tcPr marL="9525" marR="9525" marT="9525" marB="0" anchor="ctr"/>
                </a:tc>
              </a:tr>
              <a:tr h="280064">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70</a:t>
                      </a:r>
                    </a:p>
                  </a:txBody>
                  <a:tcPr marL="9525" marR="9525" marT="9525" marB="0" anchor="ctr"/>
                </a:tc>
                <a:tc>
                  <a:txBody>
                    <a:bodyPr/>
                    <a:lstStyle/>
                    <a:p>
                      <a:pPr algn="ctr" fontAlgn="ctr"/>
                      <a:r>
                        <a:rPr lang="en-IN" sz="1100" b="0" i="0" u="none" strike="noStrike">
                          <a:solidFill>
                            <a:srgbClr val="000000"/>
                          </a:solidFill>
                          <a:latin typeface="Calibri"/>
                        </a:rPr>
                        <a:t>-81.5</a:t>
                      </a:r>
                    </a:p>
                  </a:txBody>
                  <a:tcPr marL="9525" marR="9525" marT="9525" marB="0" anchor="ctr"/>
                </a:tc>
                <a:tc>
                  <a:txBody>
                    <a:bodyPr/>
                    <a:lstStyle/>
                    <a:p>
                      <a:pPr algn="ctr" fontAlgn="ctr"/>
                      <a:r>
                        <a:rPr lang="en-IN" sz="1100" b="0" i="0" u="none" strike="noStrike">
                          <a:solidFill>
                            <a:srgbClr val="000000"/>
                          </a:solidFill>
                          <a:latin typeface="Calibri"/>
                        </a:rPr>
                        <a:t>-81.7</a:t>
                      </a:r>
                    </a:p>
                  </a:txBody>
                  <a:tcPr marL="9525" marR="9525" marT="9525" marB="0" anchor="ctr"/>
                </a:tc>
                <a:tc>
                  <a:txBody>
                    <a:bodyPr/>
                    <a:lstStyle/>
                    <a:p>
                      <a:pPr algn="ctr" fontAlgn="ctr"/>
                      <a:r>
                        <a:rPr lang="en-IN" sz="1100" b="0" i="0" u="none" strike="noStrike">
                          <a:solidFill>
                            <a:srgbClr val="000000"/>
                          </a:solidFill>
                          <a:latin typeface="Calibri"/>
                        </a:rPr>
                        <a:t>-81.4</a:t>
                      </a:r>
                    </a:p>
                  </a:txBody>
                  <a:tcPr marL="9525" marR="9525" marT="9525" marB="0" anchor="ctr"/>
                </a:tc>
                <a:tc>
                  <a:txBody>
                    <a:bodyPr/>
                    <a:lstStyle/>
                    <a:p>
                      <a:pPr algn="ctr" fontAlgn="ctr"/>
                      <a:r>
                        <a:rPr lang="en-IN" sz="1100" b="0" i="0" u="none" strike="noStrike">
                          <a:solidFill>
                            <a:srgbClr val="000000"/>
                          </a:solidFill>
                          <a:latin typeface="Calibri"/>
                        </a:rPr>
                        <a:t>-81.3</a:t>
                      </a:r>
                    </a:p>
                  </a:txBody>
                  <a:tcPr marL="9525" marR="9525" marT="9525" marB="0" anchor="ctr"/>
                </a:tc>
                <a:tc>
                  <a:txBody>
                    <a:bodyPr/>
                    <a:lstStyle/>
                    <a:p>
                      <a:pPr algn="ctr" fontAlgn="ctr"/>
                      <a:r>
                        <a:rPr lang="en-IN" sz="1100" b="0" i="0" u="none" strike="noStrike">
                          <a:solidFill>
                            <a:srgbClr val="000000"/>
                          </a:solidFill>
                          <a:latin typeface="Calibri"/>
                        </a:rPr>
                        <a:t>-81.1</a:t>
                      </a:r>
                    </a:p>
                  </a:txBody>
                  <a:tcPr marL="9525" marR="9525" marT="9525" marB="0" anchor="ctr"/>
                </a:tc>
                <a:tc>
                  <a:txBody>
                    <a:bodyPr/>
                    <a:lstStyle/>
                    <a:p>
                      <a:pPr algn="ctr" fontAlgn="ctr"/>
                      <a:r>
                        <a:rPr lang="en-IN" sz="1100" b="0" i="0" u="none" strike="noStrike">
                          <a:solidFill>
                            <a:srgbClr val="000000"/>
                          </a:solidFill>
                          <a:latin typeface="Calibri"/>
                        </a:rPr>
                        <a:t>-80.4</a:t>
                      </a:r>
                    </a:p>
                  </a:txBody>
                  <a:tcPr marL="9525" marR="9525" marT="9525" marB="0" anchor="ctr"/>
                </a:tc>
                <a:tc>
                  <a:txBody>
                    <a:bodyPr/>
                    <a:lstStyle/>
                    <a:p>
                      <a:pPr algn="ctr" fontAlgn="ctr"/>
                      <a:r>
                        <a:rPr lang="en-IN" sz="1100" b="0" i="0" u="none" strike="noStrike">
                          <a:solidFill>
                            <a:srgbClr val="000000"/>
                          </a:solidFill>
                          <a:latin typeface="Calibri"/>
                        </a:rPr>
                        <a:t>-80.7</a:t>
                      </a:r>
                    </a:p>
                  </a:txBody>
                  <a:tcPr marL="9525" marR="9525" marT="9525" marB="0" anchor="ctr"/>
                </a:tc>
                <a:tc>
                  <a:txBody>
                    <a:bodyPr/>
                    <a:lstStyle/>
                    <a:p>
                      <a:pPr algn="ctr" fontAlgn="ctr"/>
                      <a:r>
                        <a:rPr lang="en-IN" sz="1100" b="0" i="0" u="none" strike="noStrike">
                          <a:solidFill>
                            <a:srgbClr val="000000"/>
                          </a:solidFill>
                          <a:latin typeface="Calibri"/>
                        </a:rPr>
                        <a:t>-81.5</a:t>
                      </a:r>
                    </a:p>
                  </a:txBody>
                  <a:tcPr marL="9525" marR="9525" marT="9525" marB="0" anchor="ctr"/>
                </a:tc>
                <a:tc>
                  <a:txBody>
                    <a:bodyPr/>
                    <a:lstStyle/>
                    <a:p>
                      <a:pPr algn="ctr" fontAlgn="ctr"/>
                      <a:r>
                        <a:rPr lang="en-IN" sz="1100" b="0" i="0" u="none" strike="noStrike">
                          <a:solidFill>
                            <a:srgbClr val="000000"/>
                          </a:solidFill>
                          <a:latin typeface="Calibri"/>
                        </a:rPr>
                        <a:t>-80.1</a:t>
                      </a:r>
                    </a:p>
                  </a:txBody>
                  <a:tcPr marL="9525" marR="9525" marT="9525" marB="0" anchor="ctr"/>
                </a:tc>
                <a:tc>
                  <a:txBody>
                    <a:bodyPr/>
                    <a:lstStyle/>
                    <a:p>
                      <a:pPr algn="ctr" fontAlgn="ctr"/>
                      <a:r>
                        <a:rPr lang="en-IN" sz="1100" b="0" i="0" u="none" strike="noStrike">
                          <a:solidFill>
                            <a:srgbClr val="000000"/>
                          </a:solidFill>
                          <a:latin typeface="Calibri"/>
                        </a:rPr>
                        <a:t>-80.8</a:t>
                      </a:r>
                    </a:p>
                  </a:txBody>
                  <a:tcPr marL="9525" marR="9525" marT="9525" marB="0" anchor="ctr"/>
                </a:tc>
                <a:tc>
                  <a:txBody>
                    <a:bodyPr/>
                    <a:lstStyle/>
                    <a:p>
                      <a:pPr algn="ctr" fontAlgn="ctr"/>
                      <a:r>
                        <a:rPr lang="en-IN" sz="1100" b="0" i="0" u="none" strike="noStrike">
                          <a:solidFill>
                            <a:srgbClr val="000000"/>
                          </a:solidFill>
                          <a:latin typeface="Calibri"/>
                        </a:rPr>
                        <a:t>-79.1</a:t>
                      </a:r>
                    </a:p>
                  </a:txBody>
                  <a:tcPr marL="9525" marR="9525" marT="9525" marB="0" anchor="ctr"/>
                </a:tc>
              </a:tr>
              <a:tr h="280064">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10</a:t>
                      </a:r>
                    </a:p>
                  </a:txBody>
                  <a:tcPr marL="9525" marR="9525" marT="9525" marB="0" anchor="ctr"/>
                </a:tc>
                <a:tc>
                  <a:txBody>
                    <a:bodyPr/>
                    <a:lstStyle/>
                    <a:p>
                      <a:pPr algn="ctr" fontAlgn="ctr"/>
                      <a:r>
                        <a:rPr lang="en-IN" sz="1100" b="0" i="0" u="none" strike="noStrike">
                          <a:solidFill>
                            <a:srgbClr val="000000"/>
                          </a:solidFill>
                          <a:latin typeface="Calibri"/>
                        </a:rPr>
                        <a:t>-45.0</a:t>
                      </a:r>
                    </a:p>
                  </a:txBody>
                  <a:tcPr marL="9525" marR="9525" marT="9525" marB="0" anchor="ctr"/>
                </a:tc>
                <a:tc>
                  <a:txBody>
                    <a:bodyPr/>
                    <a:lstStyle/>
                    <a:p>
                      <a:pPr algn="ctr" fontAlgn="ctr"/>
                      <a:r>
                        <a:rPr lang="en-IN" sz="1100" b="0" i="0" u="none" strike="noStrike">
                          <a:solidFill>
                            <a:srgbClr val="000000"/>
                          </a:solidFill>
                          <a:latin typeface="Calibri"/>
                        </a:rPr>
                        <a:t>-44.5</a:t>
                      </a:r>
                    </a:p>
                  </a:txBody>
                  <a:tcPr marL="9525" marR="9525" marT="9525" marB="0" anchor="ctr"/>
                </a:tc>
                <a:tc>
                  <a:txBody>
                    <a:bodyPr/>
                    <a:lstStyle/>
                    <a:p>
                      <a:pPr algn="ctr" fontAlgn="ctr"/>
                      <a:r>
                        <a:rPr lang="en-IN" sz="1100" b="0" i="0" u="none" strike="noStrike">
                          <a:solidFill>
                            <a:srgbClr val="000000"/>
                          </a:solidFill>
                          <a:latin typeface="Calibri"/>
                        </a:rPr>
                        <a:t>-45.2</a:t>
                      </a:r>
                    </a:p>
                  </a:txBody>
                  <a:tcPr marL="9525" marR="9525" marT="9525" marB="0" anchor="ctr"/>
                </a:tc>
                <a:tc>
                  <a:txBody>
                    <a:bodyPr/>
                    <a:lstStyle/>
                    <a:p>
                      <a:pPr algn="ctr" fontAlgn="ctr"/>
                      <a:r>
                        <a:rPr lang="en-IN" sz="1100" b="0" i="0" u="none" strike="noStrike">
                          <a:solidFill>
                            <a:srgbClr val="000000"/>
                          </a:solidFill>
                          <a:latin typeface="Calibri"/>
                        </a:rPr>
                        <a:t>-44.1</a:t>
                      </a:r>
                    </a:p>
                  </a:txBody>
                  <a:tcPr marL="9525" marR="9525" marT="9525" marB="0" anchor="ctr"/>
                </a:tc>
                <a:tc>
                  <a:txBody>
                    <a:bodyPr/>
                    <a:lstStyle/>
                    <a:p>
                      <a:pPr algn="ctr" fontAlgn="ctr"/>
                      <a:r>
                        <a:rPr lang="en-IN" sz="1100" b="0" i="0" u="none" strike="noStrike">
                          <a:solidFill>
                            <a:srgbClr val="000000"/>
                          </a:solidFill>
                          <a:latin typeface="Calibri"/>
                        </a:rPr>
                        <a:t>-43.9</a:t>
                      </a:r>
                    </a:p>
                  </a:txBody>
                  <a:tcPr marL="9525" marR="9525" marT="9525" marB="0" anchor="ctr"/>
                </a:tc>
                <a:tc>
                  <a:txBody>
                    <a:bodyPr/>
                    <a:lstStyle/>
                    <a:p>
                      <a:pPr algn="ctr" fontAlgn="ctr"/>
                      <a:r>
                        <a:rPr lang="en-IN" sz="1100" b="0" i="0" u="none" strike="noStrike">
                          <a:solidFill>
                            <a:srgbClr val="000000"/>
                          </a:solidFill>
                          <a:latin typeface="Calibri"/>
                        </a:rPr>
                        <a:t>-44.1</a:t>
                      </a:r>
                    </a:p>
                  </a:txBody>
                  <a:tcPr marL="9525" marR="9525" marT="9525" marB="0" anchor="ctr"/>
                </a:tc>
                <a:tc>
                  <a:txBody>
                    <a:bodyPr/>
                    <a:lstStyle/>
                    <a:p>
                      <a:pPr algn="ctr" fontAlgn="ctr"/>
                      <a:r>
                        <a:rPr lang="en-IN" sz="1100" b="0" i="0" u="none" strike="noStrike">
                          <a:solidFill>
                            <a:srgbClr val="000000"/>
                          </a:solidFill>
                          <a:latin typeface="Calibri"/>
                        </a:rPr>
                        <a:t>-45.5</a:t>
                      </a:r>
                    </a:p>
                  </a:txBody>
                  <a:tcPr marL="9525" marR="9525" marT="9525" marB="0" anchor="ctr"/>
                </a:tc>
                <a:tc>
                  <a:txBody>
                    <a:bodyPr/>
                    <a:lstStyle/>
                    <a:p>
                      <a:pPr algn="ctr" fontAlgn="ctr"/>
                      <a:r>
                        <a:rPr lang="en-IN" sz="1100" b="0" i="0" u="none" strike="noStrike">
                          <a:solidFill>
                            <a:srgbClr val="000000"/>
                          </a:solidFill>
                          <a:latin typeface="Calibri"/>
                        </a:rPr>
                        <a:t>-44.7</a:t>
                      </a:r>
                    </a:p>
                  </a:txBody>
                  <a:tcPr marL="9525" marR="9525" marT="9525" marB="0" anchor="ctr"/>
                </a:tc>
                <a:tc>
                  <a:txBody>
                    <a:bodyPr/>
                    <a:lstStyle/>
                    <a:p>
                      <a:pPr algn="ctr" fontAlgn="ctr"/>
                      <a:r>
                        <a:rPr lang="en-IN" sz="1100" b="0" i="0" u="none" strike="noStrike">
                          <a:solidFill>
                            <a:srgbClr val="000000"/>
                          </a:solidFill>
                          <a:latin typeface="Calibri"/>
                        </a:rPr>
                        <a:t>-43.2</a:t>
                      </a:r>
                    </a:p>
                  </a:txBody>
                  <a:tcPr marL="9525" marR="9525" marT="9525" marB="0" anchor="ctr"/>
                </a:tc>
                <a:tc>
                  <a:txBody>
                    <a:bodyPr/>
                    <a:lstStyle/>
                    <a:p>
                      <a:pPr algn="ctr" fontAlgn="ctr"/>
                      <a:r>
                        <a:rPr lang="en-IN" sz="1100" b="0" i="0" u="none" strike="noStrike">
                          <a:solidFill>
                            <a:srgbClr val="000000"/>
                          </a:solidFill>
                          <a:latin typeface="Calibri"/>
                        </a:rPr>
                        <a:t>-43.5</a:t>
                      </a:r>
                    </a:p>
                  </a:txBody>
                  <a:tcPr marL="9525" marR="9525" marT="9525" marB="0" anchor="ctr"/>
                </a:tc>
                <a:tc>
                  <a:txBody>
                    <a:bodyPr/>
                    <a:lstStyle/>
                    <a:p>
                      <a:pPr algn="ctr" fontAlgn="ctr"/>
                      <a:r>
                        <a:rPr lang="en-IN" sz="1100" b="0" i="0" u="none" strike="noStrike" dirty="0">
                          <a:solidFill>
                            <a:srgbClr val="000000"/>
                          </a:solidFill>
                          <a:latin typeface="Calibri"/>
                        </a:rPr>
                        <a:t>-43.8</a:t>
                      </a:r>
                    </a:p>
                  </a:txBody>
                  <a:tcPr marL="9525" marR="9525" marT="9525" marB="0" anchor="ctr"/>
                </a:tc>
              </a:tr>
            </a:tbl>
          </a:graphicData>
        </a:graphic>
      </p:graphicFrame>
    </p:spTree>
  </p:cSld>
  <p:clrMapOvr>
    <a:masterClrMapping/>
  </p:clrMapOvr>
  <p:transition spd="med">
    <p:wheel spokes="3"/>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14276" y="285728"/>
          <a:ext cx="8715447" cy="6357985"/>
        </p:xfrm>
        <a:graphic>
          <a:graphicData uri="http://schemas.openxmlformats.org/drawingml/2006/table">
            <a:tbl>
              <a:tblPr firstRow="1" bandRow="1">
                <a:tableStyleId>{5C22544A-7EE6-4342-B048-85BDC9FD1C3A}</a:tableStyleId>
              </a:tblPr>
              <a:tblGrid>
                <a:gridCol w="670419"/>
                <a:gridCol w="670419"/>
                <a:gridCol w="670419"/>
                <a:gridCol w="670419"/>
                <a:gridCol w="670419"/>
                <a:gridCol w="670419"/>
                <a:gridCol w="670419"/>
                <a:gridCol w="670419"/>
                <a:gridCol w="670419"/>
                <a:gridCol w="670419"/>
                <a:gridCol w="670419"/>
                <a:gridCol w="670419"/>
                <a:gridCol w="670419"/>
              </a:tblGrid>
              <a:tr h="376722">
                <a:tc gridSpan="13">
                  <a:txBody>
                    <a:bodyPr/>
                    <a:lstStyle/>
                    <a:p>
                      <a:pPr algn="ctr" fontAlgn="ctr"/>
                      <a:r>
                        <a:rPr lang="en-IN" sz="2000" b="1" i="0" u="none" strike="noStrike" dirty="0">
                          <a:solidFill>
                            <a:srgbClr val="000000"/>
                          </a:solidFill>
                          <a:latin typeface="Calibri"/>
                        </a:rPr>
                        <a:t>Relative Humidity (RH) - %</a:t>
                      </a:r>
                    </a:p>
                  </a:txBody>
                  <a:tcPr marL="9525" marR="9525" marT="9525" marB="0" anchor="ct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287929">
                <a:tc>
                  <a:txBody>
                    <a:bodyPr/>
                    <a:lstStyle/>
                    <a:p>
                      <a:pPr algn="ctr" fontAlgn="ctr"/>
                      <a:r>
                        <a:rPr lang="en-IN" sz="1400" b="1" i="0" u="none" strike="noStrike">
                          <a:solidFill>
                            <a:srgbClr val="000000"/>
                          </a:solidFill>
                          <a:latin typeface="Calibri"/>
                        </a:rPr>
                        <a:t>Date</a:t>
                      </a:r>
                    </a:p>
                  </a:txBody>
                  <a:tcPr marL="9525" marR="9525" marT="9525" marB="0" anchor="ctr"/>
                </a:tc>
                <a:tc>
                  <a:txBody>
                    <a:bodyPr/>
                    <a:lstStyle/>
                    <a:p>
                      <a:pPr algn="ctr" fontAlgn="ctr"/>
                      <a:r>
                        <a:rPr lang="en-IN" sz="1400" b="1" i="0" u="none" strike="noStrike">
                          <a:solidFill>
                            <a:srgbClr val="000000"/>
                          </a:solidFill>
                          <a:latin typeface="Calibri"/>
                        </a:rPr>
                        <a:t> </a:t>
                      </a:r>
                    </a:p>
                  </a:txBody>
                  <a:tcPr marL="9525" marR="9525" marT="9525" marB="0" anchor="ctr"/>
                </a:tc>
                <a:tc gridSpan="3">
                  <a:txBody>
                    <a:bodyPr/>
                    <a:lstStyle/>
                    <a:p>
                      <a:pPr algn="ctr" fontAlgn="ctr"/>
                      <a:r>
                        <a:rPr lang="en-IN" sz="1400" b="1" i="0" u="none" strike="noStrike">
                          <a:solidFill>
                            <a:srgbClr val="000000"/>
                          </a:solidFill>
                          <a:latin typeface="Calibri"/>
                        </a:rPr>
                        <a:t>Kerala</a:t>
                      </a:r>
                    </a:p>
                  </a:txBody>
                  <a:tcPr marL="9525" marR="9525" marT="9525" marB="0" anchor="ctr"/>
                </a:tc>
                <a:tc hMerge="1">
                  <a:txBody>
                    <a:bodyPr/>
                    <a:lstStyle/>
                    <a:p>
                      <a:endParaRPr lang="en-IN"/>
                    </a:p>
                  </a:txBody>
                  <a:tcPr/>
                </a:tc>
                <a:tc hMerge="1">
                  <a:txBody>
                    <a:bodyPr/>
                    <a:lstStyle/>
                    <a:p>
                      <a:endParaRPr lang="en-IN"/>
                    </a:p>
                  </a:txBody>
                  <a:tcPr/>
                </a:tc>
                <a:tc gridSpan="2">
                  <a:txBody>
                    <a:bodyPr/>
                    <a:lstStyle/>
                    <a:p>
                      <a:pPr algn="ctr" fontAlgn="ctr"/>
                      <a:r>
                        <a:rPr lang="en-IN" sz="1400" b="1" i="0" u="none" strike="noStrike">
                          <a:solidFill>
                            <a:srgbClr val="000000"/>
                          </a:solidFill>
                          <a:latin typeface="Calibri"/>
                        </a:rPr>
                        <a:t>Karnataka</a:t>
                      </a:r>
                    </a:p>
                  </a:txBody>
                  <a:tcPr marL="9525" marR="9525" marT="9525" marB="0" anchor="ctr"/>
                </a:tc>
                <a:tc hMerge="1">
                  <a:txBody>
                    <a:bodyPr/>
                    <a:lstStyle/>
                    <a:p>
                      <a:endParaRPr lang="en-IN"/>
                    </a:p>
                  </a:txBody>
                  <a:tcPr/>
                </a:tc>
                <a:tc gridSpan="3">
                  <a:txBody>
                    <a:bodyPr/>
                    <a:lstStyle/>
                    <a:p>
                      <a:pPr algn="ctr" fontAlgn="ctr"/>
                      <a:r>
                        <a:rPr lang="en-IN" sz="1400" b="1" i="0" u="none" strike="noStrike">
                          <a:solidFill>
                            <a:srgbClr val="000000"/>
                          </a:solidFill>
                          <a:latin typeface="Calibri"/>
                        </a:rPr>
                        <a:t>Tamil Nadu</a:t>
                      </a:r>
                    </a:p>
                  </a:txBody>
                  <a:tcPr marL="9525" marR="9525" marT="9525" marB="0" anchor="ctr"/>
                </a:tc>
                <a:tc hMerge="1">
                  <a:txBody>
                    <a:bodyPr/>
                    <a:lstStyle/>
                    <a:p>
                      <a:endParaRPr lang="en-IN"/>
                    </a:p>
                  </a:txBody>
                  <a:tcPr/>
                </a:tc>
                <a:tc hMerge="1">
                  <a:txBody>
                    <a:bodyPr/>
                    <a:lstStyle/>
                    <a:p>
                      <a:endParaRPr lang="en-IN"/>
                    </a:p>
                  </a:txBody>
                  <a:tcPr/>
                </a:tc>
                <a:tc gridSpan="3">
                  <a:txBody>
                    <a:bodyPr/>
                    <a:lstStyle/>
                    <a:p>
                      <a:pPr algn="ctr" fontAlgn="ctr"/>
                      <a:r>
                        <a:rPr lang="en-IN" sz="1400" b="1" i="0" u="none" strike="noStrike">
                          <a:solidFill>
                            <a:srgbClr val="000000"/>
                          </a:solidFill>
                          <a:latin typeface="Calibri"/>
                        </a:rPr>
                        <a:t>Maharashtra</a:t>
                      </a:r>
                    </a:p>
                  </a:txBody>
                  <a:tcPr marL="9525" marR="9525" marT="9525" marB="0" anchor="ctr"/>
                </a:tc>
                <a:tc hMerge="1">
                  <a:txBody>
                    <a:bodyPr/>
                    <a:lstStyle/>
                    <a:p>
                      <a:endParaRPr lang="en-IN"/>
                    </a:p>
                  </a:txBody>
                  <a:tcPr/>
                </a:tc>
                <a:tc hMerge="1">
                  <a:txBody>
                    <a:bodyPr/>
                    <a:lstStyle/>
                    <a:p>
                      <a:endParaRPr lang="en-IN"/>
                    </a:p>
                  </a:txBody>
                  <a:tcPr/>
                </a:tc>
              </a:tr>
              <a:tr h="449783">
                <a:tc rowSpan="2">
                  <a:txBody>
                    <a:bodyPr/>
                    <a:lstStyle/>
                    <a:p>
                      <a:pPr algn="ctr" fontAlgn="ctr"/>
                      <a:r>
                        <a:rPr lang="en-IN" sz="1100" b="1" i="0" u="none" strike="noStrike">
                          <a:solidFill>
                            <a:srgbClr val="000000"/>
                          </a:solidFill>
                          <a:latin typeface="Calibri"/>
                        </a:rPr>
                        <a:t>08:30 AM - 09:30 AM</a:t>
                      </a:r>
                    </a:p>
                  </a:txBody>
                  <a:tcPr marL="9525" marR="9525" marT="9525" marB="0" anchor="ctr"/>
                </a:tc>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200" b="1" i="0" u="none" strike="noStrike">
                          <a:solidFill>
                            <a:srgbClr val="000000"/>
                          </a:solidFill>
                          <a:latin typeface="Calibri"/>
                        </a:rPr>
                        <a:t>Kochi</a:t>
                      </a:r>
                    </a:p>
                  </a:txBody>
                  <a:tcPr marL="9525" marR="9525" marT="9525" marB="0" anchor="ctr"/>
                </a:tc>
                <a:tc>
                  <a:txBody>
                    <a:bodyPr/>
                    <a:lstStyle/>
                    <a:p>
                      <a:pPr algn="ctr" fontAlgn="ctr"/>
                      <a:r>
                        <a:rPr lang="en-IN" sz="1200" b="1" i="0" u="none" strike="noStrike">
                          <a:solidFill>
                            <a:srgbClr val="000000"/>
                          </a:solidFill>
                          <a:latin typeface="Calibri"/>
                        </a:rPr>
                        <a:t>Kannur</a:t>
                      </a:r>
                    </a:p>
                  </a:txBody>
                  <a:tcPr marL="9525" marR="9525" marT="9525" marB="0" anchor="ctr"/>
                </a:tc>
                <a:tc>
                  <a:txBody>
                    <a:bodyPr/>
                    <a:lstStyle/>
                    <a:p>
                      <a:pPr algn="ctr" fontAlgn="ctr"/>
                      <a:r>
                        <a:rPr lang="en-IN" sz="1200" b="1" i="0" u="none" strike="noStrike">
                          <a:solidFill>
                            <a:srgbClr val="000000"/>
                          </a:solidFill>
                          <a:latin typeface="Calibri"/>
                        </a:rPr>
                        <a:t>Kuttanadu</a:t>
                      </a:r>
                    </a:p>
                  </a:txBody>
                  <a:tcPr marL="9525" marR="9525" marT="9525" marB="0" anchor="ctr"/>
                </a:tc>
                <a:tc>
                  <a:txBody>
                    <a:bodyPr/>
                    <a:lstStyle/>
                    <a:p>
                      <a:pPr algn="ctr" fontAlgn="ctr"/>
                      <a:r>
                        <a:rPr lang="en-IN" sz="1200" b="1" i="0" u="none" strike="noStrike" dirty="0">
                          <a:solidFill>
                            <a:srgbClr val="000000"/>
                          </a:solidFill>
                          <a:latin typeface="Calibri"/>
                        </a:rPr>
                        <a:t>Shimoga</a:t>
                      </a:r>
                    </a:p>
                  </a:txBody>
                  <a:tcPr marL="9525" marR="9525" marT="9525" marB="0" anchor="ctr"/>
                </a:tc>
                <a:tc>
                  <a:txBody>
                    <a:bodyPr/>
                    <a:lstStyle/>
                    <a:p>
                      <a:pPr algn="ctr" fontAlgn="ctr"/>
                      <a:r>
                        <a:rPr lang="en-IN" sz="1200" b="1" i="0" u="none" strike="noStrike">
                          <a:solidFill>
                            <a:srgbClr val="000000"/>
                          </a:solidFill>
                          <a:latin typeface="Calibri"/>
                        </a:rPr>
                        <a:t>Mysore</a:t>
                      </a:r>
                    </a:p>
                  </a:txBody>
                  <a:tcPr marL="9525" marR="9525" marT="9525" marB="0" anchor="ctr"/>
                </a:tc>
                <a:tc>
                  <a:txBody>
                    <a:bodyPr/>
                    <a:lstStyle/>
                    <a:p>
                      <a:pPr algn="ctr" fontAlgn="ctr"/>
                      <a:r>
                        <a:rPr lang="en-IN" sz="1200" b="1" i="0" u="none" strike="noStrike">
                          <a:solidFill>
                            <a:srgbClr val="000000"/>
                          </a:solidFill>
                          <a:latin typeface="Calibri"/>
                        </a:rPr>
                        <a:t>Chennai</a:t>
                      </a:r>
                    </a:p>
                  </a:txBody>
                  <a:tcPr marL="9525" marR="9525" marT="9525" marB="0" anchor="ctr"/>
                </a:tc>
                <a:tc>
                  <a:txBody>
                    <a:bodyPr/>
                    <a:lstStyle/>
                    <a:p>
                      <a:pPr algn="ctr" fontAlgn="ctr"/>
                      <a:r>
                        <a:rPr lang="en-IN" sz="1200" b="1" i="0" u="none" strike="noStrike">
                          <a:solidFill>
                            <a:srgbClr val="000000"/>
                          </a:solidFill>
                          <a:latin typeface="Calibri"/>
                        </a:rPr>
                        <a:t>Tuticorin</a:t>
                      </a:r>
                    </a:p>
                  </a:txBody>
                  <a:tcPr marL="9525" marR="9525" marT="9525" marB="0" anchor="ctr"/>
                </a:tc>
                <a:tc>
                  <a:txBody>
                    <a:bodyPr/>
                    <a:lstStyle/>
                    <a:p>
                      <a:pPr algn="ctr" fontAlgn="ctr"/>
                      <a:r>
                        <a:rPr lang="en-IN" sz="1200" b="1" i="0" u="none" strike="noStrike">
                          <a:solidFill>
                            <a:srgbClr val="000000"/>
                          </a:solidFill>
                          <a:latin typeface="Calibri"/>
                        </a:rPr>
                        <a:t>Coimbatore</a:t>
                      </a:r>
                    </a:p>
                  </a:txBody>
                  <a:tcPr marL="9525" marR="9525" marT="9525" marB="0" anchor="ctr"/>
                </a:tc>
                <a:tc>
                  <a:txBody>
                    <a:bodyPr/>
                    <a:lstStyle/>
                    <a:p>
                      <a:pPr algn="ctr" fontAlgn="ctr"/>
                      <a:r>
                        <a:rPr lang="en-IN" sz="1200" b="1" i="0" u="none" strike="noStrike" dirty="0">
                          <a:solidFill>
                            <a:srgbClr val="000000"/>
                          </a:solidFill>
                          <a:latin typeface="Calibri"/>
                        </a:rPr>
                        <a:t>Pune</a:t>
                      </a:r>
                    </a:p>
                  </a:txBody>
                  <a:tcPr marL="9525" marR="9525" marT="9525" marB="0" anchor="ctr"/>
                </a:tc>
                <a:tc>
                  <a:txBody>
                    <a:bodyPr/>
                    <a:lstStyle/>
                    <a:p>
                      <a:pPr algn="ctr" fontAlgn="ctr"/>
                      <a:r>
                        <a:rPr lang="en-IN" sz="1200" b="1" i="0" u="none" strike="noStrike">
                          <a:solidFill>
                            <a:srgbClr val="000000"/>
                          </a:solidFill>
                          <a:latin typeface="Calibri"/>
                        </a:rPr>
                        <a:t>Ratnagiri</a:t>
                      </a:r>
                    </a:p>
                  </a:txBody>
                  <a:tcPr marL="9525" marR="9525" marT="9525" marB="0" anchor="ctr"/>
                </a:tc>
                <a:tc>
                  <a:txBody>
                    <a:bodyPr/>
                    <a:lstStyle/>
                    <a:p>
                      <a:pPr algn="ctr" fontAlgn="ctr"/>
                      <a:r>
                        <a:rPr lang="en-IN" sz="1200" b="1" i="0" u="none" strike="noStrike">
                          <a:solidFill>
                            <a:srgbClr val="000000"/>
                          </a:solidFill>
                          <a:latin typeface="Calibri"/>
                        </a:rPr>
                        <a:t>Nagpur</a:t>
                      </a:r>
                    </a:p>
                  </a:txBody>
                  <a:tcPr marL="9525" marR="9525" marT="9525" marB="0" anchor="ctr"/>
                </a:tc>
              </a:tr>
              <a:tr h="386041">
                <a:tc vMerge="1">
                  <a:txBody>
                    <a:bodyPr/>
                    <a:lstStyle/>
                    <a:p>
                      <a:endParaRPr lang="en-IN"/>
                    </a:p>
                  </a:txBody>
                  <a:tcPr/>
                </a:tc>
                <a:tc>
                  <a:txBody>
                    <a:bodyPr/>
                    <a:lstStyle/>
                    <a:p>
                      <a:pPr algn="ctr" fontAlgn="ctr"/>
                      <a:r>
                        <a:rPr lang="en-IN" sz="1100" b="1" i="0" u="none" strike="noStrike">
                          <a:solidFill>
                            <a:srgbClr val="000000"/>
                          </a:solidFill>
                          <a:latin typeface="Calibri"/>
                        </a:rPr>
                        <a:t>SFC</a:t>
                      </a:r>
                    </a:p>
                  </a:txBody>
                  <a:tcPr marL="9525" marR="9525" marT="9525" marB="0" anchor="ctr"/>
                </a:tc>
                <a:tc>
                  <a:txBody>
                    <a:bodyPr/>
                    <a:lstStyle/>
                    <a:p>
                      <a:pPr algn="ctr" fontAlgn="ctr"/>
                      <a:r>
                        <a:rPr lang="en-IN" sz="800" b="0" i="0" u="none" strike="noStrike">
                          <a:solidFill>
                            <a:srgbClr val="222222"/>
                          </a:solidFill>
                          <a:latin typeface="Arial"/>
                        </a:rPr>
                        <a:t>9.9312° N, 76.2673° E</a:t>
                      </a:r>
                    </a:p>
                  </a:txBody>
                  <a:tcPr marL="9525" marR="9525" marT="9525" marB="0" anchor="ctr"/>
                </a:tc>
                <a:tc>
                  <a:txBody>
                    <a:bodyPr/>
                    <a:lstStyle/>
                    <a:p>
                      <a:pPr algn="ctr" fontAlgn="ctr"/>
                      <a:r>
                        <a:rPr lang="en-IN" sz="800" b="0" i="0" u="none" strike="noStrike">
                          <a:solidFill>
                            <a:srgbClr val="222222"/>
                          </a:solidFill>
                          <a:latin typeface="Arial"/>
                        </a:rPr>
                        <a:t>11.8745° N, 75.3704° E</a:t>
                      </a:r>
                    </a:p>
                  </a:txBody>
                  <a:tcPr marL="9525" marR="9525" marT="9525" marB="0" anchor="ctr"/>
                </a:tc>
                <a:tc>
                  <a:txBody>
                    <a:bodyPr/>
                    <a:lstStyle/>
                    <a:p>
                      <a:pPr algn="ctr" fontAlgn="ctr"/>
                      <a:r>
                        <a:rPr lang="en-IN" sz="800" b="0" i="0" u="none" strike="noStrike">
                          <a:solidFill>
                            <a:srgbClr val="222222"/>
                          </a:solidFill>
                          <a:latin typeface="Arial"/>
                        </a:rPr>
                        <a:t>9.3528° N, 76.4042° E</a:t>
                      </a:r>
                    </a:p>
                  </a:txBody>
                  <a:tcPr marL="9525" marR="9525" marT="9525" marB="0" anchor="ctr"/>
                </a:tc>
                <a:tc>
                  <a:txBody>
                    <a:bodyPr/>
                    <a:lstStyle/>
                    <a:p>
                      <a:pPr algn="ctr" fontAlgn="ctr"/>
                      <a:r>
                        <a:rPr lang="en-IN" sz="800" b="0" i="0" u="none" strike="noStrike">
                          <a:solidFill>
                            <a:srgbClr val="222222"/>
                          </a:solidFill>
                          <a:latin typeface="Arial"/>
                        </a:rPr>
                        <a:t>13.9299° N, 75.5681° E</a:t>
                      </a:r>
                    </a:p>
                  </a:txBody>
                  <a:tcPr marL="9525" marR="9525" marT="9525" marB="0" anchor="ctr"/>
                </a:tc>
                <a:tc>
                  <a:txBody>
                    <a:bodyPr/>
                    <a:lstStyle/>
                    <a:p>
                      <a:pPr algn="ctr" fontAlgn="ctr"/>
                      <a:r>
                        <a:rPr lang="en-IN" sz="800" b="0" i="0" u="none" strike="noStrike">
                          <a:solidFill>
                            <a:srgbClr val="222222"/>
                          </a:solidFill>
                          <a:latin typeface="Arial"/>
                        </a:rPr>
                        <a:t>15.3173° N, 75.7139° E</a:t>
                      </a:r>
                    </a:p>
                  </a:txBody>
                  <a:tcPr marL="9525" marR="9525" marT="9525" marB="0" anchor="ctr"/>
                </a:tc>
                <a:tc>
                  <a:txBody>
                    <a:bodyPr/>
                    <a:lstStyle/>
                    <a:p>
                      <a:pPr algn="ctr" fontAlgn="ctr"/>
                      <a:r>
                        <a:rPr lang="en-IN" sz="800" b="0" i="0" u="none" strike="noStrike">
                          <a:solidFill>
                            <a:srgbClr val="000000"/>
                          </a:solidFill>
                          <a:latin typeface="Calibri"/>
                        </a:rPr>
                        <a:t>13.0827° N, 80.2707° E</a:t>
                      </a:r>
                    </a:p>
                  </a:txBody>
                  <a:tcPr marL="9525" marR="9525" marT="9525" marB="0" anchor="ctr"/>
                </a:tc>
                <a:tc>
                  <a:txBody>
                    <a:bodyPr/>
                    <a:lstStyle/>
                    <a:p>
                      <a:pPr algn="ctr" fontAlgn="ctr"/>
                      <a:r>
                        <a:rPr lang="en-IN" sz="800" b="0" i="0" u="none" strike="noStrike">
                          <a:solidFill>
                            <a:srgbClr val="222222"/>
                          </a:solidFill>
                          <a:latin typeface="Arial"/>
                        </a:rPr>
                        <a:t>8.7642° N, 78.1348° E</a:t>
                      </a:r>
                    </a:p>
                  </a:txBody>
                  <a:tcPr marL="9525" marR="9525" marT="9525" marB="0" anchor="ctr"/>
                </a:tc>
                <a:tc>
                  <a:txBody>
                    <a:bodyPr/>
                    <a:lstStyle/>
                    <a:p>
                      <a:pPr algn="ctr" fontAlgn="ctr"/>
                      <a:r>
                        <a:rPr lang="en-IN" sz="800" b="0" i="0" u="none" strike="noStrike">
                          <a:solidFill>
                            <a:srgbClr val="222222"/>
                          </a:solidFill>
                          <a:latin typeface="Arial"/>
                        </a:rPr>
                        <a:t>11.0168° N, 76.9558° E</a:t>
                      </a:r>
                    </a:p>
                  </a:txBody>
                  <a:tcPr marL="9525" marR="9525" marT="9525" marB="0" anchor="ctr"/>
                </a:tc>
                <a:tc>
                  <a:txBody>
                    <a:bodyPr/>
                    <a:lstStyle/>
                    <a:p>
                      <a:pPr algn="ctr" fontAlgn="ctr"/>
                      <a:r>
                        <a:rPr lang="en-IN" sz="800" b="0" i="0" u="none" strike="noStrike">
                          <a:solidFill>
                            <a:srgbClr val="222222"/>
                          </a:solidFill>
                          <a:latin typeface="Arial"/>
                        </a:rPr>
                        <a:t>18.5204° N, 73.8567° E</a:t>
                      </a:r>
                    </a:p>
                  </a:txBody>
                  <a:tcPr marL="9525" marR="9525" marT="9525" marB="0" anchor="ctr"/>
                </a:tc>
                <a:tc>
                  <a:txBody>
                    <a:bodyPr/>
                    <a:lstStyle/>
                    <a:p>
                      <a:pPr algn="ctr" fontAlgn="ctr"/>
                      <a:r>
                        <a:rPr lang="en-IN" sz="800" b="0" i="0" u="none" strike="noStrike">
                          <a:solidFill>
                            <a:srgbClr val="222222"/>
                          </a:solidFill>
                          <a:latin typeface="Arial"/>
                        </a:rPr>
                        <a:t>17.2478° N, 73.3709° E</a:t>
                      </a:r>
                    </a:p>
                  </a:txBody>
                  <a:tcPr marL="9525" marR="9525" marT="9525" marB="0" anchor="ctr"/>
                </a:tc>
                <a:tc>
                  <a:txBody>
                    <a:bodyPr/>
                    <a:lstStyle/>
                    <a:p>
                      <a:pPr algn="ctr" fontAlgn="ctr"/>
                      <a:r>
                        <a:rPr lang="en-IN" sz="800" b="0" i="0" u="none" strike="noStrike">
                          <a:solidFill>
                            <a:srgbClr val="222222"/>
                          </a:solidFill>
                          <a:latin typeface="Arial"/>
                        </a:rPr>
                        <a:t>21.1458° N, 79.0882° E</a:t>
                      </a:r>
                    </a:p>
                  </a:txBody>
                  <a:tcPr marL="9525" marR="9525" marT="9525" marB="0" anchor="ctr"/>
                </a:tc>
              </a:tr>
              <a:tr h="413252">
                <a:tc>
                  <a:txBody>
                    <a:bodyPr/>
                    <a:lstStyle/>
                    <a:p>
                      <a:pPr algn="ctr" fontAlgn="ctr"/>
                      <a:r>
                        <a:rPr lang="en-IN" sz="1100" b="1" i="0" u="none" strike="noStrike">
                          <a:solidFill>
                            <a:srgbClr val="000000"/>
                          </a:solidFill>
                          <a:latin typeface="Calibri"/>
                        </a:rPr>
                        <a:t>21/05/2016</a:t>
                      </a:r>
                    </a:p>
                  </a:txBody>
                  <a:tcPr marL="9525" marR="9525" marT="9525" marB="0" anchor="ctr"/>
                </a:tc>
                <a:tc>
                  <a:txBody>
                    <a:bodyPr/>
                    <a:lstStyle/>
                    <a:p>
                      <a:pPr algn="ctr" fontAlgn="ctr"/>
                      <a:r>
                        <a:rPr lang="en-IN" sz="1100" b="1" i="0" u="none" strike="noStrike">
                          <a:solidFill>
                            <a:srgbClr val="000000"/>
                          </a:solidFill>
                          <a:latin typeface="Calibri"/>
                        </a:rPr>
                        <a:t>SFC</a:t>
                      </a:r>
                    </a:p>
                  </a:txBody>
                  <a:tcPr marL="9525" marR="9525" marT="9525" marB="0" anchor="ctr"/>
                </a:tc>
                <a:tc>
                  <a:txBody>
                    <a:bodyPr/>
                    <a:lstStyle/>
                    <a:p>
                      <a:pPr algn="ctr" fontAlgn="ctr"/>
                      <a:r>
                        <a:rPr lang="en-IN" sz="1100" b="0" i="0" u="none" strike="noStrike">
                          <a:solidFill>
                            <a:srgbClr val="000000"/>
                          </a:solidFill>
                          <a:latin typeface="Calibri"/>
                        </a:rPr>
                        <a:t>77</a:t>
                      </a:r>
                    </a:p>
                  </a:txBody>
                  <a:tcPr marL="9525" marR="9525" marT="9525" marB="0" anchor="ctr"/>
                </a:tc>
                <a:tc>
                  <a:txBody>
                    <a:bodyPr/>
                    <a:lstStyle/>
                    <a:p>
                      <a:pPr algn="ctr" fontAlgn="ctr"/>
                      <a:r>
                        <a:rPr lang="en-IN" sz="1100" b="0" i="0" u="none" strike="noStrike">
                          <a:solidFill>
                            <a:srgbClr val="000000"/>
                          </a:solidFill>
                          <a:latin typeface="Calibri"/>
                        </a:rPr>
                        <a:t>73</a:t>
                      </a:r>
                    </a:p>
                  </a:txBody>
                  <a:tcPr marL="9525" marR="9525" marT="9525" marB="0" anchor="ctr"/>
                </a:tc>
                <a:tc>
                  <a:txBody>
                    <a:bodyPr/>
                    <a:lstStyle/>
                    <a:p>
                      <a:pPr algn="ctr" fontAlgn="ctr"/>
                      <a:r>
                        <a:rPr lang="en-IN" sz="1100" b="0" i="0" u="none" strike="noStrike">
                          <a:solidFill>
                            <a:srgbClr val="000000"/>
                          </a:solidFill>
                          <a:latin typeface="Calibri"/>
                        </a:rPr>
                        <a:t>78</a:t>
                      </a:r>
                    </a:p>
                  </a:txBody>
                  <a:tcPr marL="9525" marR="9525" marT="9525" marB="0" anchor="ctr"/>
                </a:tc>
                <a:tc>
                  <a:txBody>
                    <a:bodyPr/>
                    <a:lstStyle/>
                    <a:p>
                      <a:pPr algn="ctr" fontAlgn="ctr"/>
                      <a:r>
                        <a:rPr lang="en-IN" sz="1100" b="0" i="0" u="none" strike="noStrike">
                          <a:solidFill>
                            <a:srgbClr val="000000"/>
                          </a:solidFill>
                          <a:latin typeface="Calibri"/>
                        </a:rPr>
                        <a:t>83</a:t>
                      </a:r>
                    </a:p>
                  </a:txBody>
                  <a:tcPr marL="9525" marR="9525" marT="9525" marB="0" anchor="ctr"/>
                </a:tc>
                <a:tc>
                  <a:txBody>
                    <a:bodyPr/>
                    <a:lstStyle/>
                    <a:p>
                      <a:pPr algn="ctr" fontAlgn="ctr"/>
                      <a:r>
                        <a:rPr lang="en-IN" sz="1100" b="0" i="0" u="none" strike="noStrike">
                          <a:solidFill>
                            <a:srgbClr val="000000"/>
                          </a:solidFill>
                          <a:latin typeface="Calibri"/>
                        </a:rPr>
                        <a:t>66</a:t>
                      </a:r>
                    </a:p>
                  </a:txBody>
                  <a:tcPr marL="9525" marR="9525" marT="9525" marB="0" anchor="ctr"/>
                </a:tc>
                <a:tc>
                  <a:txBody>
                    <a:bodyPr/>
                    <a:lstStyle/>
                    <a:p>
                      <a:pPr algn="ctr" fontAlgn="ctr"/>
                      <a:r>
                        <a:rPr lang="en-IN" sz="1100" b="0" i="0" u="none" strike="noStrike">
                          <a:solidFill>
                            <a:srgbClr val="000000"/>
                          </a:solidFill>
                          <a:latin typeface="Calibri"/>
                        </a:rPr>
                        <a:t>65</a:t>
                      </a:r>
                    </a:p>
                  </a:txBody>
                  <a:tcPr marL="9525" marR="9525" marT="9525" marB="0" anchor="ctr"/>
                </a:tc>
                <a:tc>
                  <a:txBody>
                    <a:bodyPr/>
                    <a:lstStyle/>
                    <a:p>
                      <a:pPr algn="ctr" fontAlgn="ctr"/>
                      <a:r>
                        <a:rPr lang="en-IN" sz="1100" b="0" i="0" u="none" strike="noStrike">
                          <a:solidFill>
                            <a:srgbClr val="000000"/>
                          </a:solidFill>
                          <a:latin typeface="Calibri"/>
                        </a:rPr>
                        <a:t>59</a:t>
                      </a:r>
                    </a:p>
                  </a:txBody>
                  <a:tcPr marL="9525" marR="9525" marT="9525" marB="0" anchor="ctr"/>
                </a:tc>
                <a:tc>
                  <a:txBody>
                    <a:bodyPr/>
                    <a:lstStyle/>
                    <a:p>
                      <a:pPr algn="ctr" fontAlgn="ctr"/>
                      <a:r>
                        <a:rPr lang="en-IN" sz="1100" b="0" i="0" u="none" strike="noStrike">
                          <a:solidFill>
                            <a:srgbClr val="000000"/>
                          </a:solidFill>
                          <a:latin typeface="Calibri"/>
                        </a:rPr>
                        <a:t>64</a:t>
                      </a:r>
                    </a:p>
                  </a:txBody>
                  <a:tcPr marL="9525" marR="9525" marT="9525" marB="0" anchor="ctr"/>
                </a:tc>
                <a:tc>
                  <a:txBody>
                    <a:bodyPr/>
                    <a:lstStyle/>
                    <a:p>
                      <a:pPr algn="ctr" fontAlgn="ctr"/>
                      <a:r>
                        <a:rPr lang="en-IN" sz="1100" b="0" i="0" u="none" strike="noStrike">
                          <a:solidFill>
                            <a:srgbClr val="000000"/>
                          </a:solidFill>
                          <a:latin typeface="Calibri"/>
                        </a:rPr>
                        <a:t>68</a:t>
                      </a:r>
                    </a:p>
                  </a:txBody>
                  <a:tcPr marL="9525" marR="9525" marT="9525" marB="0" anchor="ctr"/>
                </a:tc>
                <a:tc>
                  <a:txBody>
                    <a:bodyPr/>
                    <a:lstStyle/>
                    <a:p>
                      <a:pPr algn="ctr" fontAlgn="ctr"/>
                      <a:r>
                        <a:rPr lang="en-IN" sz="1100" b="0" i="0" u="none" strike="noStrike">
                          <a:solidFill>
                            <a:srgbClr val="000000"/>
                          </a:solidFill>
                          <a:latin typeface="Calibri"/>
                        </a:rPr>
                        <a:t>77</a:t>
                      </a:r>
                    </a:p>
                  </a:txBody>
                  <a:tcPr marL="9525" marR="9525" marT="9525" marB="0" anchor="ctr"/>
                </a:tc>
                <a:tc>
                  <a:txBody>
                    <a:bodyPr/>
                    <a:lstStyle/>
                    <a:p>
                      <a:pPr algn="ctr" fontAlgn="ctr"/>
                      <a:r>
                        <a:rPr lang="en-IN" sz="1100" b="0" i="0" u="none" strike="noStrike">
                          <a:solidFill>
                            <a:srgbClr val="000000"/>
                          </a:solidFill>
                          <a:latin typeface="Calibri"/>
                        </a:rPr>
                        <a:t>24</a:t>
                      </a:r>
                    </a:p>
                  </a:txBody>
                  <a:tcPr marL="9525" marR="9525" marT="9525" marB="0" anchor="ctr"/>
                </a:tc>
              </a:tr>
              <a:tr h="287929">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1000</a:t>
                      </a:r>
                    </a:p>
                  </a:txBody>
                  <a:tcPr marL="9525" marR="9525" marT="9525" marB="0" anchor="ctr"/>
                </a:tc>
                <a:tc>
                  <a:txBody>
                    <a:bodyPr/>
                    <a:lstStyle/>
                    <a:p>
                      <a:pPr algn="ctr" fontAlgn="ctr"/>
                      <a:r>
                        <a:rPr lang="en-IN" sz="1100" b="0" i="0" u="none" strike="noStrike">
                          <a:solidFill>
                            <a:srgbClr val="000000"/>
                          </a:solidFill>
                          <a:latin typeface="Calibri"/>
                        </a:rPr>
                        <a:t>77</a:t>
                      </a:r>
                    </a:p>
                  </a:txBody>
                  <a:tcPr marL="9525" marR="9525" marT="9525" marB="0" anchor="ctr"/>
                </a:tc>
                <a:tc>
                  <a:txBody>
                    <a:bodyPr/>
                    <a:lstStyle/>
                    <a:p>
                      <a:pPr algn="ctr" fontAlgn="ctr"/>
                      <a:r>
                        <a:rPr lang="en-IN" sz="1100" b="0" i="0" u="none" strike="noStrike">
                          <a:solidFill>
                            <a:srgbClr val="000000"/>
                          </a:solidFill>
                          <a:latin typeface="Calibri"/>
                        </a:rPr>
                        <a:t>76</a:t>
                      </a:r>
                    </a:p>
                  </a:txBody>
                  <a:tcPr marL="9525" marR="9525" marT="9525" marB="0" anchor="ctr"/>
                </a:tc>
                <a:tc>
                  <a:txBody>
                    <a:bodyPr/>
                    <a:lstStyle/>
                    <a:p>
                      <a:pPr algn="ctr" fontAlgn="ctr"/>
                      <a:r>
                        <a:rPr lang="en-IN" sz="1100" b="0" i="0" u="none" strike="noStrike">
                          <a:solidFill>
                            <a:srgbClr val="000000"/>
                          </a:solidFill>
                          <a:latin typeface="Calibri"/>
                        </a:rPr>
                        <a:t>78</a:t>
                      </a:r>
                    </a:p>
                  </a:txBody>
                  <a:tcPr marL="9525" marR="9525" marT="9525" marB="0" anchor="ctr"/>
                </a:tc>
                <a:tc>
                  <a:txBody>
                    <a:bodyPr/>
                    <a:lstStyle/>
                    <a:p>
                      <a:pPr algn="ctr" fontAlgn="ctr"/>
                      <a:r>
                        <a:rPr lang="en-IN" sz="1100" b="0" i="0" u="none" strike="noStrike">
                          <a:solidFill>
                            <a:srgbClr val="000000"/>
                          </a:solidFill>
                          <a:latin typeface="Calibri"/>
                        </a:rPr>
                        <a:t>83</a:t>
                      </a:r>
                    </a:p>
                  </a:txBody>
                  <a:tcPr marL="9525" marR="9525" marT="9525" marB="0" anchor="ctr"/>
                </a:tc>
                <a:tc>
                  <a:txBody>
                    <a:bodyPr/>
                    <a:lstStyle/>
                    <a:p>
                      <a:pPr algn="ctr" fontAlgn="ctr"/>
                      <a:r>
                        <a:rPr lang="en-IN" sz="1100" b="0" i="0" u="none" strike="noStrike">
                          <a:solidFill>
                            <a:srgbClr val="000000"/>
                          </a:solidFill>
                          <a:latin typeface="Calibri"/>
                        </a:rPr>
                        <a:t>69</a:t>
                      </a:r>
                    </a:p>
                  </a:txBody>
                  <a:tcPr marL="9525" marR="9525" marT="9525" marB="0" anchor="ctr"/>
                </a:tc>
                <a:tc>
                  <a:txBody>
                    <a:bodyPr/>
                    <a:lstStyle/>
                    <a:p>
                      <a:pPr algn="ctr" fontAlgn="ctr"/>
                      <a:r>
                        <a:rPr lang="en-IN" sz="1100" b="0" i="0" u="none" strike="noStrike">
                          <a:solidFill>
                            <a:srgbClr val="000000"/>
                          </a:solidFill>
                          <a:latin typeface="Calibri"/>
                        </a:rPr>
                        <a:t>60</a:t>
                      </a:r>
                    </a:p>
                  </a:txBody>
                  <a:tcPr marL="9525" marR="9525" marT="9525" marB="0" anchor="ctr"/>
                </a:tc>
                <a:tc>
                  <a:txBody>
                    <a:bodyPr/>
                    <a:lstStyle/>
                    <a:p>
                      <a:pPr algn="ctr" fontAlgn="ctr"/>
                      <a:r>
                        <a:rPr lang="en-IN" sz="1100" b="0" i="0" u="none" strike="noStrike">
                          <a:solidFill>
                            <a:srgbClr val="000000"/>
                          </a:solidFill>
                          <a:latin typeface="Calibri"/>
                        </a:rPr>
                        <a:t>58</a:t>
                      </a:r>
                    </a:p>
                  </a:txBody>
                  <a:tcPr marL="9525" marR="9525" marT="9525" marB="0" anchor="ctr"/>
                </a:tc>
                <a:tc>
                  <a:txBody>
                    <a:bodyPr/>
                    <a:lstStyle/>
                    <a:p>
                      <a:pPr algn="ctr" fontAlgn="ctr"/>
                      <a:r>
                        <a:rPr lang="en-IN" sz="1100" b="0" i="0" u="none" strike="noStrike">
                          <a:solidFill>
                            <a:srgbClr val="000000"/>
                          </a:solidFill>
                          <a:latin typeface="Calibri"/>
                        </a:rPr>
                        <a:t>66</a:t>
                      </a:r>
                    </a:p>
                  </a:txBody>
                  <a:tcPr marL="9525" marR="9525" marT="9525" marB="0" anchor="ctr"/>
                </a:tc>
                <a:tc>
                  <a:txBody>
                    <a:bodyPr/>
                    <a:lstStyle/>
                    <a:p>
                      <a:pPr algn="ctr" fontAlgn="ctr"/>
                      <a:r>
                        <a:rPr lang="en-IN" sz="1100" b="0" i="0" u="none" strike="noStrike">
                          <a:solidFill>
                            <a:srgbClr val="000000"/>
                          </a:solidFill>
                          <a:latin typeface="Calibri"/>
                        </a:rPr>
                        <a:t>70</a:t>
                      </a:r>
                    </a:p>
                  </a:txBody>
                  <a:tcPr marL="9525" marR="9525" marT="9525" marB="0" anchor="ctr"/>
                </a:tc>
                <a:tc>
                  <a:txBody>
                    <a:bodyPr/>
                    <a:lstStyle/>
                    <a:p>
                      <a:pPr algn="ctr" fontAlgn="ctr"/>
                      <a:r>
                        <a:rPr lang="en-IN" sz="1100" b="0" i="0" u="none" strike="noStrike">
                          <a:solidFill>
                            <a:srgbClr val="000000"/>
                          </a:solidFill>
                          <a:latin typeface="Calibri"/>
                        </a:rPr>
                        <a:t>78</a:t>
                      </a:r>
                    </a:p>
                  </a:txBody>
                  <a:tcPr marL="9525" marR="9525" marT="9525" marB="0" anchor="ctr"/>
                </a:tc>
                <a:tc>
                  <a:txBody>
                    <a:bodyPr/>
                    <a:lstStyle/>
                    <a:p>
                      <a:pPr algn="ctr" fontAlgn="ctr"/>
                      <a:r>
                        <a:rPr lang="en-IN" sz="1100" b="0" i="0" u="none" strike="noStrike">
                          <a:solidFill>
                            <a:srgbClr val="000000"/>
                          </a:solidFill>
                          <a:latin typeface="Calibri"/>
                        </a:rPr>
                        <a:t>25</a:t>
                      </a:r>
                    </a:p>
                  </a:txBody>
                  <a:tcPr marL="9525" marR="9525" marT="9525" marB="0" anchor="ctr"/>
                </a:tc>
              </a:tr>
              <a:tr h="287929">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850</a:t>
                      </a:r>
                    </a:p>
                  </a:txBody>
                  <a:tcPr marL="9525" marR="9525" marT="9525" marB="0" anchor="ctr"/>
                </a:tc>
                <a:tc>
                  <a:txBody>
                    <a:bodyPr/>
                    <a:lstStyle/>
                    <a:p>
                      <a:pPr algn="ctr" fontAlgn="ctr"/>
                      <a:r>
                        <a:rPr lang="en-IN" sz="1100" b="0" i="0" u="none" strike="noStrike">
                          <a:solidFill>
                            <a:srgbClr val="000000"/>
                          </a:solidFill>
                          <a:latin typeface="Calibri"/>
                        </a:rPr>
                        <a:t>75</a:t>
                      </a:r>
                    </a:p>
                  </a:txBody>
                  <a:tcPr marL="9525" marR="9525" marT="9525" marB="0" anchor="ctr"/>
                </a:tc>
                <a:tc>
                  <a:txBody>
                    <a:bodyPr/>
                    <a:lstStyle/>
                    <a:p>
                      <a:pPr algn="ctr" fontAlgn="ctr"/>
                      <a:r>
                        <a:rPr lang="en-IN" sz="1100" b="0" i="0" u="none" strike="noStrike">
                          <a:solidFill>
                            <a:srgbClr val="000000"/>
                          </a:solidFill>
                          <a:latin typeface="Calibri"/>
                        </a:rPr>
                        <a:t>80</a:t>
                      </a:r>
                    </a:p>
                  </a:txBody>
                  <a:tcPr marL="9525" marR="9525" marT="9525" marB="0" anchor="ctr"/>
                </a:tc>
                <a:tc>
                  <a:txBody>
                    <a:bodyPr/>
                    <a:lstStyle/>
                    <a:p>
                      <a:pPr algn="ctr" fontAlgn="ctr"/>
                      <a:r>
                        <a:rPr lang="en-IN" sz="1100" b="0" i="0" u="none" strike="noStrike">
                          <a:solidFill>
                            <a:srgbClr val="000000"/>
                          </a:solidFill>
                          <a:latin typeface="Calibri"/>
                        </a:rPr>
                        <a:t>77</a:t>
                      </a:r>
                    </a:p>
                  </a:txBody>
                  <a:tcPr marL="9525" marR="9525" marT="9525" marB="0" anchor="ctr"/>
                </a:tc>
                <a:tc>
                  <a:txBody>
                    <a:bodyPr/>
                    <a:lstStyle/>
                    <a:p>
                      <a:pPr algn="ctr" fontAlgn="ctr"/>
                      <a:r>
                        <a:rPr lang="en-IN" sz="1100" b="0" i="0" u="none" strike="noStrike">
                          <a:solidFill>
                            <a:srgbClr val="000000"/>
                          </a:solidFill>
                          <a:latin typeface="Calibri"/>
                        </a:rPr>
                        <a:t>96</a:t>
                      </a:r>
                    </a:p>
                  </a:txBody>
                  <a:tcPr marL="9525" marR="9525" marT="9525" marB="0" anchor="ctr"/>
                </a:tc>
                <a:tc>
                  <a:txBody>
                    <a:bodyPr/>
                    <a:lstStyle/>
                    <a:p>
                      <a:pPr algn="ctr" fontAlgn="ctr"/>
                      <a:r>
                        <a:rPr lang="en-IN" sz="1100" b="0" i="0" u="none" strike="noStrike">
                          <a:solidFill>
                            <a:srgbClr val="000000"/>
                          </a:solidFill>
                          <a:latin typeface="Calibri"/>
                        </a:rPr>
                        <a:t>72</a:t>
                      </a:r>
                    </a:p>
                  </a:txBody>
                  <a:tcPr marL="9525" marR="9525" marT="9525" marB="0" anchor="ctr"/>
                </a:tc>
                <a:tc>
                  <a:txBody>
                    <a:bodyPr/>
                    <a:lstStyle/>
                    <a:p>
                      <a:pPr algn="ctr" fontAlgn="ctr"/>
                      <a:r>
                        <a:rPr lang="en-IN" sz="1100" b="0" i="0" u="none" strike="noStrike">
                          <a:solidFill>
                            <a:srgbClr val="000000"/>
                          </a:solidFill>
                          <a:latin typeface="Calibri"/>
                        </a:rPr>
                        <a:t>47</a:t>
                      </a:r>
                    </a:p>
                  </a:txBody>
                  <a:tcPr marL="9525" marR="9525" marT="9525" marB="0" anchor="ctr"/>
                </a:tc>
                <a:tc>
                  <a:txBody>
                    <a:bodyPr/>
                    <a:lstStyle/>
                    <a:p>
                      <a:pPr algn="ctr" fontAlgn="ctr"/>
                      <a:r>
                        <a:rPr lang="en-IN" sz="1100" b="0" i="0" u="none" strike="noStrike">
                          <a:solidFill>
                            <a:srgbClr val="000000"/>
                          </a:solidFill>
                          <a:latin typeface="Calibri"/>
                        </a:rPr>
                        <a:t>50</a:t>
                      </a:r>
                    </a:p>
                  </a:txBody>
                  <a:tcPr marL="9525" marR="9525" marT="9525" marB="0" anchor="ctr"/>
                </a:tc>
                <a:tc>
                  <a:txBody>
                    <a:bodyPr/>
                    <a:lstStyle/>
                    <a:p>
                      <a:pPr algn="ctr" fontAlgn="ctr"/>
                      <a:r>
                        <a:rPr lang="en-IN" sz="1100" b="0" i="0" u="none" strike="noStrike">
                          <a:solidFill>
                            <a:srgbClr val="000000"/>
                          </a:solidFill>
                          <a:latin typeface="Calibri"/>
                        </a:rPr>
                        <a:t>60</a:t>
                      </a:r>
                    </a:p>
                  </a:txBody>
                  <a:tcPr marL="9525" marR="9525" marT="9525" marB="0" anchor="ctr"/>
                </a:tc>
                <a:tc>
                  <a:txBody>
                    <a:bodyPr/>
                    <a:lstStyle/>
                    <a:p>
                      <a:pPr algn="ctr" fontAlgn="ctr"/>
                      <a:r>
                        <a:rPr lang="en-IN" sz="1100" b="0" i="0" u="none" strike="noStrike">
                          <a:solidFill>
                            <a:srgbClr val="000000"/>
                          </a:solidFill>
                          <a:latin typeface="Calibri"/>
                        </a:rPr>
                        <a:t>49</a:t>
                      </a:r>
                    </a:p>
                  </a:txBody>
                  <a:tcPr marL="9525" marR="9525" marT="9525" marB="0" anchor="ctr"/>
                </a:tc>
                <a:tc>
                  <a:txBody>
                    <a:bodyPr/>
                    <a:lstStyle/>
                    <a:p>
                      <a:pPr algn="ctr" fontAlgn="ctr"/>
                      <a:r>
                        <a:rPr lang="en-IN" sz="1100" b="0" i="0" u="none" strike="noStrike">
                          <a:solidFill>
                            <a:srgbClr val="000000"/>
                          </a:solidFill>
                          <a:latin typeface="Calibri"/>
                        </a:rPr>
                        <a:t>69</a:t>
                      </a:r>
                    </a:p>
                  </a:txBody>
                  <a:tcPr marL="9525" marR="9525" marT="9525" marB="0" anchor="ctr"/>
                </a:tc>
                <a:tc>
                  <a:txBody>
                    <a:bodyPr/>
                    <a:lstStyle/>
                    <a:p>
                      <a:pPr algn="ctr" fontAlgn="ctr"/>
                      <a:r>
                        <a:rPr lang="en-IN" sz="1100" b="0" i="0" u="none" strike="noStrike">
                          <a:solidFill>
                            <a:srgbClr val="000000"/>
                          </a:solidFill>
                          <a:latin typeface="Calibri"/>
                        </a:rPr>
                        <a:t>40</a:t>
                      </a:r>
                    </a:p>
                  </a:txBody>
                  <a:tcPr marL="9525" marR="9525" marT="9525" marB="0" anchor="ctr"/>
                </a:tc>
              </a:tr>
              <a:tr h="287929">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700</a:t>
                      </a:r>
                    </a:p>
                  </a:txBody>
                  <a:tcPr marL="9525" marR="9525" marT="9525" marB="0" anchor="ctr"/>
                </a:tc>
                <a:tc>
                  <a:txBody>
                    <a:bodyPr/>
                    <a:lstStyle/>
                    <a:p>
                      <a:pPr algn="ctr" fontAlgn="ctr"/>
                      <a:r>
                        <a:rPr lang="en-IN" sz="1100" b="0" i="0" u="none" strike="noStrike">
                          <a:solidFill>
                            <a:srgbClr val="000000"/>
                          </a:solidFill>
                          <a:latin typeface="Calibri"/>
                        </a:rPr>
                        <a:t>51</a:t>
                      </a:r>
                    </a:p>
                  </a:txBody>
                  <a:tcPr marL="9525" marR="9525" marT="9525" marB="0" anchor="ctr"/>
                </a:tc>
                <a:tc>
                  <a:txBody>
                    <a:bodyPr/>
                    <a:lstStyle/>
                    <a:p>
                      <a:pPr algn="ctr" fontAlgn="ctr"/>
                      <a:r>
                        <a:rPr lang="en-IN" sz="1100" b="0" i="0" u="none" strike="noStrike">
                          <a:solidFill>
                            <a:srgbClr val="000000"/>
                          </a:solidFill>
                          <a:latin typeface="Calibri"/>
                        </a:rPr>
                        <a:t>70</a:t>
                      </a:r>
                    </a:p>
                  </a:txBody>
                  <a:tcPr marL="9525" marR="9525" marT="9525" marB="0" anchor="ctr"/>
                </a:tc>
                <a:tc>
                  <a:txBody>
                    <a:bodyPr/>
                    <a:lstStyle/>
                    <a:p>
                      <a:pPr algn="ctr" fontAlgn="ctr"/>
                      <a:r>
                        <a:rPr lang="en-IN" sz="1100" b="0" i="0" u="none" strike="noStrike">
                          <a:solidFill>
                            <a:srgbClr val="000000"/>
                          </a:solidFill>
                          <a:latin typeface="Calibri"/>
                        </a:rPr>
                        <a:t>50</a:t>
                      </a:r>
                    </a:p>
                  </a:txBody>
                  <a:tcPr marL="9525" marR="9525" marT="9525" marB="0" anchor="ctr"/>
                </a:tc>
                <a:tc>
                  <a:txBody>
                    <a:bodyPr/>
                    <a:lstStyle/>
                    <a:p>
                      <a:pPr algn="ctr" fontAlgn="ctr"/>
                      <a:r>
                        <a:rPr lang="en-IN" sz="1100" b="0" i="0" u="none" strike="noStrike">
                          <a:solidFill>
                            <a:srgbClr val="000000"/>
                          </a:solidFill>
                          <a:latin typeface="Calibri"/>
                        </a:rPr>
                        <a:t>59</a:t>
                      </a:r>
                    </a:p>
                  </a:txBody>
                  <a:tcPr marL="9525" marR="9525" marT="9525" marB="0" anchor="ctr"/>
                </a:tc>
                <a:tc>
                  <a:txBody>
                    <a:bodyPr/>
                    <a:lstStyle/>
                    <a:p>
                      <a:pPr algn="ctr" fontAlgn="ctr"/>
                      <a:r>
                        <a:rPr lang="en-IN" sz="1100" b="0" i="0" u="none" strike="noStrike">
                          <a:solidFill>
                            <a:srgbClr val="000000"/>
                          </a:solidFill>
                          <a:latin typeface="Calibri"/>
                        </a:rPr>
                        <a:t>54</a:t>
                      </a:r>
                    </a:p>
                  </a:txBody>
                  <a:tcPr marL="9525" marR="9525" marT="9525" marB="0" anchor="ctr"/>
                </a:tc>
                <a:tc>
                  <a:txBody>
                    <a:bodyPr/>
                    <a:lstStyle/>
                    <a:p>
                      <a:pPr algn="ctr" fontAlgn="ctr"/>
                      <a:r>
                        <a:rPr lang="en-IN" sz="1100" b="0" i="0" u="none" strike="noStrike">
                          <a:solidFill>
                            <a:srgbClr val="000000"/>
                          </a:solidFill>
                          <a:latin typeface="Calibri"/>
                        </a:rPr>
                        <a:t>47</a:t>
                      </a:r>
                    </a:p>
                  </a:txBody>
                  <a:tcPr marL="9525" marR="9525" marT="9525" marB="0" anchor="ctr"/>
                </a:tc>
                <a:tc>
                  <a:txBody>
                    <a:bodyPr/>
                    <a:lstStyle/>
                    <a:p>
                      <a:pPr algn="ctr" fontAlgn="ctr"/>
                      <a:r>
                        <a:rPr lang="en-IN" sz="1100" b="0" i="0" u="none" strike="noStrike">
                          <a:solidFill>
                            <a:srgbClr val="000000"/>
                          </a:solidFill>
                          <a:latin typeface="Calibri"/>
                        </a:rPr>
                        <a:t>56</a:t>
                      </a:r>
                    </a:p>
                  </a:txBody>
                  <a:tcPr marL="9525" marR="9525" marT="9525" marB="0" anchor="ctr"/>
                </a:tc>
                <a:tc>
                  <a:txBody>
                    <a:bodyPr/>
                    <a:lstStyle/>
                    <a:p>
                      <a:pPr algn="ctr" fontAlgn="ctr"/>
                      <a:r>
                        <a:rPr lang="en-IN" sz="1100" b="0" i="0" u="none" strike="noStrike">
                          <a:solidFill>
                            <a:srgbClr val="000000"/>
                          </a:solidFill>
                          <a:latin typeface="Calibri"/>
                        </a:rPr>
                        <a:t>39</a:t>
                      </a:r>
                    </a:p>
                  </a:txBody>
                  <a:tcPr marL="9525" marR="9525" marT="9525" marB="0" anchor="ctr"/>
                </a:tc>
                <a:tc>
                  <a:txBody>
                    <a:bodyPr/>
                    <a:lstStyle/>
                    <a:p>
                      <a:pPr algn="ctr" fontAlgn="ctr"/>
                      <a:r>
                        <a:rPr lang="en-IN" sz="1100" b="0" i="0" u="none" strike="noStrike">
                          <a:solidFill>
                            <a:srgbClr val="000000"/>
                          </a:solidFill>
                          <a:latin typeface="Calibri"/>
                        </a:rPr>
                        <a:t>30</a:t>
                      </a:r>
                    </a:p>
                  </a:txBody>
                  <a:tcPr marL="9525" marR="9525" marT="9525" marB="0" anchor="ctr"/>
                </a:tc>
                <a:tc>
                  <a:txBody>
                    <a:bodyPr/>
                    <a:lstStyle/>
                    <a:p>
                      <a:pPr algn="ctr" fontAlgn="ctr"/>
                      <a:r>
                        <a:rPr lang="en-IN" sz="1100" b="0" i="0" u="none" strike="noStrike">
                          <a:solidFill>
                            <a:srgbClr val="000000"/>
                          </a:solidFill>
                          <a:latin typeface="Calibri"/>
                        </a:rPr>
                        <a:t>34</a:t>
                      </a:r>
                    </a:p>
                  </a:txBody>
                  <a:tcPr marL="9525" marR="9525" marT="9525" marB="0" anchor="ctr"/>
                </a:tc>
                <a:tc>
                  <a:txBody>
                    <a:bodyPr/>
                    <a:lstStyle/>
                    <a:p>
                      <a:pPr algn="ctr" fontAlgn="ctr"/>
                      <a:r>
                        <a:rPr lang="en-IN" sz="1100" b="0" i="0" u="none" strike="noStrike">
                          <a:solidFill>
                            <a:srgbClr val="000000"/>
                          </a:solidFill>
                          <a:latin typeface="Calibri"/>
                        </a:rPr>
                        <a:t>35</a:t>
                      </a:r>
                    </a:p>
                  </a:txBody>
                  <a:tcPr marL="9525" marR="9525" marT="9525" marB="0" anchor="ctr"/>
                </a:tc>
              </a:tr>
              <a:tr h="287929">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500</a:t>
                      </a:r>
                    </a:p>
                  </a:txBody>
                  <a:tcPr marL="9525" marR="9525" marT="9525" marB="0" anchor="ctr"/>
                </a:tc>
                <a:tc>
                  <a:txBody>
                    <a:bodyPr/>
                    <a:lstStyle/>
                    <a:p>
                      <a:pPr algn="ctr" fontAlgn="ctr"/>
                      <a:r>
                        <a:rPr lang="en-IN" sz="1100" b="0" i="0" u="none" strike="noStrike">
                          <a:solidFill>
                            <a:srgbClr val="000000"/>
                          </a:solidFill>
                          <a:latin typeface="Calibri"/>
                        </a:rPr>
                        <a:t>71</a:t>
                      </a:r>
                    </a:p>
                  </a:txBody>
                  <a:tcPr marL="9525" marR="9525" marT="9525" marB="0" anchor="ctr"/>
                </a:tc>
                <a:tc>
                  <a:txBody>
                    <a:bodyPr/>
                    <a:lstStyle/>
                    <a:p>
                      <a:pPr algn="ctr" fontAlgn="ctr"/>
                      <a:r>
                        <a:rPr lang="en-IN" sz="1100" b="0" i="0" u="none" strike="noStrike">
                          <a:solidFill>
                            <a:srgbClr val="000000"/>
                          </a:solidFill>
                          <a:latin typeface="Calibri"/>
                        </a:rPr>
                        <a:t>79</a:t>
                      </a:r>
                    </a:p>
                  </a:txBody>
                  <a:tcPr marL="9525" marR="9525" marT="9525" marB="0" anchor="ctr"/>
                </a:tc>
                <a:tc>
                  <a:txBody>
                    <a:bodyPr/>
                    <a:lstStyle/>
                    <a:p>
                      <a:pPr algn="ctr" fontAlgn="ctr"/>
                      <a:r>
                        <a:rPr lang="en-IN" sz="1100" b="0" i="0" u="none" strike="noStrike">
                          <a:solidFill>
                            <a:srgbClr val="000000"/>
                          </a:solidFill>
                          <a:latin typeface="Calibri"/>
                        </a:rPr>
                        <a:t>72</a:t>
                      </a:r>
                    </a:p>
                  </a:txBody>
                  <a:tcPr marL="9525" marR="9525" marT="9525" marB="0" anchor="ctr"/>
                </a:tc>
                <a:tc>
                  <a:txBody>
                    <a:bodyPr/>
                    <a:lstStyle/>
                    <a:p>
                      <a:pPr algn="ctr" fontAlgn="ctr"/>
                      <a:r>
                        <a:rPr lang="en-IN" sz="1100" b="0" i="0" u="none" strike="noStrike">
                          <a:solidFill>
                            <a:srgbClr val="000000"/>
                          </a:solidFill>
                          <a:latin typeface="Calibri"/>
                        </a:rPr>
                        <a:t>78</a:t>
                      </a:r>
                    </a:p>
                  </a:txBody>
                  <a:tcPr marL="9525" marR="9525" marT="9525" marB="0" anchor="ctr"/>
                </a:tc>
                <a:tc>
                  <a:txBody>
                    <a:bodyPr/>
                    <a:lstStyle/>
                    <a:p>
                      <a:pPr algn="ctr" fontAlgn="ctr"/>
                      <a:r>
                        <a:rPr lang="en-IN" sz="1100" b="0" i="0" u="none" strike="noStrike">
                          <a:solidFill>
                            <a:srgbClr val="000000"/>
                          </a:solidFill>
                          <a:latin typeface="Calibri"/>
                        </a:rPr>
                        <a:t>72</a:t>
                      </a:r>
                    </a:p>
                  </a:txBody>
                  <a:tcPr marL="9525" marR="9525" marT="9525" marB="0" anchor="ctr"/>
                </a:tc>
                <a:tc>
                  <a:txBody>
                    <a:bodyPr/>
                    <a:lstStyle/>
                    <a:p>
                      <a:pPr algn="ctr" fontAlgn="ctr"/>
                      <a:r>
                        <a:rPr lang="en-IN" sz="1100" b="0" i="0" u="none" strike="noStrike">
                          <a:solidFill>
                            <a:srgbClr val="000000"/>
                          </a:solidFill>
                          <a:latin typeface="Calibri"/>
                        </a:rPr>
                        <a:t>62</a:t>
                      </a:r>
                    </a:p>
                  </a:txBody>
                  <a:tcPr marL="9525" marR="9525" marT="9525" marB="0" anchor="ctr"/>
                </a:tc>
                <a:tc>
                  <a:txBody>
                    <a:bodyPr/>
                    <a:lstStyle/>
                    <a:p>
                      <a:pPr algn="ctr" fontAlgn="ctr"/>
                      <a:r>
                        <a:rPr lang="en-IN" sz="1100" b="0" i="0" u="none" strike="noStrike">
                          <a:solidFill>
                            <a:srgbClr val="000000"/>
                          </a:solidFill>
                          <a:latin typeface="Calibri"/>
                        </a:rPr>
                        <a:t>85</a:t>
                      </a:r>
                    </a:p>
                  </a:txBody>
                  <a:tcPr marL="9525" marR="9525" marT="9525" marB="0" anchor="ctr"/>
                </a:tc>
                <a:tc>
                  <a:txBody>
                    <a:bodyPr/>
                    <a:lstStyle/>
                    <a:p>
                      <a:pPr algn="ctr" fontAlgn="ctr"/>
                      <a:r>
                        <a:rPr lang="en-IN" sz="1100" b="0" i="0" u="none" strike="noStrike">
                          <a:solidFill>
                            <a:srgbClr val="000000"/>
                          </a:solidFill>
                          <a:latin typeface="Calibri"/>
                        </a:rPr>
                        <a:t>62</a:t>
                      </a:r>
                    </a:p>
                  </a:txBody>
                  <a:tcPr marL="9525" marR="9525" marT="9525" marB="0" anchor="ctr"/>
                </a:tc>
                <a:tc>
                  <a:txBody>
                    <a:bodyPr/>
                    <a:lstStyle/>
                    <a:p>
                      <a:pPr algn="ctr" fontAlgn="ctr"/>
                      <a:r>
                        <a:rPr lang="en-IN" sz="1100" b="0" i="0" u="none" strike="noStrike">
                          <a:solidFill>
                            <a:srgbClr val="000000"/>
                          </a:solidFill>
                          <a:latin typeface="Calibri"/>
                        </a:rPr>
                        <a:t>25</a:t>
                      </a:r>
                    </a:p>
                  </a:txBody>
                  <a:tcPr marL="9525" marR="9525" marT="9525" marB="0" anchor="ctr"/>
                </a:tc>
                <a:tc>
                  <a:txBody>
                    <a:bodyPr/>
                    <a:lstStyle/>
                    <a:p>
                      <a:pPr algn="ctr" fontAlgn="ctr"/>
                      <a:r>
                        <a:rPr lang="en-IN" sz="1100" b="0" i="0" u="none" strike="noStrike">
                          <a:solidFill>
                            <a:srgbClr val="000000"/>
                          </a:solidFill>
                          <a:latin typeface="Calibri"/>
                        </a:rPr>
                        <a:t>21</a:t>
                      </a:r>
                    </a:p>
                  </a:txBody>
                  <a:tcPr marL="9525" marR="9525" marT="9525" marB="0" anchor="ctr"/>
                </a:tc>
                <a:tc>
                  <a:txBody>
                    <a:bodyPr/>
                    <a:lstStyle/>
                    <a:p>
                      <a:pPr algn="ctr" fontAlgn="ctr"/>
                      <a:r>
                        <a:rPr lang="en-IN" sz="1100" b="0" i="0" u="none" strike="noStrike">
                          <a:solidFill>
                            <a:srgbClr val="000000"/>
                          </a:solidFill>
                          <a:latin typeface="Calibri"/>
                        </a:rPr>
                        <a:t>52</a:t>
                      </a:r>
                    </a:p>
                  </a:txBody>
                  <a:tcPr marL="9525" marR="9525" marT="9525" marB="0" anchor="ctr"/>
                </a:tc>
              </a:tr>
              <a:tr h="287929">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250</a:t>
                      </a:r>
                    </a:p>
                  </a:txBody>
                  <a:tcPr marL="9525" marR="9525" marT="9525" marB="0" anchor="ctr"/>
                </a:tc>
                <a:tc>
                  <a:txBody>
                    <a:bodyPr/>
                    <a:lstStyle/>
                    <a:p>
                      <a:pPr algn="ctr" fontAlgn="ctr"/>
                      <a:r>
                        <a:rPr lang="en-IN" sz="1100" b="0" i="0" u="none" strike="noStrike">
                          <a:solidFill>
                            <a:srgbClr val="000000"/>
                          </a:solidFill>
                          <a:latin typeface="Calibri"/>
                        </a:rPr>
                        <a:t>92</a:t>
                      </a:r>
                    </a:p>
                  </a:txBody>
                  <a:tcPr marL="9525" marR="9525" marT="9525" marB="0" anchor="ctr"/>
                </a:tc>
                <a:tc>
                  <a:txBody>
                    <a:bodyPr/>
                    <a:lstStyle/>
                    <a:p>
                      <a:pPr algn="ctr" fontAlgn="ctr"/>
                      <a:r>
                        <a:rPr lang="en-IN" sz="1100" b="0" i="0" u="none" strike="noStrike">
                          <a:solidFill>
                            <a:srgbClr val="000000"/>
                          </a:solidFill>
                          <a:latin typeface="Calibri"/>
                        </a:rPr>
                        <a:t>100</a:t>
                      </a:r>
                    </a:p>
                  </a:txBody>
                  <a:tcPr marL="9525" marR="9525" marT="9525" marB="0" anchor="ctr"/>
                </a:tc>
                <a:tc>
                  <a:txBody>
                    <a:bodyPr/>
                    <a:lstStyle/>
                    <a:p>
                      <a:pPr algn="ctr" fontAlgn="ctr"/>
                      <a:r>
                        <a:rPr lang="en-IN" sz="1100" b="0" i="0" u="none" strike="noStrike">
                          <a:solidFill>
                            <a:srgbClr val="000000"/>
                          </a:solidFill>
                          <a:latin typeface="Calibri"/>
                        </a:rPr>
                        <a:t>88</a:t>
                      </a:r>
                    </a:p>
                  </a:txBody>
                  <a:tcPr marL="9525" marR="9525" marT="9525" marB="0" anchor="ctr"/>
                </a:tc>
                <a:tc>
                  <a:txBody>
                    <a:bodyPr/>
                    <a:lstStyle/>
                    <a:p>
                      <a:pPr algn="ctr" fontAlgn="ctr"/>
                      <a:r>
                        <a:rPr lang="en-IN" sz="1100" b="0" i="0" u="none" strike="noStrike">
                          <a:solidFill>
                            <a:srgbClr val="000000"/>
                          </a:solidFill>
                          <a:latin typeface="Calibri"/>
                        </a:rPr>
                        <a:t>75</a:t>
                      </a:r>
                    </a:p>
                  </a:txBody>
                  <a:tcPr marL="9525" marR="9525" marT="9525" marB="0" anchor="ctr"/>
                </a:tc>
                <a:tc>
                  <a:txBody>
                    <a:bodyPr/>
                    <a:lstStyle/>
                    <a:p>
                      <a:pPr algn="ctr" fontAlgn="ctr"/>
                      <a:r>
                        <a:rPr lang="en-IN" sz="1100" b="0" i="0" u="none" strike="noStrike">
                          <a:solidFill>
                            <a:srgbClr val="000000"/>
                          </a:solidFill>
                          <a:latin typeface="Calibri"/>
                        </a:rPr>
                        <a:t>86</a:t>
                      </a:r>
                    </a:p>
                  </a:txBody>
                  <a:tcPr marL="9525" marR="9525" marT="9525" marB="0" anchor="ctr"/>
                </a:tc>
                <a:tc>
                  <a:txBody>
                    <a:bodyPr/>
                    <a:lstStyle/>
                    <a:p>
                      <a:pPr algn="ctr" fontAlgn="ctr"/>
                      <a:r>
                        <a:rPr lang="en-IN" sz="1100" b="0" i="0" u="none" strike="noStrike">
                          <a:solidFill>
                            <a:srgbClr val="000000"/>
                          </a:solidFill>
                          <a:latin typeface="Calibri"/>
                        </a:rPr>
                        <a:t>80</a:t>
                      </a:r>
                    </a:p>
                  </a:txBody>
                  <a:tcPr marL="9525" marR="9525" marT="9525" marB="0" anchor="ctr"/>
                </a:tc>
                <a:tc>
                  <a:txBody>
                    <a:bodyPr/>
                    <a:lstStyle/>
                    <a:p>
                      <a:pPr algn="ctr" fontAlgn="ctr"/>
                      <a:r>
                        <a:rPr lang="en-IN" sz="1100" b="0" i="0" u="none" strike="noStrike">
                          <a:solidFill>
                            <a:srgbClr val="000000"/>
                          </a:solidFill>
                          <a:latin typeface="Calibri"/>
                        </a:rPr>
                        <a:t>73</a:t>
                      </a:r>
                    </a:p>
                  </a:txBody>
                  <a:tcPr marL="9525" marR="9525" marT="9525" marB="0" anchor="ctr"/>
                </a:tc>
                <a:tc>
                  <a:txBody>
                    <a:bodyPr/>
                    <a:lstStyle/>
                    <a:p>
                      <a:pPr algn="ctr" fontAlgn="ctr"/>
                      <a:r>
                        <a:rPr lang="en-IN" sz="1100" b="0" i="0" u="none" strike="noStrike">
                          <a:solidFill>
                            <a:srgbClr val="000000"/>
                          </a:solidFill>
                          <a:latin typeface="Calibri"/>
                        </a:rPr>
                        <a:t>86</a:t>
                      </a:r>
                    </a:p>
                  </a:txBody>
                  <a:tcPr marL="9525" marR="9525" marT="9525" marB="0" anchor="ctr"/>
                </a:tc>
                <a:tc>
                  <a:txBody>
                    <a:bodyPr/>
                    <a:lstStyle/>
                    <a:p>
                      <a:pPr algn="ctr" fontAlgn="ctr"/>
                      <a:r>
                        <a:rPr lang="en-IN" sz="1100" b="0" i="0" u="none" strike="noStrike">
                          <a:solidFill>
                            <a:srgbClr val="000000"/>
                          </a:solidFill>
                          <a:latin typeface="Calibri"/>
                        </a:rPr>
                        <a:t>77</a:t>
                      </a:r>
                    </a:p>
                  </a:txBody>
                  <a:tcPr marL="9525" marR="9525" marT="9525" marB="0" anchor="ctr"/>
                </a:tc>
                <a:tc>
                  <a:txBody>
                    <a:bodyPr/>
                    <a:lstStyle/>
                    <a:p>
                      <a:pPr algn="ctr" fontAlgn="ctr"/>
                      <a:r>
                        <a:rPr lang="en-IN" sz="1100" b="0" i="0" u="none" strike="noStrike">
                          <a:solidFill>
                            <a:srgbClr val="000000"/>
                          </a:solidFill>
                          <a:latin typeface="Calibri"/>
                        </a:rPr>
                        <a:t>94</a:t>
                      </a:r>
                    </a:p>
                  </a:txBody>
                  <a:tcPr marL="9525" marR="9525" marT="9525" marB="0" anchor="ctr"/>
                </a:tc>
                <a:tc>
                  <a:txBody>
                    <a:bodyPr/>
                    <a:lstStyle/>
                    <a:p>
                      <a:pPr algn="ctr" fontAlgn="ctr"/>
                      <a:r>
                        <a:rPr lang="en-IN" sz="1100" b="0" i="0" u="none" strike="noStrike">
                          <a:solidFill>
                            <a:srgbClr val="000000"/>
                          </a:solidFill>
                          <a:latin typeface="Calibri"/>
                        </a:rPr>
                        <a:t>28</a:t>
                      </a:r>
                    </a:p>
                  </a:txBody>
                  <a:tcPr marL="9525" marR="9525" marT="9525" marB="0" anchor="ctr"/>
                </a:tc>
              </a:tr>
              <a:tr h="287929">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70</a:t>
                      </a:r>
                    </a:p>
                  </a:txBody>
                  <a:tcPr marL="9525" marR="9525" marT="9525" marB="0" anchor="ctr"/>
                </a:tc>
                <a:tc>
                  <a:txBody>
                    <a:bodyPr/>
                    <a:lstStyle/>
                    <a:p>
                      <a:pPr algn="ctr" fontAlgn="ctr"/>
                      <a:r>
                        <a:rPr lang="en-IN" sz="1100" b="0" i="0" u="none" strike="noStrike">
                          <a:solidFill>
                            <a:srgbClr val="000000"/>
                          </a:solidFill>
                          <a:latin typeface="Calibri"/>
                        </a:rPr>
                        <a:t>40</a:t>
                      </a:r>
                    </a:p>
                  </a:txBody>
                  <a:tcPr marL="9525" marR="9525" marT="9525" marB="0" anchor="ctr"/>
                </a:tc>
                <a:tc>
                  <a:txBody>
                    <a:bodyPr/>
                    <a:lstStyle/>
                    <a:p>
                      <a:pPr algn="ctr" fontAlgn="ctr"/>
                      <a:r>
                        <a:rPr lang="en-IN" sz="1100" b="0" i="0" u="none" strike="noStrike">
                          <a:solidFill>
                            <a:srgbClr val="000000"/>
                          </a:solidFill>
                          <a:latin typeface="Calibri"/>
                        </a:rPr>
                        <a:t>41</a:t>
                      </a:r>
                    </a:p>
                  </a:txBody>
                  <a:tcPr marL="9525" marR="9525" marT="9525" marB="0" anchor="ctr"/>
                </a:tc>
                <a:tc>
                  <a:txBody>
                    <a:bodyPr/>
                    <a:lstStyle/>
                    <a:p>
                      <a:pPr algn="ctr" fontAlgn="ctr"/>
                      <a:r>
                        <a:rPr lang="en-IN" sz="1100" b="0" i="0" u="none" strike="noStrike">
                          <a:solidFill>
                            <a:srgbClr val="000000"/>
                          </a:solidFill>
                          <a:latin typeface="Calibri"/>
                        </a:rPr>
                        <a:t>37</a:t>
                      </a:r>
                    </a:p>
                  </a:txBody>
                  <a:tcPr marL="9525" marR="9525" marT="9525" marB="0" anchor="ctr"/>
                </a:tc>
                <a:tc>
                  <a:txBody>
                    <a:bodyPr/>
                    <a:lstStyle/>
                    <a:p>
                      <a:pPr algn="ctr" fontAlgn="ctr"/>
                      <a:r>
                        <a:rPr lang="en-IN" sz="1100" b="0" i="0" u="none" strike="noStrike">
                          <a:solidFill>
                            <a:srgbClr val="000000"/>
                          </a:solidFill>
                          <a:latin typeface="Calibri"/>
                        </a:rPr>
                        <a:t>31</a:t>
                      </a:r>
                    </a:p>
                  </a:txBody>
                  <a:tcPr marL="9525" marR="9525" marT="9525" marB="0" anchor="ctr"/>
                </a:tc>
                <a:tc>
                  <a:txBody>
                    <a:bodyPr/>
                    <a:lstStyle/>
                    <a:p>
                      <a:pPr algn="ctr" fontAlgn="ctr"/>
                      <a:r>
                        <a:rPr lang="en-IN" sz="1100" b="0" i="0" u="none" strike="noStrike">
                          <a:solidFill>
                            <a:srgbClr val="000000"/>
                          </a:solidFill>
                          <a:latin typeface="Calibri"/>
                        </a:rPr>
                        <a:t>40</a:t>
                      </a:r>
                    </a:p>
                  </a:txBody>
                  <a:tcPr marL="9525" marR="9525" marT="9525" marB="0" anchor="ctr"/>
                </a:tc>
                <a:tc>
                  <a:txBody>
                    <a:bodyPr/>
                    <a:lstStyle/>
                    <a:p>
                      <a:pPr algn="ctr" fontAlgn="ctr"/>
                      <a:r>
                        <a:rPr lang="en-IN" sz="1100" b="0" i="0" u="none" strike="noStrike">
                          <a:solidFill>
                            <a:srgbClr val="000000"/>
                          </a:solidFill>
                          <a:latin typeface="Calibri"/>
                        </a:rPr>
                        <a:t>24</a:t>
                      </a:r>
                    </a:p>
                  </a:txBody>
                  <a:tcPr marL="9525" marR="9525" marT="9525" marB="0" anchor="ctr"/>
                </a:tc>
                <a:tc>
                  <a:txBody>
                    <a:bodyPr/>
                    <a:lstStyle/>
                    <a:p>
                      <a:pPr algn="ctr" fontAlgn="ctr"/>
                      <a:r>
                        <a:rPr lang="en-IN" sz="1100" b="0" i="0" u="none" strike="noStrike">
                          <a:solidFill>
                            <a:srgbClr val="000000"/>
                          </a:solidFill>
                          <a:latin typeface="Calibri"/>
                        </a:rPr>
                        <a:t>31</a:t>
                      </a:r>
                    </a:p>
                  </a:txBody>
                  <a:tcPr marL="9525" marR="9525" marT="9525" marB="0" anchor="ctr"/>
                </a:tc>
                <a:tc>
                  <a:txBody>
                    <a:bodyPr/>
                    <a:lstStyle/>
                    <a:p>
                      <a:pPr algn="ctr" fontAlgn="ctr"/>
                      <a:r>
                        <a:rPr lang="en-IN" sz="1100" b="0" i="0" u="none" strike="noStrike">
                          <a:solidFill>
                            <a:srgbClr val="000000"/>
                          </a:solidFill>
                          <a:latin typeface="Calibri"/>
                        </a:rPr>
                        <a:t>42</a:t>
                      </a:r>
                    </a:p>
                  </a:txBody>
                  <a:tcPr marL="9525" marR="9525" marT="9525" marB="0" anchor="ctr"/>
                </a:tc>
                <a:tc>
                  <a:txBody>
                    <a:bodyPr/>
                    <a:lstStyle/>
                    <a:p>
                      <a:pPr algn="ctr" fontAlgn="ctr"/>
                      <a:r>
                        <a:rPr lang="en-IN" sz="1100" b="0" i="0" u="none" strike="noStrike">
                          <a:solidFill>
                            <a:srgbClr val="000000"/>
                          </a:solidFill>
                          <a:latin typeface="Calibri"/>
                        </a:rPr>
                        <a:t>71</a:t>
                      </a:r>
                    </a:p>
                  </a:txBody>
                  <a:tcPr marL="9525" marR="9525" marT="9525" marB="0" anchor="ctr"/>
                </a:tc>
                <a:tc>
                  <a:txBody>
                    <a:bodyPr/>
                    <a:lstStyle/>
                    <a:p>
                      <a:pPr algn="ctr" fontAlgn="ctr"/>
                      <a:r>
                        <a:rPr lang="en-IN" sz="1100" b="0" i="0" u="none" strike="noStrike">
                          <a:solidFill>
                            <a:srgbClr val="000000"/>
                          </a:solidFill>
                          <a:latin typeface="Calibri"/>
                        </a:rPr>
                        <a:t>53</a:t>
                      </a:r>
                    </a:p>
                  </a:txBody>
                  <a:tcPr marL="9525" marR="9525" marT="9525" marB="0" anchor="ctr"/>
                </a:tc>
                <a:tc>
                  <a:txBody>
                    <a:bodyPr/>
                    <a:lstStyle/>
                    <a:p>
                      <a:pPr algn="ctr" fontAlgn="ctr"/>
                      <a:r>
                        <a:rPr lang="en-IN" sz="1100" b="0" i="0" u="none" strike="noStrike">
                          <a:solidFill>
                            <a:srgbClr val="000000"/>
                          </a:solidFill>
                          <a:latin typeface="Calibri"/>
                        </a:rPr>
                        <a:t>60</a:t>
                      </a:r>
                    </a:p>
                  </a:txBody>
                  <a:tcPr marL="9525" marR="9525" marT="9525" marB="0" anchor="ctr"/>
                </a:tc>
              </a:tr>
              <a:tr h="287929">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10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r>
              <a:tr h="413252">
                <a:tc>
                  <a:txBody>
                    <a:bodyPr/>
                    <a:lstStyle/>
                    <a:p>
                      <a:pPr algn="ctr" fontAlgn="ctr"/>
                      <a:r>
                        <a:rPr lang="en-IN" sz="1100" b="1" i="0" u="none" strike="noStrike">
                          <a:solidFill>
                            <a:srgbClr val="000000"/>
                          </a:solidFill>
                          <a:latin typeface="Calibri"/>
                        </a:rPr>
                        <a:t>22/05/2016</a:t>
                      </a:r>
                    </a:p>
                  </a:txBody>
                  <a:tcPr marL="9525" marR="9525" marT="9525" marB="0" anchor="ctr"/>
                </a:tc>
                <a:tc>
                  <a:txBody>
                    <a:bodyPr/>
                    <a:lstStyle/>
                    <a:p>
                      <a:pPr algn="ctr" fontAlgn="ctr"/>
                      <a:r>
                        <a:rPr lang="en-IN" sz="1100" b="1" i="0" u="none" strike="noStrike">
                          <a:solidFill>
                            <a:srgbClr val="000000"/>
                          </a:solidFill>
                          <a:latin typeface="Calibri"/>
                        </a:rPr>
                        <a:t>SFC</a:t>
                      </a:r>
                    </a:p>
                  </a:txBody>
                  <a:tcPr marL="9525" marR="9525" marT="9525" marB="0" anchor="ctr"/>
                </a:tc>
                <a:tc>
                  <a:txBody>
                    <a:bodyPr/>
                    <a:lstStyle/>
                    <a:p>
                      <a:pPr algn="ctr" fontAlgn="ctr"/>
                      <a:r>
                        <a:rPr lang="en-IN" sz="1100" b="0" i="0" u="none" strike="noStrike">
                          <a:solidFill>
                            <a:srgbClr val="000000"/>
                          </a:solidFill>
                          <a:latin typeface="Calibri"/>
                        </a:rPr>
                        <a:t>73</a:t>
                      </a:r>
                    </a:p>
                  </a:txBody>
                  <a:tcPr marL="9525" marR="9525" marT="9525" marB="0" anchor="ctr"/>
                </a:tc>
                <a:tc>
                  <a:txBody>
                    <a:bodyPr/>
                    <a:lstStyle/>
                    <a:p>
                      <a:pPr algn="ctr" fontAlgn="ctr"/>
                      <a:r>
                        <a:rPr lang="en-IN" sz="1100" b="0" i="0" u="none" strike="noStrike">
                          <a:solidFill>
                            <a:srgbClr val="000000"/>
                          </a:solidFill>
                          <a:latin typeface="Calibri"/>
                        </a:rPr>
                        <a:t>69</a:t>
                      </a:r>
                    </a:p>
                  </a:txBody>
                  <a:tcPr marL="9525" marR="9525" marT="9525" marB="0" anchor="ctr"/>
                </a:tc>
                <a:tc>
                  <a:txBody>
                    <a:bodyPr/>
                    <a:lstStyle/>
                    <a:p>
                      <a:pPr algn="ctr" fontAlgn="ctr"/>
                      <a:r>
                        <a:rPr lang="en-IN" sz="1100" b="0" i="0" u="none" strike="noStrike">
                          <a:solidFill>
                            <a:srgbClr val="000000"/>
                          </a:solidFill>
                          <a:latin typeface="Calibri"/>
                        </a:rPr>
                        <a:t>76</a:t>
                      </a:r>
                    </a:p>
                  </a:txBody>
                  <a:tcPr marL="9525" marR="9525" marT="9525" marB="0" anchor="ctr"/>
                </a:tc>
                <a:tc>
                  <a:txBody>
                    <a:bodyPr/>
                    <a:lstStyle/>
                    <a:p>
                      <a:pPr algn="ctr" fontAlgn="ctr"/>
                      <a:r>
                        <a:rPr lang="en-IN" sz="1100" b="0" i="0" u="none" strike="noStrike">
                          <a:solidFill>
                            <a:srgbClr val="000000"/>
                          </a:solidFill>
                          <a:latin typeface="Calibri"/>
                        </a:rPr>
                        <a:t>80</a:t>
                      </a:r>
                    </a:p>
                  </a:txBody>
                  <a:tcPr marL="9525" marR="9525" marT="9525" marB="0" anchor="ctr"/>
                </a:tc>
                <a:tc>
                  <a:txBody>
                    <a:bodyPr/>
                    <a:lstStyle/>
                    <a:p>
                      <a:pPr algn="ctr" fontAlgn="ctr"/>
                      <a:r>
                        <a:rPr lang="en-IN" sz="1100" b="0" i="0" u="none" strike="noStrike">
                          <a:solidFill>
                            <a:srgbClr val="000000"/>
                          </a:solidFill>
                          <a:latin typeface="Calibri"/>
                        </a:rPr>
                        <a:t>62</a:t>
                      </a:r>
                    </a:p>
                  </a:txBody>
                  <a:tcPr marL="9525" marR="9525" marT="9525" marB="0" anchor="ctr"/>
                </a:tc>
                <a:tc>
                  <a:txBody>
                    <a:bodyPr/>
                    <a:lstStyle/>
                    <a:p>
                      <a:pPr algn="ctr" fontAlgn="ctr"/>
                      <a:r>
                        <a:rPr lang="en-IN" sz="1100" b="0" i="0" u="none" strike="noStrike">
                          <a:solidFill>
                            <a:srgbClr val="000000"/>
                          </a:solidFill>
                          <a:latin typeface="Calibri"/>
                        </a:rPr>
                        <a:t>60</a:t>
                      </a:r>
                    </a:p>
                  </a:txBody>
                  <a:tcPr marL="9525" marR="9525" marT="9525" marB="0" anchor="ctr"/>
                </a:tc>
                <a:tc>
                  <a:txBody>
                    <a:bodyPr/>
                    <a:lstStyle/>
                    <a:p>
                      <a:pPr algn="ctr" fontAlgn="ctr"/>
                      <a:r>
                        <a:rPr lang="en-IN" sz="1100" b="0" i="0" u="none" strike="noStrike">
                          <a:solidFill>
                            <a:srgbClr val="000000"/>
                          </a:solidFill>
                          <a:latin typeface="Calibri"/>
                        </a:rPr>
                        <a:t>60</a:t>
                      </a:r>
                    </a:p>
                  </a:txBody>
                  <a:tcPr marL="9525" marR="9525" marT="9525" marB="0" anchor="ctr"/>
                </a:tc>
                <a:tc>
                  <a:txBody>
                    <a:bodyPr/>
                    <a:lstStyle/>
                    <a:p>
                      <a:pPr algn="ctr" fontAlgn="ctr"/>
                      <a:r>
                        <a:rPr lang="en-IN" sz="1100" b="0" i="0" u="none" strike="noStrike">
                          <a:solidFill>
                            <a:srgbClr val="000000"/>
                          </a:solidFill>
                          <a:latin typeface="Calibri"/>
                        </a:rPr>
                        <a:t>58</a:t>
                      </a:r>
                    </a:p>
                  </a:txBody>
                  <a:tcPr marL="9525" marR="9525" marT="9525" marB="0" anchor="ctr"/>
                </a:tc>
                <a:tc>
                  <a:txBody>
                    <a:bodyPr/>
                    <a:lstStyle/>
                    <a:p>
                      <a:pPr algn="ctr" fontAlgn="ctr"/>
                      <a:r>
                        <a:rPr lang="en-IN" sz="1100" b="0" i="0" u="none" strike="noStrike">
                          <a:solidFill>
                            <a:srgbClr val="000000"/>
                          </a:solidFill>
                          <a:latin typeface="Calibri"/>
                        </a:rPr>
                        <a:t>67</a:t>
                      </a:r>
                    </a:p>
                  </a:txBody>
                  <a:tcPr marL="9525" marR="9525" marT="9525" marB="0" anchor="ctr"/>
                </a:tc>
                <a:tc>
                  <a:txBody>
                    <a:bodyPr/>
                    <a:lstStyle/>
                    <a:p>
                      <a:pPr algn="ctr" fontAlgn="ctr"/>
                      <a:r>
                        <a:rPr lang="en-IN" sz="1100" b="0" i="0" u="none" strike="noStrike">
                          <a:solidFill>
                            <a:srgbClr val="000000"/>
                          </a:solidFill>
                          <a:latin typeface="Calibri"/>
                        </a:rPr>
                        <a:t>70</a:t>
                      </a:r>
                    </a:p>
                  </a:txBody>
                  <a:tcPr marL="9525" marR="9525" marT="9525" marB="0" anchor="ctr"/>
                </a:tc>
                <a:tc>
                  <a:txBody>
                    <a:bodyPr/>
                    <a:lstStyle/>
                    <a:p>
                      <a:pPr algn="ctr" fontAlgn="ctr"/>
                      <a:r>
                        <a:rPr lang="en-IN" sz="1100" b="0" i="0" u="none" strike="noStrike">
                          <a:solidFill>
                            <a:srgbClr val="000000"/>
                          </a:solidFill>
                          <a:latin typeface="Calibri"/>
                        </a:rPr>
                        <a:t>32</a:t>
                      </a:r>
                    </a:p>
                  </a:txBody>
                  <a:tcPr marL="9525" marR="9525" marT="9525" marB="0" anchor="ctr"/>
                </a:tc>
              </a:tr>
              <a:tr h="287929">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1000</a:t>
                      </a:r>
                    </a:p>
                  </a:txBody>
                  <a:tcPr marL="9525" marR="9525" marT="9525" marB="0" anchor="ctr"/>
                </a:tc>
                <a:tc>
                  <a:txBody>
                    <a:bodyPr/>
                    <a:lstStyle/>
                    <a:p>
                      <a:pPr algn="ctr" fontAlgn="ctr"/>
                      <a:r>
                        <a:rPr lang="en-IN" sz="1100" b="0" i="0" u="none" strike="noStrike">
                          <a:solidFill>
                            <a:srgbClr val="000000"/>
                          </a:solidFill>
                          <a:latin typeface="Calibri"/>
                        </a:rPr>
                        <a:t>76</a:t>
                      </a:r>
                    </a:p>
                  </a:txBody>
                  <a:tcPr marL="9525" marR="9525" marT="9525" marB="0" anchor="ctr"/>
                </a:tc>
                <a:tc>
                  <a:txBody>
                    <a:bodyPr/>
                    <a:lstStyle/>
                    <a:p>
                      <a:pPr algn="ctr" fontAlgn="ctr"/>
                      <a:r>
                        <a:rPr lang="en-IN" sz="1100" b="0" i="0" u="none" strike="noStrike">
                          <a:solidFill>
                            <a:srgbClr val="000000"/>
                          </a:solidFill>
                          <a:latin typeface="Calibri"/>
                        </a:rPr>
                        <a:t>73</a:t>
                      </a:r>
                    </a:p>
                  </a:txBody>
                  <a:tcPr marL="9525" marR="9525" marT="9525" marB="0" anchor="ctr"/>
                </a:tc>
                <a:tc>
                  <a:txBody>
                    <a:bodyPr/>
                    <a:lstStyle/>
                    <a:p>
                      <a:pPr algn="ctr" fontAlgn="ctr"/>
                      <a:r>
                        <a:rPr lang="en-IN" sz="1100" b="0" i="0" u="none" strike="noStrike">
                          <a:solidFill>
                            <a:srgbClr val="000000"/>
                          </a:solidFill>
                          <a:latin typeface="Calibri"/>
                        </a:rPr>
                        <a:t>78</a:t>
                      </a:r>
                    </a:p>
                  </a:txBody>
                  <a:tcPr marL="9525" marR="9525" marT="9525" marB="0" anchor="ctr"/>
                </a:tc>
                <a:tc>
                  <a:txBody>
                    <a:bodyPr/>
                    <a:lstStyle/>
                    <a:p>
                      <a:pPr algn="ctr" fontAlgn="ctr"/>
                      <a:r>
                        <a:rPr lang="en-IN" sz="1100" b="0" i="0" u="none" strike="noStrike">
                          <a:solidFill>
                            <a:srgbClr val="000000"/>
                          </a:solidFill>
                          <a:latin typeface="Calibri"/>
                        </a:rPr>
                        <a:t>82</a:t>
                      </a:r>
                    </a:p>
                  </a:txBody>
                  <a:tcPr marL="9525" marR="9525" marT="9525" marB="0" anchor="ctr"/>
                </a:tc>
                <a:tc>
                  <a:txBody>
                    <a:bodyPr/>
                    <a:lstStyle/>
                    <a:p>
                      <a:pPr algn="ctr" fontAlgn="ctr"/>
                      <a:r>
                        <a:rPr lang="en-IN" sz="1100" b="0" i="0" u="none" strike="noStrike">
                          <a:solidFill>
                            <a:srgbClr val="000000"/>
                          </a:solidFill>
                          <a:latin typeface="Calibri"/>
                        </a:rPr>
                        <a:t>65</a:t>
                      </a:r>
                    </a:p>
                  </a:txBody>
                  <a:tcPr marL="9525" marR="9525" marT="9525" marB="0" anchor="ctr"/>
                </a:tc>
                <a:tc>
                  <a:txBody>
                    <a:bodyPr/>
                    <a:lstStyle/>
                    <a:p>
                      <a:pPr algn="ctr" fontAlgn="ctr"/>
                      <a:r>
                        <a:rPr lang="en-IN" sz="1100" b="0" i="0" u="none" strike="noStrike">
                          <a:solidFill>
                            <a:srgbClr val="000000"/>
                          </a:solidFill>
                          <a:latin typeface="Calibri"/>
                        </a:rPr>
                        <a:t>55</a:t>
                      </a:r>
                    </a:p>
                  </a:txBody>
                  <a:tcPr marL="9525" marR="9525" marT="9525" marB="0" anchor="ctr"/>
                </a:tc>
                <a:tc>
                  <a:txBody>
                    <a:bodyPr/>
                    <a:lstStyle/>
                    <a:p>
                      <a:pPr algn="ctr" fontAlgn="ctr"/>
                      <a:r>
                        <a:rPr lang="en-IN" sz="1100" b="0" i="0" u="none" strike="noStrike">
                          <a:solidFill>
                            <a:srgbClr val="000000"/>
                          </a:solidFill>
                          <a:latin typeface="Calibri"/>
                        </a:rPr>
                        <a:t>61</a:t>
                      </a:r>
                    </a:p>
                  </a:txBody>
                  <a:tcPr marL="9525" marR="9525" marT="9525" marB="0" anchor="ctr"/>
                </a:tc>
                <a:tc>
                  <a:txBody>
                    <a:bodyPr/>
                    <a:lstStyle/>
                    <a:p>
                      <a:pPr algn="ctr" fontAlgn="ctr"/>
                      <a:r>
                        <a:rPr lang="en-IN" sz="1100" b="0" i="0" u="none" strike="noStrike">
                          <a:solidFill>
                            <a:srgbClr val="000000"/>
                          </a:solidFill>
                          <a:latin typeface="Calibri"/>
                        </a:rPr>
                        <a:t>61</a:t>
                      </a:r>
                    </a:p>
                  </a:txBody>
                  <a:tcPr marL="9525" marR="9525" marT="9525" marB="0" anchor="ctr"/>
                </a:tc>
                <a:tc>
                  <a:txBody>
                    <a:bodyPr/>
                    <a:lstStyle/>
                    <a:p>
                      <a:pPr algn="ctr" fontAlgn="ctr"/>
                      <a:r>
                        <a:rPr lang="en-IN" sz="1100" b="0" i="0" u="none" strike="noStrike">
                          <a:solidFill>
                            <a:srgbClr val="000000"/>
                          </a:solidFill>
                          <a:latin typeface="Calibri"/>
                        </a:rPr>
                        <a:t>68</a:t>
                      </a:r>
                    </a:p>
                  </a:txBody>
                  <a:tcPr marL="9525" marR="9525" marT="9525" marB="0" anchor="ctr"/>
                </a:tc>
                <a:tc>
                  <a:txBody>
                    <a:bodyPr/>
                    <a:lstStyle/>
                    <a:p>
                      <a:pPr algn="ctr" fontAlgn="ctr"/>
                      <a:r>
                        <a:rPr lang="en-IN" sz="1100" b="0" i="0" u="none" strike="noStrike">
                          <a:solidFill>
                            <a:srgbClr val="000000"/>
                          </a:solidFill>
                          <a:latin typeface="Calibri"/>
                        </a:rPr>
                        <a:t>75</a:t>
                      </a:r>
                    </a:p>
                  </a:txBody>
                  <a:tcPr marL="9525" marR="9525" marT="9525" marB="0" anchor="ctr"/>
                </a:tc>
                <a:tc>
                  <a:txBody>
                    <a:bodyPr/>
                    <a:lstStyle/>
                    <a:p>
                      <a:pPr algn="ctr" fontAlgn="ctr"/>
                      <a:r>
                        <a:rPr lang="en-IN" sz="1100" b="0" i="0" u="none" strike="noStrike">
                          <a:solidFill>
                            <a:srgbClr val="000000"/>
                          </a:solidFill>
                          <a:latin typeface="Calibri"/>
                        </a:rPr>
                        <a:t>33</a:t>
                      </a:r>
                    </a:p>
                  </a:txBody>
                  <a:tcPr marL="9525" marR="9525" marT="9525" marB="0" anchor="ctr"/>
                </a:tc>
              </a:tr>
              <a:tr h="287929">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850</a:t>
                      </a:r>
                    </a:p>
                  </a:txBody>
                  <a:tcPr marL="9525" marR="9525" marT="9525" marB="0" anchor="ctr"/>
                </a:tc>
                <a:tc>
                  <a:txBody>
                    <a:bodyPr/>
                    <a:lstStyle/>
                    <a:p>
                      <a:pPr algn="ctr" fontAlgn="ctr"/>
                      <a:r>
                        <a:rPr lang="en-IN" sz="1100" b="0" i="0" u="none" strike="noStrike">
                          <a:solidFill>
                            <a:srgbClr val="000000"/>
                          </a:solidFill>
                          <a:latin typeface="Calibri"/>
                        </a:rPr>
                        <a:t>81</a:t>
                      </a:r>
                    </a:p>
                  </a:txBody>
                  <a:tcPr marL="9525" marR="9525" marT="9525" marB="0" anchor="ctr"/>
                </a:tc>
                <a:tc>
                  <a:txBody>
                    <a:bodyPr/>
                    <a:lstStyle/>
                    <a:p>
                      <a:pPr algn="ctr" fontAlgn="ctr"/>
                      <a:r>
                        <a:rPr lang="en-IN" sz="1100" b="0" i="0" u="none" strike="noStrike">
                          <a:solidFill>
                            <a:srgbClr val="000000"/>
                          </a:solidFill>
                          <a:latin typeface="Calibri"/>
                        </a:rPr>
                        <a:t>73</a:t>
                      </a:r>
                    </a:p>
                  </a:txBody>
                  <a:tcPr marL="9525" marR="9525" marT="9525" marB="0" anchor="ctr"/>
                </a:tc>
                <a:tc>
                  <a:txBody>
                    <a:bodyPr/>
                    <a:lstStyle/>
                    <a:p>
                      <a:pPr algn="ctr" fontAlgn="ctr"/>
                      <a:r>
                        <a:rPr lang="en-IN" sz="1100" b="0" i="0" u="none" strike="noStrike">
                          <a:solidFill>
                            <a:srgbClr val="000000"/>
                          </a:solidFill>
                          <a:latin typeface="Calibri"/>
                        </a:rPr>
                        <a:t>85</a:t>
                      </a:r>
                    </a:p>
                  </a:txBody>
                  <a:tcPr marL="9525" marR="9525" marT="9525" marB="0" anchor="ctr"/>
                </a:tc>
                <a:tc>
                  <a:txBody>
                    <a:bodyPr/>
                    <a:lstStyle/>
                    <a:p>
                      <a:pPr algn="ctr" fontAlgn="ctr"/>
                      <a:r>
                        <a:rPr lang="en-IN" sz="1100" b="0" i="0" u="none" strike="noStrike">
                          <a:solidFill>
                            <a:srgbClr val="000000"/>
                          </a:solidFill>
                          <a:latin typeface="Calibri"/>
                        </a:rPr>
                        <a:t>96</a:t>
                      </a:r>
                    </a:p>
                  </a:txBody>
                  <a:tcPr marL="9525" marR="9525" marT="9525" marB="0" anchor="ctr"/>
                </a:tc>
                <a:tc>
                  <a:txBody>
                    <a:bodyPr/>
                    <a:lstStyle/>
                    <a:p>
                      <a:pPr algn="ctr" fontAlgn="ctr"/>
                      <a:r>
                        <a:rPr lang="en-IN" sz="1100" b="0" i="0" u="none" strike="noStrike">
                          <a:solidFill>
                            <a:srgbClr val="000000"/>
                          </a:solidFill>
                          <a:latin typeface="Calibri"/>
                        </a:rPr>
                        <a:t>52</a:t>
                      </a:r>
                    </a:p>
                  </a:txBody>
                  <a:tcPr marL="9525" marR="9525" marT="9525" marB="0" anchor="ctr"/>
                </a:tc>
                <a:tc>
                  <a:txBody>
                    <a:bodyPr/>
                    <a:lstStyle/>
                    <a:p>
                      <a:pPr algn="ctr" fontAlgn="ctr"/>
                      <a:r>
                        <a:rPr lang="en-IN" sz="1100" b="0" i="0" u="none" strike="noStrike">
                          <a:solidFill>
                            <a:srgbClr val="000000"/>
                          </a:solidFill>
                          <a:latin typeface="Calibri"/>
                        </a:rPr>
                        <a:t>48</a:t>
                      </a:r>
                    </a:p>
                  </a:txBody>
                  <a:tcPr marL="9525" marR="9525" marT="9525" marB="0" anchor="ctr"/>
                </a:tc>
                <a:tc>
                  <a:txBody>
                    <a:bodyPr/>
                    <a:lstStyle/>
                    <a:p>
                      <a:pPr algn="ctr" fontAlgn="ctr"/>
                      <a:r>
                        <a:rPr lang="en-IN" sz="1100" b="0" i="0" u="none" strike="noStrike">
                          <a:solidFill>
                            <a:srgbClr val="000000"/>
                          </a:solidFill>
                          <a:latin typeface="Calibri"/>
                        </a:rPr>
                        <a:t>46</a:t>
                      </a:r>
                    </a:p>
                  </a:txBody>
                  <a:tcPr marL="9525" marR="9525" marT="9525" marB="0" anchor="ctr"/>
                </a:tc>
                <a:tc>
                  <a:txBody>
                    <a:bodyPr/>
                    <a:lstStyle/>
                    <a:p>
                      <a:pPr algn="ctr" fontAlgn="ctr"/>
                      <a:r>
                        <a:rPr lang="en-IN" sz="1100" b="0" i="0" u="none" strike="noStrike">
                          <a:solidFill>
                            <a:srgbClr val="000000"/>
                          </a:solidFill>
                          <a:latin typeface="Calibri"/>
                        </a:rPr>
                        <a:t>49</a:t>
                      </a:r>
                    </a:p>
                  </a:txBody>
                  <a:tcPr marL="9525" marR="9525" marT="9525" marB="0" anchor="ctr"/>
                </a:tc>
                <a:tc>
                  <a:txBody>
                    <a:bodyPr/>
                    <a:lstStyle/>
                    <a:p>
                      <a:pPr algn="ctr" fontAlgn="ctr"/>
                      <a:r>
                        <a:rPr lang="en-IN" sz="1100" b="0" i="0" u="none" strike="noStrike">
                          <a:solidFill>
                            <a:srgbClr val="000000"/>
                          </a:solidFill>
                          <a:latin typeface="Calibri"/>
                        </a:rPr>
                        <a:t>41</a:t>
                      </a:r>
                    </a:p>
                  </a:txBody>
                  <a:tcPr marL="9525" marR="9525" marT="9525" marB="0" anchor="ctr"/>
                </a:tc>
                <a:tc>
                  <a:txBody>
                    <a:bodyPr/>
                    <a:lstStyle/>
                    <a:p>
                      <a:pPr algn="ctr" fontAlgn="ctr"/>
                      <a:r>
                        <a:rPr lang="en-IN" sz="1100" b="0" i="0" u="none" strike="noStrike">
                          <a:solidFill>
                            <a:srgbClr val="000000"/>
                          </a:solidFill>
                          <a:latin typeface="Calibri"/>
                        </a:rPr>
                        <a:t>48</a:t>
                      </a:r>
                    </a:p>
                  </a:txBody>
                  <a:tcPr marL="9525" marR="9525" marT="9525" marB="0" anchor="ctr"/>
                </a:tc>
                <a:tc>
                  <a:txBody>
                    <a:bodyPr/>
                    <a:lstStyle/>
                    <a:p>
                      <a:pPr algn="ctr" fontAlgn="ctr"/>
                      <a:r>
                        <a:rPr lang="en-IN" sz="1100" b="0" i="0" u="none" strike="noStrike">
                          <a:solidFill>
                            <a:srgbClr val="000000"/>
                          </a:solidFill>
                          <a:latin typeface="Calibri"/>
                        </a:rPr>
                        <a:t>37</a:t>
                      </a:r>
                    </a:p>
                  </a:txBody>
                  <a:tcPr marL="9525" marR="9525" marT="9525" marB="0" anchor="ctr"/>
                </a:tc>
              </a:tr>
              <a:tr h="287929">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700</a:t>
                      </a:r>
                    </a:p>
                  </a:txBody>
                  <a:tcPr marL="9525" marR="9525" marT="9525" marB="0" anchor="ctr"/>
                </a:tc>
                <a:tc>
                  <a:txBody>
                    <a:bodyPr/>
                    <a:lstStyle/>
                    <a:p>
                      <a:pPr algn="ctr" fontAlgn="ctr"/>
                      <a:r>
                        <a:rPr lang="en-IN" sz="1100" b="0" i="0" u="none" strike="noStrike">
                          <a:solidFill>
                            <a:srgbClr val="000000"/>
                          </a:solidFill>
                          <a:latin typeface="Calibri"/>
                        </a:rPr>
                        <a:t>42</a:t>
                      </a:r>
                    </a:p>
                  </a:txBody>
                  <a:tcPr marL="9525" marR="9525" marT="9525" marB="0" anchor="ctr"/>
                </a:tc>
                <a:tc>
                  <a:txBody>
                    <a:bodyPr/>
                    <a:lstStyle/>
                    <a:p>
                      <a:pPr algn="ctr" fontAlgn="ctr"/>
                      <a:r>
                        <a:rPr lang="en-IN" sz="1100" b="0" i="0" u="none" strike="noStrike">
                          <a:solidFill>
                            <a:srgbClr val="000000"/>
                          </a:solidFill>
                          <a:latin typeface="Calibri"/>
                        </a:rPr>
                        <a:t>45</a:t>
                      </a:r>
                    </a:p>
                  </a:txBody>
                  <a:tcPr marL="9525" marR="9525" marT="9525" marB="0" anchor="ctr"/>
                </a:tc>
                <a:tc>
                  <a:txBody>
                    <a:bodyPr/>
                    <a:lstStyle/>
                    <a:p>
                      <a:pPr algn="ctr" fontAlgn="ctr"/>
                      <a:r>
                        <a:rPr lang="en-IN" sz="1100" b="0" i="0" u="none" strike="noStrike">
                          <a:solidFill>
                            <a:srgbClr val="000000"/>
                          </a:solidFill>
                          <a:latin typeface="Calibri"/>
                        </a:rPr>
                        <a:t>42</a:t>
                      </a:r>
                    </a:p>
                  </a:txBody>
                  <a:tcPr marL="9525" marR="9525" marT="9525" marB="0" anchor="ctr"/>
                </a:tc>
                <a:tc>
                  <a:txBody>
                    <a:bodyPr/>
                    <a:lstStyle/>
                    <a:p>
                      <a:pPr algn="ctr" fontAlgn="ctr"/>
                      <a:r>
                        <a:rPr lang="en-IN" sz="1100" b="0" i="0" u="none" strike="noStrike">
                          <a:solidFill>
                            <a:srgbClr val="000000"/>
                          </a:solidFill>
                          <a:latin typeface="Calibri"/>
                        </a:rPr>
                        <a:t>37</a:t>
                      </a:r>
                    </a:p>
                  </a:txBody>
                  <a:tcPr marL="9525" marR="9525" marT="9525" marB="0" anchor="ctr"/>
                </a:tc>
                <a:tc>
                  <a:txBody>
                    <a:bodyPr/>
                    <a:lstStyle/>
                    <a:p>
                      <a:pPr algn="ctr" fontAlgn="ctr"/>
                      <a:r>
                        <a:rPr lang="en-IN" sz="1100" b="0" i="0" u="none" strike="noStrike">
                          <a:solidFill>
                            <a:srgbClr val="000000"/>
                          </a:solidFill>
                          <a:latin typeface="Calibri"/>
                        </a:rPr>
                        <a:t>44</a:t>
                      </a:r>
                    </a:p>
                  </a:txBody>
                  <a:tcPr marL="9525" marR="9525" marT="9525" marB="0" anchor="ctr"/>
                </a:tc>
                <a:tc>
                  <a:txBody>
                    <a:bodyPr/>
                    <a:lstStyle/>
                    <a:p>
                      <a:pPr algn="ctr" fontAlgn="ctr"/>
                      <a:r>
                        <a:rPr lang="en-IN" sz="1100" b="0" i="0" u="none" strike="noStrike">
                          <a:solidFill>
                            <a:srgbClr val="000000"/>
                          </a:solidFill>
                          <a:latin typeface="Calibri"/>
                        </a:rPr>
                        <a:t>58</a:t>
                      </a:r>
                    </a:p>
                  </a:txBody>
                  <a:tcPr marL="9525" marR="9525" marT="9525" marB="0" anchor="ctr"/>
                </a:tc>
                <a:tc>
                  <a:txBody>
                    <a:bodyPr/>
                    <a:lstStyle/>
                    <a:p>
                      <a:pPr algn="ctr" fontAlgn="ctr"/>
                      <a:r>
                        <a:rPr lang="en-IN" sz="1100" b="0" i="0" u="none" strike="noStrike">
                          <a:solidFill>
                            <a:srgbClr val="000000"/>
                          </a:solidFill>
                          <a:latin typeface="Calibri"/>
                        </a:rPr>
                        <a:t>43</a:t>
                      </a:r>
                    </a:p>
                  </a:txBody>
                  <a:tcPr marL="9525" marR="9525" marT="9525" marB="0" anchor="ctr"/>
                </a:tc>
                <a:tc>
                  <a:txBody>
                    <a:bodyPr/>
                    <a:lstStyle/>
                    <a:p>
                      <a:pPr algn="ctr" fontAlgn="ctr"/>
                      <a:r>
                        <a:rPr lang="en-IN" sz="1100" b="0" i="0" u="none" strike="noStrike">
                          <a:solidFill>
                            <a:srgbClr val="000000"/>
                          </a:solidFill>
                          <a:latin typeface="Calibri"/>
                        </a:rPr>
                        <a:t>53</a:t>
                      </a:r>
                    </a:p>
                  </a:txBody>
                  <a:tcPr marL="9525" marR="9525" marT="9525" marB="0" anchor="ctr"/>
                </a:tc>
                <a:tc>
                  <a:txBody>
                    <a:bodyPr/>
                    <a:lstStyle/>
                    <a:p>
                      <a:pPr algn="ctr" fontAlgn="ctr"/>
                      <a:r>
                        <a:rPr lang="en-IN" sz="1100" b="0" i="0" u="none" strike="noStrike">
                          <a:solidFill>
                            <a:srgbClr val="000000"/>
                          </a:solidFill>
                          <a:latin typeface="Calibri"/>
                        </a:rPr>
                        <a:t>20</a:t>
                      </a:r>
                    </a:p>
                  </a:txBody>
                  <a:tcPr marL="9525" marR="9525" marT="9525" marB="0" anchor="ctr"/>
                </a:tc>
                <a:tc>
                  <a:txBody>
                    <a:bodyPr/>
                    <a:lstStyle/>
                    <a:p>
                      <a:pPr algn="ctr" fontAlgn="ctr"/>
                      <a:r>
                        <a:rPr lang="en-IN" sz="1100" b="0" i="0" u="none" strike="noStrike">
                          <a:solidFill>
                            <a:srgbClr val="000000"/>
                          </a:solidFill>
                          <a:latin typeface="Calibri"/>
                        </a:rPr>
                        <a:t>33</a:t>
                      </a:r>
                    </a:p>
                  </a:txBody>
                  <a:tcPr marL="9525" marR="9525" marT="9525" marB="0" anchor="ctr"/>
                </a:tc>
                <a:tc>
                  <a:txBody>
                    <a:bodyPr/>
                    <a:lstStyle/>
                    <a:p>
                      <a:pPr algn="ctr" fontAlgn="ctr"/>
                      <a:r>
                        <a:rPr lang="en-IN" sz="1100" b="0" i="0" u="none" strike="noStrike">
                          <a:solidFill>
                            <a:srgbClr val="000000"/>
                          </a:solidFill>
                          <a:latin typeface="Calibri"/>
                        </a:rPr>
                        <a:t>30</a:t>
                      </a:r>
                    </a:p>
                  </a:txBody>
                  <a:tcPr marL="9525" marR="9525" marT="9525" marB="0" anchor="ctr"/>
                </a:tc>
              </a:tr>
              <a:tr h="287929">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500</a:t>
                      </a:r>
                    </a:p>
                  </a:txBody>
                  <a:tcPr marL="9525" marR="9525" marT="9525" marB="0" anchor="ctr"/>
                </a:tc>
                <a:tc>
                  <a:txBody>
                    <a:bodyPr/>
                    <a:lstStyle/>
                    <a:p>
                      <a:pPr algn="ctr" fontAlgn="ctr"/>
                      <a:r>
                        <a:rPr lang="en-IN" sz="1100" b="0" i="0" u="none" strike="noStrike">
                          <a:solidFill>
                            <a:srgbClr val="000000"/>
                          </a:solidFill>
                          <a:latin typeface="Calibri"/>
                        </a:rPr>
                        <a:t>79</a:t>
                      </a:r>
                    </a:p>
                  </a:txBody>
                  <a:tcPr marL="9525" marR="9525" marT="9525" marB="0" anchor="ctr"/>
                </a:tc>
                <a:tc>
                  <a:txBody>
                    <a:bodyPr/>
                    <a:lstStyle/>
                    <a:p>
                      <a:pPr algn="ctr" fontAlgn="ctr"/>
                      <a:r>
                        <a:rPr lang="en-IN" sz="1100" b="0" i="0" u="none" strike="noStrike">
                          <a:solidFill>
                            <a:srgbClr val="000000"/>
                          </a:solidFill>
                          <a:latin typeface="Calibri"/>
                        </a:rPr>
                        <a:t>57</a:t>
                      </a:r>
                    </a:p>
                  </a:txBody>
                  <a:tcPr marL="9525" marR="9525" marT="9525" marB="0" anchor="ctr"/>
                </a:tc>
                <a:tc>
                  <a:txBody>
                    <a:bodyPr/>
                    <a:lstStyle/>
                    <a:p>
                      <a:pPr algn="ctr" fontAlgn="ctr"/>
                      <a:r>
                        <a:rPr lang="en-IN" sz="1100" b="0" i="0" u="none" strike="noStrike">
                          <a:solidFill>
                            <a:srgbClr val="000000"/>
                          </a:solidFill>
                          <a:latin typeface="Calibri"/>
                        </a:rPr>
                        <a:t>87</a:t>
                      </a:r>
                    </a:p>
                  </a:txBody>
                  <a:tcPr marL="9525" marR="9525" marT="9525" marB="0" anchor="ctr"/>
                </a:tc>
                <a:tc>
                  <a:txBody>
                    <a:bodyPr/>
                    <a:lstStyle/>
                    <a:p>
                      <a:pPr algn="ctr" fontAlgn="ctr"/>
                      <a:r>
                        <a:rPr lang="en-IN" sz="1100" b="0" i="0" u="none" strike="noStrike">
                          <a:solidFill>
                            <a:srgbClr val="000000"/>
                          </a:solidFill>
                          <a:latin typeface="Calibri"/>
                        </a:rPr>
                        <a:t>40</a:t>
                      </a:r>
                    </a:p>
                  </a:txBody>
                  <a:tcPr marL="9525" marR="9525" marT="9525" marB="0" anchor="ctr"/>
                </a:tc>
                <a:tc>
                  <a:txBody>
                    <a:bodyPr/>
                    <a:lstStyle/>
                    <a:p>
                      <a:pPr algn="ctr" fontAlgn="ctr"/>
                      <a:r>
                        <a:rPr lang="en-IN" sz="1100" b="0" i="0" u="none" strike="noStrike">
                          <a:solidFill>
                            <a:srgbClr val="000000"/>
                          </a:solidFill>
                          <a:latin typeface="Calibri"/>
                        </a:rPr>
                        <a:t>37</a:t>
                      </a:r>
                    </a:p>
                  </a:txBody>
                  <a:tcPr marL="9525" marR="9525" marT="9525" marB="0" anchor="ctr"/>
                </a:tc>
                <a:tc>
                  <a:txBody>
                    <a:bodyPr/>
                    <a:lstStyle/>
                    <a:p>
                      <a:pPr algn="ctr" fontAlgn="ctr"/>
                      <a:r>
                        <a:rPr lang="en-IN" sz="1100" b="0" i="0" u="none" strike="noStrike">
                          <a:solidFill>
                            <a:srgbClr val="000000"/>
                          </a:solidFill>
                          <a:latin typeface="Calibri"/>
                        </a:rPr>
                        <a:t>66</a:t>
                      </a:r>
                    </a:p>
                  </a:txBody>
                  <a:tcPr marL="9525" marR="9525" marT="9525" marB="0" anchor="ctr"/>
                </a:tc>
                <a:tc>
                  <a:txBody>
                    <a:bodyPr/>
                    <a:lstStyle/>
                    <a:p>
                      <a:pPr algn="ctr" fontAlgn="ctr"/>
                      <a:r>
                        <a:rPr lang="en-IN" sz="1100" b="0" i="0" u="none" strike="noStrike">
                          <a:solidFill>
                            <a:srgbClr val="000000"/>
                          </a:solidFill>
                          <a:latin typeface="Calibri"/>
                        </a:rPr>
                        <a:t>90</a:t>
                      </a:r>
                    </a:p>
                  </a:txBody>
                  <a:tcPr marL="9525" marR="9525" marT="9525" marB="0" anchor="ctr"/>
                </a:tc>
                <a:tc>
                  <a:txBody>
                    <a:bodyPr/>
                    <a:lstStyle/>
                    <a:p>
                      <a:pPr algn="ctr" fontAlgn="ctr"/>
                      <a:r>
                        <a:rPr lang="en-IN" sz="1100" b="0" i="0" u="none" strike="noStrike">
                          <a:solidFill>
                            <a:srgbClr val="000000"/>
                          </a:solidFill>
                          <a:latin typeface="Calibri"/>
                        </a:rPr>
                        <a:t>66</a:t>
                      </a:r>
                    </a:p>
                  </a:txBody>
                  <a:tcPr marL="9525" marR="9525" marT="9525" marB="0" anchor="ctr"/>
                </a:tc>
                <a:tc>
                  <a:txBody>
                    <a:bodyPr/>
                    <a:lstStyle/>
                    <a:p>
                      <a:pPr algn="ctr" fontAlgn="ctr"/>
                      <a:r>
                        <a:rPr lang="en-IN" sz="1100" b="0" i="0" u="none" strike="noStrike">
                          <a:solidFill>
                            <a:srgbClr val="000000"/>
                          </a:solidFill>
                          <a:latin typeface="Calibri"/>
                        </a:rPr>
                        <a:t>5</a:t>
                      </a:r>
                    </a:p>
                  </a:txBody>
                  <a:tcPr marL="9525" marR="9525" marT="9525" marB="0" anchor="ctr"/>
                </a:tc>
                <a:tc>
                  <a:txBody>
                    <a:bodyPr/>
                    <a:lstStyle/>
                    <a:p>
                      <a:pPr algn="ctr" fontAlgn="ctr"/>
                      <a:r>
                        <a:rPr lang="en-IN" sz="1100" b="0" i="0" u="none" strike="noStrike">
                          <a:solidFill>
                            <a:srgbClr val="000000"/>
                          </a:solidFill>
                          <a:latin typeface="Calibri"/>
                        </a:rPr>
                        <a:t>7</a:t>
                      </a:r>
                    </a:p>
                  </a:txBody>
                  <a:tcPr marL="9525" marR="9525" marT="9525" marB="0" anchor="ctr"/>
                </a:tc>
                <a:tc>
                  <a:txBody>
                    <a:bodyPr/>
                    <a:lstStyle/>
                    <a:p>
                      <a:pPr algn="ctr" fontAlgn="ctr"/>
                      <a:r>
                        <a:rPr lang="en-IN" sz="1100" b="0" i="0" u="none" strike="noStrike">
                          <a:solidFill>
                            <a:srgbClr val="000000"/>
                          </a:solidFill>
                          <a:latin typeface="Calibri"/>
                        </a:rPr>
                        <a:t>16</a:t>
                      </a:r>
                    </a:p>
                  </a:txBody>
                  <a:tcPr marL="9525" marR="9525" marT="9525" marB="0" anchor="ctr"/>
                </a:tc>
              </a:tr>
              <a:tr h="287929">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250</a:t>
                      </a:r>
                    </a:p>
                  </a:txBody>
                  <a:tcPr marL="9525" marR="9525" marT="9525" marB="0" anchor="ctr"/>
                </a:tc>
                <a:tc>
                  <a:txBody>
                    <a:bodyPr/>
                    <a:lstStyle/>
                    <a:p>
                      <a:pPr algn="ctr" fontAlgn="ctr"/>
                      <a:r>
                        <a:rPr lang="en-IN" sz="1100" b="0" i="0" u="none" strike="noStrike">
                          <a:solidFill>
                            <a:srgbClr val="000000"/>
                          </a:solidFill>
                          <a:latin typeface="Calibri"/>
                        </a:rPr>
                        <a:t>58</a:t>
                      </a:r>
                    </a:p>
                  </a:txBody>
                  <a:tcPr marL="9525" marR="9525" marT="9525" marB="0" anchor="ctr"/>
                </a:tc>
                <a:tc>
                  <a:txBody>
                    <a:bodyPr/>
                    <a:lstStyle/>
                    <a:p>
                      <a:pPr algn="ctr" fontAlgn="ctr"/>
                      <a:r>
                        <a:rPr lang="en-IN" sz="1100" b="0" i="0" u="none" strike="noStrike">
                          <a:solidFill>
                            <a:srgbClr val="000000"/>
                          </a:solidFill>
                          <a:latin typeface="Calibri"/>
                        </a:rPr>
                        <a:t>39</a:t>
                      </a:r>
                    </a:p>
                  </a:txBody>
                  <a:tcPr marL="9525" marR="9525" marT="9525" marB="0" anchor="ctr"/>
                </a:tc>
                <a:tc>
                  <a:txBody>
                    <a:bodyPr/>
                    <a:lstStyle/>
                    <a:p>
                      <a:pPr algn="ctr" fontAlgn="ctr"/>
                      <a:r>
                        <a:rPr lang="en-IN" sz="1100" b="0" i="0" u="none" strike="noStrike">
                          <a:solidFill>
                            <a:srgbClr val="000000"/>
                          </a:solidFill>
                          <a:latin typeface="Calibri"/>
                        </a:rPr>
                        <a:t>65</a:t>
                      </a:r>
                    </a:p>
                  </a:txBody>
                  <a:tcPr marL="9525" marR="9525" marT="9525" marB="0" anchor="ctr"/>
                </a:tc>
                <a:tc>
                  <a:txBody>
                    <a:bodyPr/>
                    <a:lstStyle/>
                    <a:p>
                      <a:pPr algn="ctr" fontAlgn="ctr"/>
                      <a:r>
                        <a:rPr lang="en-IN" sz="1100" b="0" i="0" u="none" strike="noStrike">
                          <a:solidFill>
                            <a:srgbClr val="000000"/>
                          </a:solidFill>
                          <a:latin typeface="Calibri"/>
                        </a:rPr>
                        <a:t>35</a:t>
                      </a:r>
                    </a:p>
                  </a:txBody>
                  <a:tcPr marL="9525" marR="9525" marT="9525" marB="0" anchor="ctr"/>
                </a:tc>
                <a:tc>
                  <a:txBody>
                    <a:bodyPr/>
                    <a:lstStyle/>
                    <a:p>
                      <a:pPr algn="ctr" fontAlgn="ctr"/>
                      <a:r>
                        <a:rPr lang="en-IN" sz="1100" b="0" i="0" u="none" strike="noStrike">
                          <a:solidFill>
                            <a:srgbClr val="000000"/>
                          </a:solidFill>
                          <a:latin typeface="Calibri"/>
                        </a:rPr>
                        <a:t>36</a:t>
                      </a:r>
                    </a:p>
                  </a:txBody>
                  <a:tcPr marL="9525" marR="9525" marT="9525" marB="0" anchor="ctr"/>
                </a:tc>
                <a:tc>
                  <a:txBody>
                    <a:bodyPr/>
                    <a:lstStyle/>
                    <a:p>
                      <a:pPr algn="ctr" fontAlgn="ctr"/>
                      <a:r>
                        <a:rPr lang="en-IN" sz="1100" b="0" i="0" u="none" strike="noStrike">
                          <a:solidFill>
                            <a:srgbClr val="000000"/>
                          </a:solidFill>
                          <a:latin typeface="Calibri"/>
                        </a:rPr>
                        <a:t>42</a:t>
                      </a:r>
                    </a:p>
                  </a:txBody>
                  <a:tcPr marL="9525" marR="9525" marT="9525" marB="0" anchor="ctr"/>
                </a:tc>
                <a:tc>
                  <a:txBody>
                    <a:bodyPr/>
                    <a:lstStyle/>
                    <a:p>
                      <a:pPr algn="ctr" fontAlgn="ctr"/>
                      <a:r>
                        <a:rPr lang="en-IN" sz="1100" b="0" i="0" u="none" strike="noStrike">
                          <a:solidFill>
                            <a:srgbClr val="000000"/>
                          </a:solidFill>
                          <a:latin typeface="Calibri"/>
                        </a:rPr>
                        <a:t>62</a:t>
                      </a:r>
                    </a:p>
                  </a:txBody>
                  <a:tcPr marL="9525" marR="9525" marT="9525" marB="0" anchor="ctr"/>
                </a:tc>
                <a:tc>
                  <a:txBody>
                    <a:bodyPr/>
                    <a:lstStyle/>
                    <a:p>
                      <a:pPr algn="ctr" fontAlgn="ctr"/>
                      <a:r>
                        <a:rPr lang="en-IN" sz="1100" b="0" i="0" u="none" strike="noStrike">
                          <a:solidFill>
                            <a:srgbClr val="000000"/>
                          </a:solidFill>
                          <a:latin typeface="Calibri"/>
                        </a:rPr>
                        <a:t>52</a:t>
                      </a:r>
                    </a:p>
                  </a:txBody>
                  <a:tcPr marL="9525" marR="9525" marT="9525" marB="0" anchor="ctr"/>
                </a:tc>
                <a:tc>
                  <a:txBody>
                    <a:bodyPr/>
                    <a:lstStyle/>
                    <a:p>
                      <a:pPr algn="ctr" fontAlgn="ctr"/>
                      <a:r>
                        <a:rPr lang="en-IN" sz="1100" b="0" i="0" u="none" strike="noStrike">
                          <a:solidFill>
                            <a:srgbClr val="000000"/>
                          </a:solidFill>
                          <a:latin typeface="Calibri"/>
                        </a:rPr>
                        <a:t>47</a:t>
                      </a:r>
                    </a:p>
                  </a:txBody>
                  <a:tcPr marL="9525" marR="9525" marT="9525" marB="0" anchor="ctr"/>
                </a:tc>
                <a:tc>
                  <a:txBody>
                    <a:bodyPr/>
                    <a:lstStyle/>
                    <a:p>
                      <a:pPr algn="ctr" fontAlgn="ctr"/>
                      <a:r>
                        <a:rPr lang="en-IN" sz="1100" b="0" i="0" u="none" strike="noStrike">
                          <a:solidFill>
                            <a:srgbClr val="000000"/>
                          </a:solidFill>
                          <a:latin typeface="Calibri"/>
                        </a:rPr>
                        <a:t>54</a:t>
                      </a:r>
                    </a:p>
                  </a:txBody>
                  <a:tcPr marL="9525" marR="9525" marT="9525" marB="0" anchor="ctr"/>
                </a:tc>
                <a:tc>
                  <a:txBody>
                    <a:bodyPr/>
                    <a:lstStyle/>
                    <a:p>
                      <a:pPr algn="ctr" fontAlgn="ctr"/>
                      <a:r>
                        <a:rPr lang="en-IN" sz="1100" b="0" i="0" u="none" strike="noStrike">
                          <a:solidFill>
                            <a:srgbClr val="000000"/>
                          </a:solidFill>
                          <a:latin typeface="Calibri"/>
                        </a:rPr>
                        <a:t>22</a:t>
                      </a:r>
                    </a:p>
                  </a:txBody>
                  <a:tcPr marL="9525" marR="9525" marT="9525" marB="0" anchor="ctr"/>
                </a:tc>
              </a:tr>
              <a:tr h="287929">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70</a:t>
                      </a:r>
                    </a:p>
                  </a:txBody>
                  <a:tcPr marL="9525" marR="9525" marT="9525" marB="0" anchor="ctr"/>
                </a:tc>
                <a:tc>
                  <a:txBody>
                    <a:bodyPr/>
                    <a:lstStyle/>
                    <a:p>
                      <a:pPr algn="ctr" fontAlgn="ctr"/>
                      <a:r>
                        <a:rPr lang="en-IN" sz="1100" b="0" i="0" u="none" strike="noStrike">
                          <a:solidFill>
                            <a:srgbClr val="000000"/>
                          </a:solidFill>
                          <a:latin typeface="Calibri"/>
                        </a:rPr>
                        <a:t>19</a:t>
                      </a:r>
                    </a:p>
                  </a:txBody>
                  <a:tcPr marL="9525" marR="9525" marT="9525" marB="0" anchor="ctr"/>
                </a:tc>
                <a:tc>
                  <a:txBody>
                    <a:bodyPr/>
                    <a:lstStyle/>
                    <a:p>
                      <a:pPr algn="ctr" fontAlgn="ctr"/>
                      <a:r>
                        <a:rPr lang="en-IN" sz="1100" b="0" i="0" u="none" strike="noStrike">
                          <a:solidFill>
                            <a:srgbClr val="000000"/>
                          </a:solidFill>
                          <a:latin typeface="Calibri"/>
                        </a:rPr>
                        <a:t>20</a:t>
                      </a:r>
                    </a:p>
                  </a:txBody>
                  <a:tcPr marL="9525" marR="9525" marT="9525" marB="0" anchor="ctr"/>
                </a:tc>
                <a:tc>
                  <a:txBody>
                    <a:bodyPr/>
                    <a:lstStyle/>
                    <a:p>
                      <a:pPr algn="ctr" fontAlgn="ctr"/>
                      <a:r>
                        <a:rPr lang="en-IN" sz="1100" b="0" i="0" u="none" strike="noStrike">
                          <a:solidFill>
                            <a:srgbClr val="000000"/>
                          </a:solidFill>
                          <a:latin typeface="Calibri"/>
                        </a:rPr>
                        <a:t>17</a:t>
                      </a:r>
                    </a:p>
                  </a:txBody>
                  <a:tcPr marL="9525" marR="9525" marT="9525" marB="0" anchor="ctr"/>
                </a:tc>
                <a:tc>
                  <a:txBody>
                    <a:bodyPr/>
                    <a:lstStyle/>
                    <a:p>
                      <a:pPr algn="ctr" fontAlgn="ctr"/>
                      <a:r>
                        <a:rPr lang="en-IN" sz="1100" b="0" i="0" u="none" strike="noStrike">
                          <a:solidFill>
                            <a:srgbClr val="000000"/>
                          </a:solidFill>
                          <a:latin typeface="Calibri"/>
                        </a:rPr>
                        <a:t>17</a:t>
                      </a:r>
                    </a:p>
                  </a:txBody>
                  <a:tcPr marL="9525" marR="9525" marT="9525" marB="0" anchor="ctr"/>
                </a:tc>
                <a:tc>
                  <a:txBody>
                    <a:bodyPr/>
                    <a:lstStyle/>
                    <a:p>
                      <a:pPr algn="ctr" fontAlgn="ctr"/>
                      <a:r>
                        <a:rPr lang="en-IN" sz="1100" b="0" i="0" u="none" strike="noStrike">
                          <a:solidFill>
                            <a:srgbClr val="000000"/>
                          </a:solidFill>
                          <a:latin typeface="Calibri"/>
                        </a:rPr>
                        <a:t>18</a:t>
                      </a:r>
                    </a:p>
                  </a:txBody>
                  <a:tcPr marL="9525" marR="9525" marT="9525" marB="0" anchor="ctr"/>
                </a:tc>
                <a:tc>
                  <a:txBody>
                    <a:bodyPr/>
                    <a:lstStyle/>
                    <a:p>
                      <a:pPr algn="ctr" fontAlgn="ctr"/>
                      <a:r>
                        <a:rPr lang="en-IN" sz="1100" b="0" i="0" u="none" strike="noStrike">
                          <a:solidFill>
                            <a:srgbClr val="000000"/>
                          </a:solidFill>
                          <a:latin typeface="Calibri"/>
                        </a:rPr>
                        <a:t>13</a:t>
                      </a:r>
                    </a:p>
                  </a:txBody>
                  <a:tcPr marL="9525" marR="9525" marT="9525" marB="0" anchor="ctr"/>
                </a:tc>
                <a:tc>
                  <a:txBody>
                    <a:bodyPr/>
                    <a:lstStyle/>
                    <a:p>
                      <a:pPr algn="ctr" fontAlgn="ctr"/>
                      <a:r>
                        <a:rPr lang="en-IN" sz="1100" b="0" i="0" u="none" strike="noStrike">
                          <a:solidFill>
                            <a:srgbClr val="000000"/>
                          </a:solidFill>
                          <a:latin typeface="Calibri"/>
                        </a:rPr>
                        <a:t>12</a:t>
                      </a:r>
                    </a:p>
                  </a:txBody>
                  <a:tcPr marL="9525" marR="9525" marT="9525" marB="0" anchor="ctr"/>
                </a:tc>
                <a:tc>
                  <a:txBody>
                    <a:bodyPr/>
                    <a:lstStyle/>
                    <a:p>
                      <a:pPr algn="ctr" fontAlgn="ctr"/>
                      <a:r>
                        <a:rPr lang="en-IN" sz="1100" b="0" i="0" u="none" strike="noStrike">
                          <a:solidFill>
                            <a:srgbClr val="000000"/>
                          </a:solidFill>
                          <a:latin typeface="Calibri"/>
                        </a:rPr>
                        <a:t>19</a:t>
                      </a:r>
                    </a:p>
                  </a:txBody>
                  <a:tcPr marL="9525" marR="9525" marT="9525" marB="0" anchor="ctr"/>
                </a:tc>
                <a:tc>
                  <a:txBody>
                    <a:bodyPr/>
                    <a:lstStyle/>
                    <a:p>
                      <a:pPr algn="ctr" fontAlgn="ctr"/>
                      <a:r>
                        <a:rPr lang="en-IN" sz="1100" b="0" i="0" u="none" strike="noStrike">
                          <a:solidFill>
                            <a:srgbClr val="000000"/>
                          </a:solidFill>
                          <a:latin typeface="Calibri"/>
                        </a:rPr>
                        <a:t>42</a:t>
                      </a:r>
                    </a:p>
                  </a:txBody>
                  <a:tcPr marL="9525" marR="9525" marT="9525" marB="0" anchor="ctr"/>
                </a:tc>
                <a:tc>
                  <a:txBody>
                    <a:bodyPr/>
                    <a:lstStyle/>
                    <a:p>
                      <a:pPr algn="ctr" fontAlgn="ctr"/>
                      <a:r>
                        <a:rPr lang="en-IN" sz="1100" b="0" i="0" u="none" strike="noStrike">
                          <a:solidFill>
                            <a:srgbClr val="000000"/>
                          </a:solidFill>
                          <a:latin typeface="Calibri"/>
                        </a:rPr>
                        <a:t>31</a:t>
                      </a:r>
                    </a:p>
                  </a:txBody>
                  <a:tcPr marL="9525" marR="9525" marT="9525" marB="0" anchor="ctr"/>
                </a:tc>
                <a:tc>
                  <a:txBody>
                    <a:bodyPr/>
                    <a:lstStyle/>
                    <a:p>
                      <a:pPr algn="ctr" fontAlgn="ctr"/>
                      <a:r>
                        <a:rPr lang="en-IN" sz="1100" b="0" i="0" u="none" strike="noStrike">
                          <a:solidFill>
                            <a:srgbClr val="000000"/>
                          </a:solidFill>
                          <a:latin typeface="Calibri"/>
                        </a:rPr>
                        <a:t>36</a:t>
                      </a:r>
                    </a:p>
                  </a:txBody>
                  <a:tcPr marL="9525" marR="9525" marT="9525" marB="0" anchor="ctr"/>
                </a:tc>
              </a:tr>
              <a:tr h="287929">
                <a:tc>
                  <a:txBody>
                    <a:bodyPr/>
                    <a:lstStyle/>
                    <a:p>
                      <a:pPr algn="ctr" fontAlgn="ctr"/>
                      <a:r>
                        <a:rPr lang="en-IN" sz="1100" b="1" i="0" u="none" strike="noStrike">
                          <a:solidFill>
                            <a:srgbClr val="000000"/>
                          </a:solidFill>
                          <a:latin typeface="Calibri"/>
                        </a:rPr>
                        <a:t> </a:t>
                      </a:r>
                    </a:p>
                  </a:txBody>
                  <a:tcPr marL="9525" marR="9525" marT="9525" marB="0" anchor="ctr"/>
                </a:tc>
                <a:tc>
                  <a:txBody>
                    <a:bodyPr/>
                    <a:lstStyle/>
                    <a:p>
                      <a:pPr algn="ctr" fontAlgn="ctr"/>
                      <a:r>
                        <a:rPr lang="en-IN" sz="1100" b="1" i="0" u="none" strike="noStrike">
                          <a:solidFill>
                            <a:srgbClr val="000000"/>
                          </a:solidFill>
                          <a:latin typeface="Calibri"/>
                        </a:rPr>
                        <a:t>10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a:solidFill>
                            <a:srgbClr val="000000"/>
                          </a:solidFill>
                          <a:latin typeface="Calibri"/>
                        </a:rPr>
                        <a:t>0</a:t>
                      </a:r>
                    </a:p>
                  </a:txBody>
                  <a:tcPr marL="9525" marR="9525" marT="9525" marB="0" anchor="ctr"/>
                </a:tc>
                <a:tc>
                  <a:txBody>
                    <a:bodyPr/>
                    <a:lstStyle/>
                    <a:p>
                      <a:pPr algn="ctr" fontAlgn="ctr"/>
                      <a:r>
                        <a:rPr lang="en-IN" sz="1100" b="0" i="0" u="none" strike="noStrike" dirty="0">
                          <a:solidFill>
                            <a:srgbClr val="000000"/>
                          </a:solidFill>
                          <a:latin typeface="Calibri"/>
                        </a:rPr>
                        <a:t>0</a:t>
                      </a:r>
                    </a:p>
                  </a:txBody>
                  <a:tcPr marL="9525" marR="9525" marT="9525" marB="0" anchor="ctr"/>
                </a:tc>
              </a:tr>
            </a:tbl>
          </a:graphicData>
        </a:graphic>
      </p:graphicFrame>
    </p:spTree>
  </p:cSld>
  <p:clrMapOvr>
    <a:masterClrMapping/>
  </p:clrMapOvr>
  <p:transition spd="med">
    <p:wheel spokes="3"/>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85720" y="214290"/>
          <a:ext cx="8501124" cy="3342005"/>
        </p:xfrm>
        <a:graphic>
          <a:graphicData uri="http://schemas.openxmlformats.org/drawingml/2006/table">
            <a:tbl>
              <a:tblPr firstRow="1" bandRow="1">
                <a:tableStyleId>{5C22544A-7EE6-4342-B048-85BDC9FD1C3A}</a:tableStyleId>
              </a:tblPr>
              <a:tblGrid>
                <a:gridCol w="708427"/>
                <a:gridCol w="708427"/>
                <a:gridCol w="708427"/>
                <a:gridCol w="708427"/>
                <a:gridCol w="708427"/>
                <a:gridCol w="708427"/>
                <a:gridCol w="708427"/>
                <a:gridCol w="708427"/>
                <a:gridCol w="708427"/>
                <a:gridCol w="708427"/>
                <a:gridCol w="708427"/>
                <a:gridCol w="708427"/>
              </a:tblGrid>
              <a:tr h="370840">
                <a:tc gridSpan="12">
                  <a:txBody>
                    <a:bodyPr/>
                    <a:lstStyle/>
                    <a:p>
                      <a:pPr algn="ctr" fontAlgn="ctr"/>
                      <a:r>
                        <a:rPr lang="en-IN" sz="2000" b="1" i="0" u="none" strike="noStrike" dirty="0">
                          <a:solidFill>
                            <a:srgbClr val="000000"/>
                          </a:solidFill>
                          <a:latin typeface="Calibri"/>
                        </a:rPr>
                        <a:t>Total </a:t>
                      </a:r>
                      <a:r>
                        <a:rPr lang="en-IN" sz="2000" b="1" i="0" u="none" strike="noStrike" dirty="0" err="1">
                          <a:solidFill>
                            <a:srgbClr val="000000"/>
                          </a:solidFill>
                          <a:latin typeface="Calibri"/>
                        </a:rPr>
                        <a:t>Precipitable</a:t>
                      </a:r>
                      <a:r>
                        <a:rPr lang="en-IN" sz="2000" b="1" i="0" u="none" strike="noStrike" dirty="0">
                          <a:solidFill>
                            <a:srgbClr val="000000"/>
                          </a:solidFill>
                          <a:latin typeface="Calibri"/>
                        </a:rPr>
                        <a:t> Water (TPW) - Kg/m</a:t>
                      </a:r>
                      <a:r>
                        <a:rPr lang="en-IN" sz="2000" b="1" i="0" u="none" strike="noStrike" baseline="30000" dirty="0">
                          <a:solidFill>
                            <a:srgbClr val="000000"/>
                          </a:solidFill>
                          <a:latin typeface="Calibri"/>
                        </a:rPr>
                        <a:t>2</a:t>
                      </a:r>
                      <a:endParaRPr lang="en-IN" sz="2000" b="1" i="0" u="none" strike="noStrike" dirty="0">
                        <a:solidFill>
                          <a:srgbClr val="000000"/>
                        </a:solidFill>
                        <a:latin typeface="Calibri"/>
                      </a:endParaRPr>
                    </a:p>
                  </a:txBody>
                  <a:tcPr marL="9525" marR="9525" marT="9525" marB="0" anchor="ct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370840">
                <a:tc>
                  <a:txBody>
                    <a:bodyPr/>
                    <a:lstStyle/>
                    <a:p>
                      <a:pPr algn="ctr" fontAlgn="ctr"/>
                      <a:r>
                        <a:rPr lang="en-IN" sz="1400" b="1" i="0" u="none" strike="noStrike">
                          <a:solidFill>
                            <a:srgbClr val="000000"/>
                          </a:solidFill>
                          <a:latin typeface="Calibri"/>
                        </a:rPr>
                        <a:t>Date</a:t>
                      </a:r>
                    </a:p>
                  </a:txBody>
                  <a:tcPr marL="9525" marR="9525" marT="9525" marB="0" anchor="ctr"/>
                </a:tc>
                <a:tc gridSpan="3">
                  <a:txBody>
                    <a:bodyPr/>
                    <a:lstStyle/>
                    <a:p>
                      <a:pPr algn="ctr" fontAlgn="ctr"/>
                      <a:r>
                        <a:rPr lang="en-IN" sz="1400" b="1" i="0" u="none" strike="noStrike">
                          <a:solidFill>
                            <a:srgbClr val="000000"/>
                          </a:solidFill>
                          <a:latin typeface="Calibri"/>
                        </a:rPr>
                        <a:t>Kerala</a:t>
                      </a:r>
                    </a:p>
                  </a:txBody>
                  <a:tcPr marL="9525" marR="9525" marT="9525" marB="0" anchor="ctr"/>
                </a:tc>
                <a:tc hMerge="1">
                  <a:txBody>
                    <a:bodyPr/>
                    <a:lstStyle/>
                    <a:p>
                      <a:endParaRPr lang="en-IN"/>
                    </a:p>
                  </a:txBody>
                  <a:tcPr/>
                </a:tc>
                <a:tc hMerge="1">
                  <a:txBody>
                    <a:bodyPr/>
                    <a:lstStyle/>
                    <a:p>
                      <a:endParaRPr lang="en-IN"/>
                    </a:p>
                  </a:txBody>
                  <a:tcPr/>
                </a:tc>
                <a:tc gridSpan="2">
                  <a:txBody>
                    <a:bodyPr/>
                    <a:lstStyle/>
                    <a:p>
                      <a:pPr algn="ctr" fontAlgn="ctr"/>
                      <a:r>
                        <a:rPr lang="en-IN" sz="1400" b="1" i="0" u="none" strike="noStrike">
                          <a:solidFill>
                            <a:srgbClr val="000000"/>
                          </a:solidFill>
                          <a:latin typeface="Calibri"/>
                        </a:rPr>
                        <a:t>Karnataka</a:t>
                      </a:r>
                    </a:p>
                  </a:txBody>
                  <a:tcPr marL="9525" marR="9525" marT="9525" marB="0" anchor="ctr"/>
                </a:tc>
                <a:tc hMerge="1">
                  <a:txBody>
                    <a:bodyPr/>
                    <a:lstStyle/>
                    <a:p>
                      <a:endParaRPr lang="en-IN"/>
                    </a:p>
                  </a:txBody>
                  <a:tcPr/>
                </a:tc>
                <a:tc gridSpan="3">
                  <a:txBody>
                    <a:bodyPr/>
                    <a:lstStyle/>
                    <a:p>
                      <a:pPr algn="ctr" fontAlgn="ctr"/>
                      <a:r>
                        <a:rPr lang="en-IN" sz="1400" b="1" i="0" u="none" strike="noStrike">
                          <a:solidFill>
                            <a:srgbClr val="000000"/>
                          </a:solidFill>
                          <a:latin typeface="Calibri"/>
                        </a:rPr>
                        <a:t>Tamil Nadu</a:t>
                      </a:r>
                    </a:p>
                  </a:txBody>
                  <a:tcPr marL="9525" marR="9525" marT="9525" marB="0" anchor="ctr"/>
                </a:tc>
                <a:tc hMerge="1">
                  <a:txBody>
                    <a:bodyPr/>
                    <a:lstStyle/>
                    <a:p>
                      <a:endParaRPr lang="en-IN"/>
                    </a:p>
                  </a:txBody>
                  <a:tcPr/>
                </a:tc>
                <a:tc hMerge="1">
                  <a:txBody>
                    <a:bodyPr/>
                    <a:lstStyle/>
                    <a:p>
                      <a:endParaRPr lang="en-IN"/>
                    </a:p>
                  </a:txBody>
                  <a:tcPr/>
                </a:tc>
                <a:tc gridSpan="3">
                  <a:txBody>
                    <a:bodyPr/>
                    <a:lstStyle/>
                    <a:p>
                      <a:pPr algn="ctr" fontAlgn="ctr"/>
                      <a:r>
                        <a:rPr lang="en-IN" sz="1400" b="1" i="0" u="none" strike="noStrike">
                          <a:solidFill>
                            <a:srgbClr val="000000"/>
                          </a:solidFill>
                          <a:latin typeface="Calibri"/>
                        </a:rPr>
                        <a:t>Maharashtra</a:t>
                      </a:r>
                    </a:p>
                  </a:txBody>
                  <a:tcPr marL="9525" marR="9525" marT="9525" marB="0" anchor="ctr"/>
                </a:tc>
                <a:tc hMerge="1">
                  <a:txBody>
                    <a:bodyPr/>
                    <a:lstStyle/>
                    <a:p>
                      <a:endParaRPr lang="en-IN"/>
                    </a:p>
                  </a:txBody>
                  <a:tcPr/>
                </a:tc>
                <a:tc hMerge="1">
                  <a:txBody>
                    <a:bodyPr/>
                    <a:lstStyle/>
                    <a:p>
                      <a:endParaRPr lang="en-IN"/>
                    </a:p>
                  </a:txBody>
                  <a:tcPr/>
                </a:tc>
              </a:tr>
              <a:tr h="370840">
                <a:tc rowSpan="2">
                  <a:txBody>
                    <a:bodyPr/>
                    <a:lstStyle/>
                    <a:p>
                      <a:pPr algn="ctr" fontAlgn="ctr"/>
                      <a:r>
                        <a:rPr lang="en-IN" sz="1100" b="1" i="0" u="none" strike="noStrike">
                          <a:solidFill>
                            <a:srgbClr val="000000"/>
                          </a:solidFill>
                          <a:latin typeface="Calibri"/>
                        </a:rPr>
                        <a:t>08:30 AM - 09:30 AM</a:t>
                      </a:r>
                    </a:p>
                  </a:txBody>
                  <a:tcPr marL="9525" marR="9525" marT="9525" marB="0" anchor="ctr"/>
                </a:tc>
                <a:tc>
                  <a:txBody>
                    <a:bodyPr/>
                    <a:lstStyle/>
                    <a:p>
                      <a:pPr algn="ctr" fontAlgn="ctr"/>
                      <a:r>
                        <a:rPr lang="en-IN" sz="1200" b="1" i="0" u="none" strike="noStrike">
                          <a:solidFill>
                            <a:srgbClr val="000000"/>
                          </a:solidFill>
                          <a:latin typeface="Calibri"/>
                        </a:rPr>
                        <a:t>Kochi</a:t>
                      </a:r>
                    </a:p>
                  </a:txBody>
                  <a:tcPr marL="9525" marR="9525" marT="9525" marB="0" anchor="ctr"/>
                </a:tc>
                <a:tc>
                  <a:txBody>
                    <a:bodyPr/>
                    <a:lstStyle/>
                    <a:p>
                      <a:pPr algn="ctr" fontAlgn="ctr"/>
                      <a:r>
                        <a:rPr lang="en-IN" sz="1200" b="1" i="0" u="none" strike="noStrike">
                          <a:solidFill>
                            <a:srgbClr val="000000"/>
                          </a:solidFill>
                          <a:latin typeface="Calibri"/>
                        </a:rPr>
                        <a:t>Kannur</a:t>
                      </a:r>
                    </a:p>
                  </a:txBody>
                  <a:tcPr marL="9525" marR="9525" marT="9525" marB="0" anchor="ctr"/>
                </a:tc>
                <a:tc>
                  <a:txBody>
                    <a:bodyPr/>
                    <a:lstStyle/>
                    <a:p>
                      <a:pPr algn="ctr" fontAlgn="ctr"/>
                      <a:r>
                        <a:rPr lang="en-IN" sz="1200" b="1" i="0" u="none" strike="noStrike">
                          <a:solidFill>
                            <a:srgbClr val="000000"/>
                          </a:solidFill>
                          <a:latin typeface="Calibri"/>
                        </a:rPr>
                        <a:t>Kuttanadu</a:t>
                      </a:r>
                    </a:p>
                  </a:txBody>
                  <a:tcPr marL="9525" marR="9525" marT="9525" marB="0" anchor="ctr"/>
                </a:tc>
                <a:tc>
                  <a:txBody>
                    <a:bodyPr/>
                    <a:lstStyle/>
                    <a:p>
                      <a:pPr algn="ctr" fontAlgn="ctr"/>
                      <a:r>
                        <a:rPr lang="en-IN" sz="1200" b="1" i="0" u="none" strike="noStrike" dirty="0">
                          <a:solidFill>
                            <a:srgbClr val="000000"/>
                          </a:solidFill>
                          <a:latin typeface="Calibri"/>
                        </a:rPr>
                        <a:t>Shimoga</a:t>
                      </a:r>
                    </a:p>
                  </a:txBody>
                  <a:tcPr marL="9525" marR="9525" marT="9525" marB="0" anchor="ctr"/>
                </a:tc>
                <a:tc>
                  <a:txBody>
                    <a:bodyPr/>
                    <a:lstStyle/>
                    <a:p>
                      <a:pPr algn="ctr" fontAlgn="ctr"/>
                      <a:r>
                        <a:rPr lang="en-IN" sz="1200" b="1" i="0" u="none" strike="noStrike">
                          <a:solidFill>
                            <a:srgbClr val="000000"/>
                          </a:solidFill>
                          <a:latin typeface="Calibri"/>
                        </a:rPr>
                        <a:t>Mysore</a:t>
                      </a:r>
                    </a:p>
                  </a:txBody>
                  <a:tcPr marL="9525" marR="9525" marT="9525" marB="0" anchor="ctr"/>
                </a:tc>
                <a:tc>
                  <a:txBody>
                    <a:bodyPr/>
                    <a:lstStyle/>
                    <a:p>
                      <a:pPr algn="ctr" fontAlgn="ctr"/>
                      <a:r>
                        <a:rPr lang="en-IN" sz="1200" b="1" i="0" u="none" strike="noStrike">
                          <a:solidFill>
                            <a:srgbClr val="000000"/>
                          </a:solidFill>
                          <a:latin typeface="Calibri"/>
                        </a:rPr>
                        <a:t>Chennai</a:t>
                      </a:r>
                    </a:p>
                  </a:txBody>
                  <a:tcPr marL="9525" marR="9525" marT="9525" marB="0" anchor="ctr"/>
                </a:tc>
                <a:tc>
                  <a:txBody>
                    <a:bodyPr/>
                    <a:lstStyle/>
                    <a:p>
                      <a:pPr algn="ctr" fontAlgn="ctr"/>
                      <a:r>
                        <a:rPr lang="en-IN" sz="1200" b="1" i="0" u="none" strike="noStrike">
                          <a:solidFill>
                            <a:srgbClr val="000000"/>
                          </a:solidFill>
                          <a:latin typeface="Calibri"/>
                        </a:rPr>
                        <a:t>Tuticorin</a:t>
                      </a:r>
                    </a:p>
                  </a:txBody>
                  <a:tcPr marL="9525" marR="9525" marT="9525" marB="0" anchor="ctr"/>
                </a:tc>
                <a:tc>
                  <a:txBody>
                    <a:bodyPr/>
                    <a:lstStyle/>
                    <a:p>
                      <a:pPr algn="ctr" fontAlgn="ctr"/>
                      <a:r>
                        <a:rPr lang="en-IN" sz="1200" b="1" i="0" u="none" strike="noStrike">
                          <a:solidFill>
                            <a:srgbClr val="000000"/>
                          </a:solidFill>
                          <a:latin typeface="Calibri"/>
                        </a:rPr>
                        <a:t>Coimbatore</a:t>
                      </a:r>
                    </a:p>
                  </a:txBody>
                  <a:tcPr marL="9525" marR="9525" marT="9525" marB="0" anchor="ctr"/>
                </a:tc>
                <a:tc>
                  <a:txBody>
                    <a:bodyPr/>
                    <a:lstStyle/>
                    <a:p>
                      <a:pPr algn="ctr" fontAlgn="ctr"/>
                      <a:r>
                        <a:rPr lang="en-IN" sz="1200" b="1" i="0" u="none" strike="noStrike" dirty="0">
                          <a:solidFill>
                            <a:srgbClr val="000000"/>
                          </a:solidFill>
                          <a:latin typeface="Calibri"/>
                        </a:rPr>
                        <a:t>Pune</a:t>
                      </a:r>
                    </a:p>
                  </a:txBody>
                  <a:tcPr marL="9525" marR="9525" marT="9525" marB="0" anchor="ctr"/>
                </a:tc>
                <a:tc>
                  <a:txBody>
                    <a:bodyPr/>
                    <a:lstStyle/>
                    <a:p>
                      <a:pPr algn="ctr" fontAlgn="ctr"/>
                      <a:r>
                        <a:rPr lang="en-IN" sz="1200" b="1" i="0" u="none" strike="noStrike">
                          <a:solidFill>
                            <a:srgbClr val="000000"/>
                          </a:solidFill>
                          <a:latin typeface="Calibri"/>
                        </a:rPr>
                        <a:t>Ratnagiri</a:t>
                      </a:r>
                    </a:p>
                  </a:txBody>
                  <a:tcPr marL="9525" marR="9525" marT="9525" marB="0" anchor="ctr"/>
                </a:tc>
                <a:tc>
                  <a:txBody>
                    <a:bodyPr/>
                    <a:lstStyle/>
                    <a:p>
                      <a:pPr algn="ctr" fontAlgn="ctr"/>
                      <a:r>
                        <a:rPr lang="en-IN" sz="1200" b="1" i="0" u="none" strike="noStrike">
                          <a:solidFill>
                            <a:srgbClr val="000000"/>
                          </a:solidFill>
                          <a:latin typeface="Calibri"/>
                        </a:rPr>
                        <a:t>Nagpur</a:t>
                      </a:r>
                    </a:p>
                  </a:txBody>
                  <a:tcPr marL="9525" marR="9525" marT="9525" marB="0" anchor="ctr"/>
                </a:tc>
              </a:tr>
              <a:tr h="370840">
                <a:tc vMerge="1">
                  <a:txBody>
                    <a:bodyPr/>
                    <a:lstStyle/>
                    <a:p>
                      <a:endParaRPr lang="en-IN"/>
                    </a:p>
                  </a:txBody>
                  <a:tcPr/>
                </a:tc>
                <a:tc>
                  <a:txBody>
                    <a:bodyPr/>
                    <a:lstStyle/>
                    <a:p>
                      <a:pPr algn="ctr" fontAlgn="ctr"/>
                      <a:r>
                        <a:rPr lang="en-IN" sz="800" b="0" i="0" u="none" strike="noStrike">
                          <a:solidFill>
                            <a:srgbClr val="222222"/>
                          </a:solidFill>
                          <a:latin typeface="Arial"/>
                        </a:rPr>
                        <a:t>9.9312° N, 76.2673° E</a:t>
                      </a:r>
                    </a:p>
                  </a:txBody>
                  <a:tcPr marL="9525" marR="9525" marT="9525" marB="0" anchor="ctr"/>
                </a:tc>
                <a:tc>
                  <a:txBody>
                    <a:bodyPr/>
                    <a:lstStyle/>
                    <a:p>
                      <a:pPr algn="ctr" fontAlgn="ctr"/>
                      <a:r>
                        <a:rPr lang="en-IN" sz="800" b="0" i="0" u="none" strike="noStrike">
                          <a:solidFill>
                            <a:srgbClr val="222222"/>
                          </a:solidFill>
                          <a:latin typeface="Arial"/>
                        </a:rPr>
                        <a:t>11.8745° N, 75.3704° E</a:t>
                      </a:r>
                    </a:p>
                  </a:txBody>
                  <a:tcPr marL="9525" marR="9525" marT="9525" marB="0" anchor="ctr"/>
                </a:tc>
                <a:tc>
                  <a:txBody>
                    <a:bodyPr/>
                    <a:lstStyle/>
                    <a:p>
                      <a:pPr algn="ctr" fontAlgn="ctr"/>
                      <a:r>
                        <a:rPr lang="en-IN" sz="800" b="0" i="0" u="none" strike="noStrike">
                          <a:solidFill>
                            <a:srgbClr val="222222"/>
                          </a:solidFill>
                          <a:latin typeface="Arial"/>
                        </a:rPr>
                        <a:t>9.3528° N, 76.4042° E</a:t>
                      </a:r>
                    </a:p>
                  </a:txBody>
                  <a:tcPr marL="9525" marR="9525" marT="9525" marB="0" anchor="ctr"/>
                </a:tc>
                <a:tc>
                  <a:txBody>
                    <a:bodyPr/>
                    <a:lstStyle/>
                    <a:p>
                      <a:pPr algn="ctr" fontAlgn="ctr"/>
                      <a:r>
                        <a:rPr lang="en-IN" sz="800" b="0" i="0" u="none" strike="noStrike">
                          <a:solidFill>
                            <a:srgbClr val="222222"/>
                          </a:solidFill>
                          <a:latin typeface="Arial"/>
                        </a:rPr>
                        <a:t>13.9299° N, 75.5681° E</a:t>
                      </a:r>
                    </a:p>
                  </a:txBody>
                  <a:tcPr marL="9525" marR="9525" marT="9525" marB="0" anchor="ctr"/>
                </a:tc>
                <a:tc>
                  <a:txBody>
                    <a:bodyPr/>
                    <a:lstStyle/>
                    <a:p>
                      <a:pPr algn="ctr" fontAlgn="ctr"/>
                      <a:r>
                        <a:rPr lang="en-IN" sz="800" b="0" i="0" u="none" strike="noStrike">
                          <a:solidFill>
                            <a:srgbClr val="222222"/>
                          </a:solidFill>
                          <a:latin typeface="Arial"/>
                        </a:rPr>
                        <a:t>15.3173° N, 75.7139° E</a:t>
                      </a:r>
                    </a:p>
                  </a:txBody>
                  <a:tcPr marL="9525" marR="9525" marT="9525" marB="0" anchor="ctr"/>
                </a:tc>
                <a:tc>
                  <a:txBody>
                    <a:bodyPr/>
                    <a:lstStyle/>
                    <a:p>
                      <a:pPr algn="ctr" fontAlgn="ctr"/>
                      <a:r>
                        <a:rPr lang="en-IN" sz="800" b="0" i="0" u="none" strike="noStrike">
                          <a:solidFill>
                            <a:srgbClr val="000000"/>
                          </a:solidFill>
                          <a:latin typeface="Calibri"/>
                        </a:rPr>
                        <a:t>13.0827° N, 80.2707° E</a:t>
                      </a:r>
                    </a:p>
                  </a:txBody>
                  <a:tcPr marL="9525" marR="9525" marT="9525" marB="0" anchor="ctr"/>
                </a:tc>
                <a:tc>
                  <a:txBody>
                    <a:bodyPr/>
                    <a:lstStyle/>
                    <a:p>
                      <a:pPr algn="ctr" fontAlgn="ctr"/>
                      <a:r>
                        <a:rPr lang="en-IN" sz="800" b="0" i="0" u="none" strike="noStrike">
                          <a:solidFill>
                            <a:srgbClr val="222222"/>
                          </a:solidFill>
                          <a:latin typeface="Arial"/>
                        </a:rPr>
                        <a:t>8.7642° N, 78.1348° E</a:t>
                      </a:r>
                    </a:p>
                  </a:txBody>
                  <a:tcPr marL="9525" marR="9525" marT="9525" marB="0" anchor="ctr"/>
                </a:tc>
                <a:tc>
                  <a:txBody>
                    <a:bodyPr/>
                    <a:lstStyle/>
                    <a:p>
                      <a:pPr algn="ctr" fontAlgn="ctr"/>
                      <a:r>
                        <a:rPr lang="en-IN" sz="800" b="0" i="0" u="none" strike="noStrike">
                          <a:solidFill>
                            <a:srgbClr val="222222"/>
                          </a:solidFill>
                          <a:latin typeface="Arial"/>
                        </a:rPr>
                        <a:t>11.0168° N, 76.9558° E</a:t>
                      </a:r>
                    </a:p>
                  </a:txBody>
                  <a:tcPr marL="9525" marR="9525" marT="9525" marB="0" anchor="ctr"/>
                </a:tc>
                <a:tc>
                  <a:txBody>
                    <a:bodyPr/>
                    <a:lstStyle/>
                    <a:p>
                      <a:pPr algn="ctr" fontAlgn="ctr"/>
                      <a:r>
                        <a:rPr lang="en-IN" sz="800" b="0" i="0" u="none" strike="noStrike">
                          <a:solidFill>
                            <a:srgbClr val="222222"/>
                          </a:solidFill>
                          <a:latin typeface="Arial"/>
                        </a:rPr>
                        <a:t>18.5204° N, 73.8567° E</a:t>
                      </a:r>
                    </a:p>
                  </a:txBody>
                  <a:tcPr marL="9525" marR="9525" marT="9525" marB="0" anchor="ctr"/>
                </a:tc>
                <a:tc>
                  <a:txBody>
                    <a:bodyPr/>
                    <a:lstStyle/>
                    <a:p>
                      <a:pPr algn="ctr" fontAlgn="ctr"/>
                      <a:r>
                        <a:rPr lang="en-IN" sz="800" b="0" i="0" u="none" strike="noStrike">
                          <a:solidFill>
                            <a:srgbClr val="222222"/>
                          </a:solidFill>
                          <a:latin typeface="Arial"/>
                        </a:rPr>
                        <a:t>17.2478° N, 73.3709° E</a:t>
                      </a:r>
                    </a:p>
                  </a:txBody>
                  <a:tcPr marL="9525" marR="9525" marT="9525" marB="0" anchor="ctr"/>
                </a:tc>
                <a:tc>
                  <a:txBody>
                    <a:bodyPr/>
                    <a:lstStyle/>
                    <a:p>
                      <a:pPr algn="ctr" fontAlgn="ctr"/>
                      <a:r>
                        <a:rPr lang="en-IN" sz="800" b="0" i="0" u="none" strike="noStrike">
                          <a:solidFill>
                            <a:srgbClr val="222222"/>
                          </a:solidFill>
                          <a:latin typeface="Arial"/>
                        </a:rPr>
                        <a:t>21.1458° N, 79.0882° E</a:t>
                      </a:r>
                    </a:p>
                  </a:txBody>
                  <a:tcPr marL="9525" marR="9525" marT="9525" marB="0" anchor="ctr"/>
                </a:tc>
              </a:tr>
              <a:tr h="370840">
                <a:tc>
                  <a:txBody>
                    <a:bodyPr/>
                    <a:lstStyle/>
                    <a:p>
                      <a:pPr algn="ctr" fontAlgn="ctr"/>
                      <a:r>
                        <a:rPr lang="en-IN" sz="1100" b="1" i="0" u="none" strike="noStrike">
                          <a:solidFill>
                            <a:srgbClr val="000000"/>
                          </a:solidFill>
                          <a:latin typeface="Calibri"/>
                        </a:rPr>
                        <a:t>21/05/2016</a:t>
                      </a:r>
                    </a:p>
                  </a:txBody>
                  <a:tcPr marL="9525" marR="9525" marT="9525" marB="0" anchor="ctr"/>
                </a:tc>
                <a:tc>
                  <a:txBody>
                    <a:bodyPr/>
                    <a:lstStyle/>
                    <a:p>
                      <a:pPr algn="ctr" fontAlgn="ctr"/>
                      <a:r>
                        <a:rPr lang="en-IN" sz="1100" b="0" i="0" u="none" strike="noStrike">
                          <a:solidFill>
                            <a:srgbClr val="000000"/>
                          </a:solidFill>
                          <a:latin typeface="Calibri"/>
                        </a:rPr>
                        <a:t>53.936</a:t>
                      </a:r>
                    </a:p>
                  </a:txBody>
                  <a:tcPr marL="9525" marR="9525" marT="9525" marB="0" anchor="ctr"/>
                </a:tc>
                <a:tc>
                  <a:txBody>
                    <a:bodyPr/>
                    <a:lstStyle/>
                    <a:p>
                      <a:pPr algn="ctr" fontAlgn="ctr"/>
                      <a:r>
                        <a:rPr lang="en-IN" sz="1100" b="0" i="0" u="none" strike="noStrike">
                          <a:solidFill>
                            <a:srgbClr val="000000"/>
                          </a:solidFill>
                          <a:latin typeface="Calibri"/>
                        </a:rPr>
                        <a:t>59.147</a:t>
                      </a:r>
                    </a:p>
                  </a:txBody>
                  <a:tcPr marL="9525" marR="9525" marT="9525" marB="0" anchor="ctr"/>
                </a:tc>
                <a:tc>
                  <a:txBody>
                    <a:bodyPr/>
                    <a:lstStyle/>
                    <a:p>
                      <a:pPr algn="ctr" fontAlgn="ctr"/>
                      <a:r>
                        <a:rPr lang="en-IN" sz="1100" b="0" i="0" u="none" strike="noStrike">
                          <a:solidFill>
                            <a:srgbClr val="000000"/>
                          </a:solidFill>
                          <a:latin typeface="Calibri"/>
                        </a:rPr>
                        <a:t>54.553</a:t>
                      </a:r>
                    </a:p>
                  </a:txBody>
                  <a:tcPr marL="9525" marR="9525" marT="9525" marB="0" anchor="ctr"/>
                </a:tc>
                <a:tc>
                  <a:txBody>
                    <a:bodyPr/>
                    <a:lstStyle/>
                    <a:p>
                      <a:pPr algn="ctr" fontAlgn="ctr"/>
                      <a:r>
                        <a:rPr lang="en-IN" sz="1100" b="0" i="0" u="none" strike="noStrike">
                          <a:solidFill>
                            <a:srgbClr val="000000"/>
                          </a:solidFill>
                          <a:latin typeface="Calibri"/>
                        </a:rPr>
                        <a:t>41.923</a:t>
                      </a:r>
                    </a:p>
                  </a:txBody>
                  <a:tcPr marL="9525" marR="9525" marT="9525" marB="0" anchor="ctr"/>
                </a:tc>
                <a:tc>
                  <a:txBody>
                    <a:bodyPr/>
                    <a:lstStyle/>
                    <a:p>
                      <a:pPr algn="ctr" fontAlgn="ctr"/>
                      <a:r>
                        <a:rPr lang="en-IN" sz="1100" b="0" i="0" u="none" strike="noStrike">
                          <a:solidFill>
                            <a:srgbClr val="000000"/>
                          </a:solidFill>
                          <a:latin typeface="Calibri"/>
                        </a:rPr>
                        <a:t>38.07</a:t>
                      </a:r>
                    </a:p>
                  </a:txBody>
                  <a:tcPr marL="9525" marR="9525" marT="9525" marB="0" anchor="ctr"/>
                </a:tc>
                <a:tc>
                  <a:txBody>
                    <a:bodyPr/>
                    <a:lstStyle/>
                    <a:p>
                      <a:pPr algn="ctr" fontAlgn="ctr"/>
                      <a:r>
                        <a:rPr lang="en-IN" sz="1100" b="0" i="0" u="none" strike="noStrike">
                          <a:solidFill>
                            <a:srgbClr val="000000"/>
                          </a:solidFill>
                          <a:latin typeface="Calibri"/>
                        </a:rPr>
                        <a:t>50.031</a:t>
                      </a:r>
                    </a:p>
                  </a:txBody>
                  <a:tcPr marL="9525" marR="9525" marT="9525" marB="0" anchor="ctr"/>
                </a:tc>
                <a:tc>
                  <a:txBody>
                    <a:bodyPr/>
                    <a:lstStyle/>
                    <a:p>
                      <a:pPr algn="ctr" fontAlgn="ctr"/>
                      <a:r>
                        <a:rPr lang="en-IN" sz="1100" b="0" i="0" u="none" strike="noStrike">
                          <a:solidFill>
                            <a:srgbClr val="000000"/>
                          </a:solidFill>
                          <a:latin typeface="Calibri"/>
                        </a:rPr>
                        <a:t>50.076</a:t>
                      </a:r>
                    </a:p>
                  </a:txBody>
                  <a:tcPr marL="9525" marR="9525" marT="9525" marB="0" anchor="ctr"/>
                </a:tc>
                <a:tc>
                  <a:txBody>
                    <a:bodyPr/>
                    <a:lstStyle/>
                    <a:p>
                      <a:pPr algn="ctr" fontAlgn="ctr"/>
                      <a:r>
                        <a:rPr lang="en-IN" sz="1100" b="0" i="0" u="none" strike="noStrike">
                          <a:solidFill>
                            <a:srgbClr val="000000"/>
                          </a:solidFill>
                          <a:latin typeface="Calibri"/>
                        </a:rPr>
                        <a:t>39.437</a:t>
                      </a:r>
                    </a:p>
                  </a:txBody>
                  <a:tcPr marL="9525" marR="9525" marT="9525" marB="0" anchor="ctr"/>
                </a:tc>
                <a:tc>
                  <a:txBody>
                    <a:bodyPr/>
                    <a:lstStyle/>
                    <a:p>
                      <a:pPr algn="ctr" fontAlgn="ctr"/>
                      <a:r>
                        <a:rPr lang="en-IN" sz="1100" b="0" i="0" u="none" strike="noStrike">
                          <a:solidFill>
                            <a:srgbClr val="000000"/>
                          </a:solidFill>
                          <a:latin typeface="Calibri"/>
                        </a:rPr>
                        <a:t>26.683</a:t>
                      </a:r>
                    </a:p>
                  </a:txBody>
                  <a:tcPr marL="9525" marR="9525" marT="9525" marB="0" anchor="ctr"/>
                </a:tc>
                <a:tc>
                  <a:txBody>
                    <a:bodyPr/>
                    <a:lstStyle/>
                    <a:p>
                      <a:pPr algn="ctr" fontAlgn="ctr"/>
                      <a:r>
                        <a:rPr lang="en-IN" sz="1100" b="0" i="0" u="none" strike="noStrike">
                          <a:solidFill>
                            <a:srgbClr val="000000"/>
                          </a:solidFill>
                          <a:latin typeface="Calibri"/>
                        </a:rPr>
                        <a:t>42.574</a:t>
                      </a:r>
                    </a:p>
                  </a:txBody>
                  <a:tcPr marL="9525" marR="9525" marT="9525" marB="0" anchor="ctr"/>
                </a:tc>
                <a:tc>
                  <a:txBody>
                    <a:bodyPr/>
                    <a:lstStyle/>
                    <a:p>
                      <a:pPr algn="ctr" fontAlgn="ctr"/>
                      <a:r>
                        <a:rPr lang="en-IN" sz="1100" b="0" i="0" u="none" strike="noStrike">
                          <a:solidFill>
                            <a:srgbClr val="000000"/>
                          </a:solidFill>
                          <a:latin typeface="Calibri"/>
                        </a:rPr>
                        <a:t>33.752</a:t>
                      </a:r>
                    </a:p>
                  </a:txBody>
                  <a:tcPr marL="9525" marR="9525" marT="9525" marB="0" anchor="ctr"/>
                </a:tc>
              </a:tr>
              <a:tr h="370840">
                <a:tc>
                  <a:txBody>
                    <a:bodyPr/>
                    <a:lstStyle/>
                    <a:p>
                      <a:pPr algn="ctr" fontAlgn="ctr"/>
                      <a:r>
                        <a:rPr lang="en-IN" sz="1100" b="1" i="0" u="none" strike="noStrike">
                          <a:solidFill>
                            <a:srgbClr val="000000"/>
                          </a:solidFill>
                          <a:latin typeface="Calibri"/>
                        </a:rPr>
                        <a:t>22/05/2016</a:t>
                      </a:r>
                    </a:p>
                  </a:txBody>
                  <a:tcPr marL="9525" marR="9525" marT="9525" marB="0" anchor="ctr"/>
                </a:tc>
                <a:tc>
                  <a:txBody>
                    <a:bodyPr/>
                    <a:lstStyle/>
                    <a:p>
                      <a:pPr algn="ctr" fontAlgn="ctr"/>
                      <a:r>
                        <a:rPr lang="en-IN" sz="1100" b="0" i="0" u="none" strike="noStrike">
                          <a:solidFill>
                            <a:srgbClr val="000000"/>
                          </a:solidFill>
                          <a:latin typeface="Calibri"/>
                        </a:rPr>
                        <a:t>55.317</a:t>
                      </a:r>
                    </a:p>
                  </a:txBody>
                  <a:tcPr marL="9525" marR="9525" marT="9525" marB="0" anchor="ctr"/>
                </a:tc>
                <a:tc>
                  <a:txBody>
                    <a:bodyPr/>
                    <a:lstStyle/>
                    <a:p>
                      <a:pPr algn="ctr" fontAlgn="ctr"/>
                      <a:r>
                        <a:rPr lang="en-IN" sz="1100" b="0" i="0" u="none" strike="noStrike">
                          <a:solidFill>
                            <a:srgbClr val="000000"/>
                          </a:solidFill>
                          <a:latin typeface="Calibri"/>
                        </a:rPr>
                        <a:t>51.7</a:t>
                      </a:r>
                    </a:p>
                  </a:txBody>
                  <a:tcPr marL="9525" marR="9525" marT="9525" marB="0" anchor="ctr"/>
                </a:tc>
                <a:tc>
                  <a:txBody>
                    <a:bodyPr/>
                    <a:lstStyle/>
                    <a:p>
                      <a:pPr algn="ctr" fontAlgn="ctr"/>
                      <a:r>
                        <a:rPr lang="en-IN" sz="1100" b="0" i="0" u="none" strike="noStrike">
                          <a:solidFill>
                            <a:srgbClr val="000000"/>
                          </a:solidFill>
                          <a:latin typeface="Calibri"/>
                        </a:rPr>
                        <a:t>57.191</a:t>
                      </a:r>
                    </a:p>
                  </a:txBody>
                  <a:tcPr marL="9525" marR="9525" marT="9525" marB="0" anchor="ctr"/>
                </a:tc>
                <a:tc>
                  <a:txBody>
                    <a:bodyPr/>
                    <a:lstStyle/>
                    <a:p>
                      <a:pPr algn="ctr" fontAlgn="ctr"/>
                      <a:r>
                        <a:rPr lang="en-IN" sz="1100" b="0" i="0" u="none" strike="noStrike">
                          <a:solidFill>
                            <a:srgbClr val="000000"/>
                          </a:solidFill>
                          <a:latin typeface="Calibri"/>
                        </a:rPr>
                        <a:t>34.751</a:t>
                      </a:r>
                    </a:p>
                  </a:txBody>
                  <a:tcPr marL="9525" marR="9525" marT="9525" marB="0" anchor="ctr"/>
                </a:tc>
                <a:tc>
                  <a:txBody>
                    <a:bodyPr/>
                    <a:lstStyle/>
                    <a:p>
                      <a:pPr algn="ctr" fontAlgn="ctr"/>
                      <a:r>
                        <a:rPr lang="en-IN" sz="1100" b="0" i="0" u="none" strike="noStrike">
                          <a:solidFill>
                            <a:srgbClr val="000000"/>
                          </a:solidFill>
                          <a:latin typeface="Calibri"/>
                        </a:rPr>
                        <a:t>32.486</a:t>
                      </a:r>
                    </a:p>
                  </a:txBody>
                  <a:tcPr marL="9525" marR="9525" marT="9525" marB="0" anchor="ctr"/>
                </a:tc>
                <a:tc>
                  <a:txBody>
                    <a:bodyPr/>
                    <a:lstStyle/>
                    <a:p>
                      <a:pPr algn="ctr" fontAlgn="ctr"/>
                      <a:r>
                        <a:rPr lang="en-IN" sz="1100" b="0" i="0" u="none" strike="noStrike">
                          <a:solidFill>
                            <a:srgbClr val="000000"/>
                          </a:solidFill>
                          <a:latin typeface="Calibri"/>
                        </a:rPr>
                        <a:t>51.327</a:t>
                      </a:r>
                    </a:p>
                  </a:txBody>
                  <a:tcPr marL="9525" marR="9525" marT="9525" marB="0" anchor="ctr"/>
                </a:tc>
                <a:tc>
                  <a:txBody>
                    <a:bodyPr/>
                    <a:lstStyle/>
                    <a:p>
                      <a:pPr algn="ctr" fontAlgn="ctr"/>
                      <a:r>
                        <a:rPr lang="en-IN" sz="1100" b="0" i="0" u="none" strike="noStrike">
                          <a:solidFill>
                            <a:srgbClr val="000000"/>
                          </a:solidFill>
                          <a:latin typeface="Calibri"/>
                        </a:rPr>
                        <a:t>49.374</a:t>
                      </a:r>
                    </a:p>
                  </a:txBody>
                  <a:tcPr marL="9525" marR="9525" marT="9525" marB="0" anchor="ctr"/>
                </a:tc>
                <a:tc>
                  <a:txBody>
                    <a:bodyPr/>
                    <a:lstStyle/>
                    <a:p>
                      <a:pPr algn="ctr" fontAlgn="ctr"/>
                      <a:r>
                        <a:rPr lang="en-IN" sz="1100" b="0" i="0" u="none" strike="noStrike">
                          <a:solidFill>
                            <a:srgbClr val="000000"/>
                          </a:solidFill>
                          <a:latin typeface="Calibri"/>
                        </a:rPr>
                        <a:t>38.886</a:t>
                      </a:r>
                    </a:p>
                  </a:txBody>
                  <a:tcPr marL="9525" marR="9525" marT="9525" marB="0" anchor="ctr"/>
                </a:tc>
                <a:tc>
                  <a:txBody>
                    <a:bodyPr/>
                    <a:lstStyle/>
                    <a:p>
                      <a:pPr algn="ctr" fontAlgn="ctr"/>
                      <a:r>
                        <a:rPr lang="en-IN" sz="1100" b="0" i="0" u="none" strike="noStrike">
                          <a:solidFill>
                            <a:srgbClr val="000000"/>
                          </a:solidFill>
                          <a:latin typeface="Calibri"/>
                        </a:rPr>
                        <a:t>23.2</a:t>
                      </a:r>
                    </a:p>
                  </a:txBody>
                  <a:tcPr marL="9525" marR="9525" marT="9525" marB="0" anchor="ctr"/>
                </a:tc>
                <a:tc>
                  <a:txBody>
                    <a:bodyPr/>
                    <a:lstStyle/>
                    <a:p>
                      <a:pPr algn="ctr" fontAlgn="ctr"/>
                      <a:r>
                        <a:rPr lang="en-IN" sz="1100" b="0" i="0" u="none" strike="noStrike">
                          <a:solidFill>
                            <a:srgbClr val="000000"/>
                          </a:solidFill>
                          <a:latin typeface="Calibri"/>
                        </a:rPr>
                        <a:t>40.45</a:t>
                      </a:r>
                    </a:p>
                  </a:txBody>
                  <a:tcPr marL="9525" marR="9525" marT="9525" marB="0" anchor="ctr"/>
                </a:tc>
                <a:tc>
                  <a:txBody>
                    <a:bodyPr/>
                    <a:lstStyle/>
                    <a:p>
                      <a:pPr algn="ctr" fontAlgn="ctr"/>
                      <a:r>
                        <a:rPr lang="en-IN" sz="1100" b="0" i="0" u="none" strike="noStrike">
                          <a:solidFill>
                            <a:srgbClr val="000000"/>
                          </a:solidFill>
                          <a:latin typeface="Calibri"/>
                        </a:rPr>
                        <a:t>30.824</a:t>
                      </a:r>
                    </a:p>
                  </a:txBody>
                  <a:tcPr marL="9525" marR="9525" marT="9525" marB="0" anchor="ctr"/>
                </a:tc>
              </a:tr>
              <a:tr h="370840">
                <a:tc>
                  <a:txBody>
                    <a:bodyPr/>
                    <a:lstStyle/>
                    <a:p>
                      <a:pPr algn="ctr" fontAlgn="ctr"/>
                      <a:r>
                        <a:rPr lang="en-IN" sz="1100" b="1" i="0" u="none" strike="noStrike">
                          <a:solidFill>
                            <a:srgbClr val="000000"/>
                          </a:solidFill>
                          <a:latin typeface="Calibri"/>
                        </a:rPr>
                        <a:t>23/05/2016</a:t>
                      </a:r>
                    </a:p>
                  </a:txBody>
                  <a:tcPr marL="9525" marR="9525" marT="9525" marB="0" anchor="ctr"/>
                </a:tc>
                <a:tc>
                  <a:txBody>
                    <a:bodyPr/>
                    <a:lstStyle/>
                    <a:p>
                      <a:pPr algn="ctr" fontAlgn="ctr"/>
                      <a:r>
                        <a:rPr lang="en-IN" sz="1100" b="0" i="0" u="none" strike="noStrike">
                          <a:solidFill>
                            <a:srgbClr val="000000"/>
                          </a:solidFill>
                          <a:latin typeface="Calibri"/>
                        </a:rPr>
                        <a:t>57.723</a:t>
                      </a:r>
                    </a:p>
                  </a:txBody>
                  <a:tcPr marL="9525" marR="9525" marT="9525" marB="0" anchor="ctr"/>
                </a:tc>
                <a:tc>
                  <a:txBody>
                    <a:bodyPr/>
                    <a:lstStyle/>
                    <a:p>
                      <a:pPr algn="ctr" fontAlgn="ctr"/>
                      <a:r>
                        <a:rPr lang="en-IN" sz="1100" b="0" i="0" u="none" strike="noStrike">
                          <a:solidFill>
                            <a:srgbClr val="000000"/>
                          </a:solidFill>
                          <a:latin typeface="Calibri"/>
                        </a:rPr>
                        <a:t>51.807</a:t>
                      </a:r>
                    </a:p>
                  </a:txBody>
                  <a:tcPr marL="9525" marR="9525" marT="9525" marB="0" anchor="ctr"/>
                </a:tc>
                <a:tc>
                  <a:txBody>
                    <a:bodyPr/>
                    <a:lstStyle/>
                    <a:p>
                      <a:pPr algn="ctr" fontAlgn="ctr"/>
                      <a:r>
                        <a:rPr lang="en-IN" sz="1100" b="0" i="0" u="none" strike="noStrike">
                          <a:solidFill>
                            <a:srgbClr val="000000"/>
                          </a:solidFill>
                          <a:latin typeface="Calibri"/>
                        </a:rPr>
                        <a:t>58.13</a:t>
                      </a:r>
                    </a:p>
                  </a:txBody>
                  <a:tcPr marL="9525" marR="9525" marT="9525" marB="0" anchor="ctr"/>
                </a:tc>
                <a:tc>
                  <a:txBody>
                    <a:bodyPr/>
                    <a:lstStyle/>
                    <a:p>
                      <a:pPr algn="ctr" fontAlgn="ctr"/>
                      <a:r>
                        <a:rPr lang="en-IN" sz="1100" b="0" i="0" u="none" strike="noStrike">
                          <a:solidFill>
                            <a:srgbClr val="000000"/>
                          </a:solidFill>
                          <a:latin typeface="Calibri"/>
                        </a:rPr>
                        <a:t>35.143</a:t>
                      </a:r>
                    </a:p>
                  </a:txBody>
                  <a:tcPr marL="9525" marR="9525" marT="9525" marB="0" anchor="ctr"/>
                </a:tc>
                <a:tc>
                  <a:txBody>
                    <a:bodyPr/>
                    <a:lstStyle/>
                    <a:p>
                      <a:pPr algn="ctr" fontAlgn="ctr"/>
                      <a:r>
                        <a:rPr lang="en-IN" sz="1100" b="0" i="0" u="none" strike="noStrike">
                          <a:solidFill>
                            <a:srgbClr val="000000"/>
                          </a:solidFill>
                          <a:latin typeface="Calibri"/>
                        </a:rPr>
                        <a:t>31.022</a:t>
                      </a:r>
                    </a:p>
                  </a:txBody>
                  <a:tcPr marL="9525" marR="9525" marT="9525" marB="0" anchor="ctr"/>
                </a:tc>
                <a:tc>
                  <a:txBody>
                    <a:bodyPr/>
                    <a:lstStyle/>
                    <a:p>
                      <a:pPr algn="ctr" fontAlgn="ctr"/>
                      <a:r>
                        <a:rPr lang="en-IN" sz="1100" b="0" i="0" u="none" strike="noStrike">
                          <a:solidFill>
                            <a:srgbClr val="000000"/>
                          </a:solidFill>
                          <a:latin typeface="Calibri"/>
                        </a:rPr>
                        <a:t>44.062</a:t>
                      </a:r>
                    </a:p>
                  </a:txBody>
                  <a:tcPr marL="9525" marR="9525" marT="9525" marB="0" anchor="ctr"/>
                </a:tc>
                <a:tc>
                  <a:txBody>
                    <a:bodyPr/>
                    <a:lstStyle/>
                    <a:p>
                      <a:pPr algn="ctr" fontAlgn="ctr"/>
                      <a:r>
                        <a:rPr lang="en-IN" sz="1100" b="0" i="0" u="none" strike="noStrike">
                          <a:solidFill>
                            <a:srgbClr val="000000"/>
                          </a:solidFill>
                          <a:latin typeface="Calibri"/>
                        </a:rPr>
                        <a:t>48.166</a:t>
                      </a:r>
                    </a:p>
                  </a:txBody>
                  <a:tcPr marL="9525" marR="9525" marT="9525" marB="0" anchor="ctr"/>
                </a:tc>
                <a:tc>
                  <a:txBody>
                    <a:bodyPr/>
                    <a:lstStyle/>
                    <a:p>
                      <a:pPr algn="ctr" fontAlgn="ctr"/>
                      <a:r>
                        <a:rPr lang="en-IN" sz="1100" b="0" i="0" u="none" strike="noStrike">
                          <a:solidFill>
                            <a:srgbClr val="000000"/>
                          </a:solidFill>
                          <a:latin typeface="Calibri"/>
                        </a:rPr>
                        <a:t>43.04</a:t>
                      </a:r>
                    </a:p>
                  </a:txBody>
                  <a:tcPr marL="9525" marR="9525" marT="9525" marB="0" anchor="ctr"/>
                </a:tc>
                <a:tc>
                  <a:txBody>
                    <a:bodyPr/>
                    <a:lstStyle/>
                    <a:p>
                      <a:pPr algn="ctr" fontAlgn="ctr"/>
                      <a:r>
                        <a:rPr lang="en-IN" sz="1100" b="0" i="0" u="none" strike="noStrike">
                          <a:solidFill>
                            <a:srgbClr val="000000"/>
                          </a:solidFill>
                          <a:latin typeface="Calibri"/>
                        </a:rPr>
                        <a:t>28.646</a:t>
                      </a:r>
                    </a:p>
                  </a:txBody>
                  <a:tcPr marL="9525" marR="9525" marT="9525" marB="0" anchor="ctr"/>
                </a:tc>
                <a:tc>
                  <a:txBody>
                    <a:bodyPr/>
                    <a:lstStyle/>
                    <a:p>
                      <a:pPr algn="ctr" fontAlgn="ctr"/>
                      <a:r>
                        <a:rPr lang="en-IN" sz="1100" b="0" i="0" u="none" strike="noStrike">
                          <a:solidFill>
                            <a:srgbClr val="000000"/>
                          </a:solidFill>
                          <a:latin typeface="Calibri"/>
                        </a:rPr>
                        <a:t>39.218</a:t>
                      </a:r>
                    </a:p>
                  </a:txBody>
                  <a:tcPr marL="9525" marR="9525" marT="9525" marB="0" anchor="ctr"/>
                </a:tc>
                <a:tc>
                  <a:txBody>
                    <a:bodyPr/>
                    <a:lstStyle/>
                    <a:p>
                      <a:pPr algn="ctr" fontAlgn="ctr"/>
                      <a:r>
                        <a:rPr lang="en-IN" sz="1100" b="0" i="0" u="none" strike="noStrike">
                          <a:solidFill>
                            <a:srgbClr val="000000"/>
                          </a:solidFill>
                          <a:latin typeface="Calibri"/>
                        </a:rPr>
                        <a:t>34.601</a:t>
                      </a:r>
                    </a:p>
                  </a:txBody>
                  <a:tcPr marL="9525" marR="9525" marT="9525" marB="0" anchor="ctr"/>
                </a:tc>
              </a:tr>
              <a:tr h="370840">
                <a:tc>
                  <a:txBody>
                    <a:bodyPr/>
                    <a:lstStyle/>
                    <a:p>
                      <a:pPr algn="ctr" fontAlgn="ctr"/>
                      <a:r>
                        <a:rPr lang="en-IN" sz="1100" b="1" i="0" u="none" strike="noStrike">
                          <a:solidFill>
                            <a:srgbClr val="000000"/>
                          </a:solidFill>
                          <a:latin typeface="Calibri"/>
                        </a:rPr>
                        <a:t>24/05/2016</a:t>
                      </a:r>
                    </a:p>
                  </a:txBody>
                  <a:tcPr marL="9525" marR="9525" marT="9525" marB="0" anchor="ctr"/>
                </a:tc>
                <a:tc>
                  <a:txBody>
                    <a:bodyPr/>
                    <a:lstStyle/>
                    <a:p>
                      <a:pPr algn="ctr" fontAlgn="ctr"/>
                      <a:r>
                        <a:rPr lang="en-IN" sz="1100" b="0" i="0" u="none" strike="noStrike">
                          <a:solidFill>
                            <a:srgbClr val="000000"/>
                          </a:solidFill>
                          <a:latin typeface="Calibri"/>
                        </a:rPr>
                        <a:t>58.3</a:t>
                      </a:r>
                    </a:p>
                  </a:txBody>
                  <a:tcPr marL="9525" marR="9525" marT="9525" marB="0" anchor="ctr"/>
                </a:tc>
                <a:tc>
                  <a:txBody>
                    <a:bodyPr/>
                    <a:lstStyle/>
                    <a:p>
                      <a:pPr algn="ctr" fontAlgn="ctr"/>
                      <a:r>
                        <a:rPr lang="en-IN" sz="1100" b="0" i="0" u="none" strike="noStrike">
                          <a:solidFill>
                            <a:srgbClr val="000000"/>
                          </a:solidFill>
                          <a:latin typeface="Calibri"/>
                        </a:rPr>
                        <a:t>51.426</a:t>
                      </a:r>
                    </a:p>
                  </a:txBody>
                  <a:tcPr marL="9525" marR="9525" marT="9525" marB="0" anchor="ctr"/>
                </a:tc>
                <a:tc>
                  <a:txBody>
                    <a:bodyPr/>
                    <a:lstStyle/>
                    <a:p>
                      <a:pPr algn="ctr" fontAlgn="ctr"/>
                      <a:r>
                        <a:rPr lang="en-IN" sz="1100" b="0" i="0" u="none" strike="noStrike">
                          <a:solidFill>
                            <a:srgbClr val="000000"/>
                          </a:solidFill>
                          <a:latin typeface="Calibri"/>
                        </a:rPr>
                        <a:t>58.703</a:t>
                      </a:r>
                    </a:p>
                  </a:txBody>
                  <a:tcPr marL="9525" marR="9525" marT="9525" marB="0" anchor="ctr"/>
                </a:tc>
                <a:tc>
                  <a:txBody>
                    <a:bodyPr/>
                    <a:lstStyle/>
                    <a:p>
                      <a:pPr algn="ctr" fontAlgn="ctr"/>
                      <a:r>
                        <a:rPr lang="en-IN" sz="1100" b="0" i="0" u="none" strike="noStrike">
                          <a:solidFill>
                            <a:srgbClr val="000000"/>
                          </a:solidFill>
                          <a:latin typeface="Calibri"/>
                        </a:rPr>
                        <a:t>31.671</a:t>
                      </a:r>
                    </a:p>
                  </a:txBody>
                  <a:tcPr marL="9525" marR="9525" marT="9525" marB="0" anchor="ctr"/>
                </a:tc>
                <a:tc>
                  <a:txBody>
                    <a:bodyPr/>
                    <a:lstStyle/>
                    <a:p>
                      <a:pPr algn="ctr" fontAlgn="ctr"/>
                      <a:r>
                        <a:rPr lang="en-IN" sz="1100" b="0" i="0" u="none" strike="noStrike">
                          <a:solidFill>
                            <a:srgbClr val="000000"/>
                          </a:solidFill>
                          <a:latin typeface="Calibri"/>
                        </a:rPr>
                        <a:t>35.438</a:t>
                      </a:r>
                    </a:p>
                  </a:txBody>
                  <a:tcPr marL="9525" marR="9525" marT="9525" marB="0" anchor="ctr"/>
                </a:tc>
                <a:tc>
                  <a:txBody>
                    <a:bodyPr/>
                    <a:lstStyle/>
                    <a:p>
                      <a:pPr algn="ctr" fontAlgn="ctr"/>
                      <a:r>
                        <a:rPr lang="en-IN" sz="1100" b="0" i="0" u="none" strike="noStrike">
                          <a:solidFill>
                            <a:srgbClr val="000000"/>
                          </a:solidFill>
                          <a:latin typeface="Calibri"/>
                        </a:rPr>
                        <a:t>43.455</a:t>
                      </a:r>
                    </a:p>
                  </a:txBody>
                  <a:tcPr marL="9525" marR="9525" marT="9525" marB="0" anchor="ctr"/>
                </a:tc>
                <a:tc>
                  <a:txBody>
                    <a:bodyPr/>
                    <a:lstStyle/>
                    <a:p>
                      <a:pPr algn="ctr" fontAlgn="ctr"/>
                      <a:r>
                        <a:rPr lang="en-IN" sz="1100" b="0" i="0" u="none" strike="noStrike">
                          <a:solidFill>
                            <a:srgbClr val="000000"/>
                          </a:solidFill>
                          <a:latin typeface="Calibri"/>
                        </a:rPr>
                        <a:t>51.559</a:t>
                      </a:r>
                    </a:p>
                  </a:txBody>
                  <a:tcPr marL="9525" marR="9525" marT="9525" marB="0" anchor="ctr"/>
                </a:tc>
                <a:tc>
                  <a:txBody>
                    <a:bodyPr/>
                    <a:lstStyle/>
                    <a:p>
                      <a:pPr algn="ctr" fontAlgn="ctr"/>
                      <a:r>
                        <a:rPr lang="en-IN" sz="1100" b="0" i="0" u="none" strike="noStrike">
                          <a:solidFill>
                            <a:srgbClr val="000000"/>
                          </a:solidFill>
                          <a:latin typeface="Calibri"/>
                        </a:rPr>
                        <a:t>42.599</a:t>
                      </a:r>
                    </a:p>
                  </a:txBody>
                  <a:tcPr marL="9525" marR="9525" marT="9525" marB="0" anchor="ctr"/>
                </a:tc>
                <a:tc>
                  <a:txBody>
                    <a:bodyPr/>
                    <a:lstStyle/>
                    <a:p>
                      <a:pPr algn="ctr" fontAlgn="ctr"/>
                      <a:r>
                        <a:rPr lang="en-IN" sz="1100" b="0" i="0" u="none" strike="noStrike">
                          <a:solidFill>
                            <a:srgbClr val="000000"/>
                          </a:solidFill>
                          <a:latin typeface="Calibri"/>
                        </a:rPr>
                        <a:t>27.495</a:t>
                      </a:r>
                    </a:p>
                  </a:txBody>
                  <a:tcPr marL="9525" marR="9525" marT="9525" marB="0" anchor="ctr"/>
                </a:tc>
                <a:tc>
                  <a:txBody>
                    <a:bodyPr/>
                    <a:lstStyle/>
                    <a:p>
                      <a:pPr algn="ctr" fontAlgn="ctr"/>
                      <a:r>
                        <a:rPr lang="en-IN" sz="1100" b="0" i="0" u="none" strike="noStrike">
                          <a:solidFill>
                            <a:srgbClr val="000000"/>
                          </a:solidFill>
                          <a:latin typeface="Calibri"/>
                        </a:rPr>
                        <a:t>41.71</a:t>
                      </a:r>
                    </a:p>
                  </a:txBody>
                  <a:tcPr marL="9525" marR="9525" marT="9525" marB="0" anchor="ctr"/>
                </a:tc>
                <a:tc>
                  <a:txBody>
                    <a:bodyPr/>
                    <a:lstStyle/>
                    <a:p>
                      <a:pPr algn="ctr" fontAlgn="ctr"/>
                      <a:r>
                        <a:rPr lang="en-IN" sz="1100" b="0" i="0" u="none" strike="noStrike">
                          <a:solidFill>
                            <a:srgbClr val="000000"/>
                          </a:solidFill>
                          <a:latin typeface="Calibri"/>
                        </a:rPr>
                        <a:t>35.086</a:t>
                      </a:r>
                    </a:p>
                  </a:txBody>
                  <a:tcPr marL="9525" marR="9525" marT="9525" marB="0" anchor="ctr"/>
                </a:tc>
              </a:tr>
              <a:tr h="370840">
                <a:tc>
                  <a:txBody>
                    <a:bodyPr/>
                    <a:lstStyle/>
                    <a:p>
                      <a:pPr algn="ctr" fontAlgn="ctr"/>
                      <a:r>
                        <a:rPr lang="en-IN" sz="1100" b="1" i="0" u="none" strike="noStrike">
                          <a:solidFill>
                            <a:srgbClr val="000000"/>
                          </a:solidFill>
                          <a:latin typeface="Calibri"/>
                        </a:rPr>
                        <a:t>25/05/2016</a:t>
                      </a:r>
                    </a:p>
                  </a:txBody>
                  <a:tcPr marL="9525" marR="9525" marT="9525" marB="0" anchor="ctr"/>
                </a:tc>
                <a:tc>
                  <a:txBody>
                    <a:bodyPr/>
                    <a:lstStyle/>
                    <a:p>
                      <a:pPr algn="ctr" fontAlgn="ctr"/>
                      <a:r>
                        <a:rPr lang="en-IN" sz="1100" b="0" i="0" u="none" strike="noStrike">
                          <a:solidFill>
                            <a:srgbClr val="000000"/>
                          </a:solidFill>
                          <a:latin typeface="Calibri"/>
                        </a:rPr>
                        <a:t>53.252</a:t>
                      </a:r>
                    </a:p>
                  </a:txBody>
                  <a:tcPr marL="9525" marR="9525" marT="9525" marB="0" anchor="ctr"/>
                </a:tc>
                <a:tc>
                  <a:txBody>
                    <a:bodyPr/>
                    <a:lstStyle/>
                    <a:p>
                      <a:pPr algn="ctr" fontAlgn="ctr"/>
                      <a:r>
                        <a:rPr lang="en-IN" sz="1100" b="0" i="0" u="none" strike="noStrike">
                          <a:solidFill>
                            <a:srgbClr val="000000"/>
                          </a:solidFill>
                          <a:latin typeface="Calibri"/>
                        </a:rPr>
                        <a:t>48.8</a:t>
                      </a:r>
                    </a:p>
                  </a:txBody>
                  <a:tcPr marL="9525" marR="9525" marT="9525" marB="0" anchor="ctr"/>
                </a:tc>
                <a:tc>
                  <a:txBody>
                    <a:bodyPr/>
                    <a:lstStyle/>
                    <a:p>
                      <a:pPr algn="ctr" fontAlgn="ctr"/>
                      <a:r>
                        <a:rPr lang="en-IN" sz="1100" b="0" i="0" u="none" strike="noStrike">
                          <a:solidFill>
                            <a:srgbClr val="000000"/>
                          </a:solidFill>
                          <a:latin typeface="Calibri"/>
                        </a:rPr>
                        <a:t>55.421</a:t>
                      </a:r>
                    </a:p>
                  </a:txBody>
                  <a:tcPr marL="9525" marR="9525" marT="9525" marB="0" anchor="ctr"/>
                </a:tc>
                <a:tc>
                  <a:txBody>
                    <a:bodyPr/>
                    <a:lstStyle/>
                    <a:p>
                      <a:pPr algn="ctr" fontAlgn="ctr"/>
                      <a:r>
                        <a:rPr lang="en-IN" sz="1100" b="0" i="0" u="none" strike="noStrike">
                          <a:solidFill>
                            <a:srgbClr val="000000"/>
                          </a:solidFill>
                          <a:latin typeface="Calibri"/>
                        </a:rPr>
                        <a:t>32.431</a:t>
                      </a:r>
                    </a:p>
                  </a:txBody>
                  <a:tcPr marL="9525" marR="9525" marT="9525" marB="0" anchor="ctr"/>
                </a:tc>
                <a:tc>
                  <a:txBody>
                    <a:bodyPr/>
                    <a:lstStyle/>
                    <a:p>
                      <a:pPr algn="ctr" fontAlgn="ctr"/>
                      <a:r>
                        <a:rPr lang="en-IN" sz="1100" b="0" i="0" u="none" strike="noStrike">
                          <a:solidFill>
                            <a:srgbClr val="000000"/>
                          </a:solidFill>
                          <a:latin typeface="Calibri"/>
                        </a:rPr>
                        <a:t>33.061</a:t>
                      </a:r>
                    </a:p>
                  </a:txBody>
                  <a:tcPr marL="9525" marR="9525" marT="9525" marB="0" anchor="ctr"/>
                </a:tc>
                <a:tc>
                  <a:txBody>
                    <a:bodyPr/>
                    <a:lstStyle/>
                    <a:p>
                      <a:pPr algn="ctr" fontAlgn="ctr"/>
                      <a:r>
                        <a:rPr lang="en-IN" sz="1100" b="0" i="0" u="none" strike="noStrike">
                          <a:solidFill>
                            <a:srgbClr val="000000"/>
                          </a:solidFill>
                          <a:latin typeface="Calibri"/>
                        </a:rPr>
                        <a:t>40.158</a:t>
                      </a:r>
                    </a:p>
                  </a:txBody>
                  <a:tcPr marL="9525" marR="9525" marT="9525" marB="0" anchor="ctr"/>
                </a:tc>
                <a:tc>
                  <a:txBody>
                    <a:bodyPr/>
                    <a:lstStyle/>
                    <a:p>
                      <a:pPr algn="ctr" fontAlgn="ctr"/>
                      <a:r>
                        <a:rPr lang="en-IN" sz="1100" b="0" i="0" u="none" strike="noStrike">
                          <a:solidFill>
                            <a:srgbClr val="000000"/>
                          </a:solidFill>
                          <a:latin typeface="Calibri"/>
                        </a:rPr>
                        <a:t>45.962</a:t>
                      </a:r>
                    </a:p>
                  </a:txBody>
                  <a:tcPr marL="9525" marR="9525" marT="9525" marB="0" anchor="ctr"/>
                </a:tc>
                <a:tc>
                  <a:txBody>
                    <a:bodyPr/>
                    <a:lstStyle/>
                    <a:p>
                      <a:pPr algn="ctr" fontAlgn="ctr"/>
                      <a:r>
                        <a:rPr lang="en-IN" sz="1100" b="0" i="0" u="none" strike="noStrike">
                          <a:solidFill>
                            <a:srgbClr val="000000"/>
                          </a:solidFill>
                          <a:latin typeface="Calibri"/>
                        </a:rPr>
                        <a:t>36.457</a:t>
                      </a:r>
                    </a:p>
                  </a:txBody>
                  <a:tcPr marL="9525" marR="9525" marT="9525" marB="0" anchor="ctr"/>
                </a:tc>
                <a:tc>
                  <a:txBody>
                    <a:bodyPr/>
                    <a:lstStyle/>
                    <a:p>
                      <a:pPr algn="ctr" fontAlgn="ctr"/>
                      <a:r>
                        <a:rPr lang="en-IN" sz="1100" b="0" i="0" u="none" strike="noStrike">
                          <a:solidFill>
                            <a:srgbClr val="000000"/>
                          </a:solidFill>
                          <a:latin typeface="Calibri"/>
                        </a:rPr>
                        <a:t>33.609</a:t>
                      </a:r>
                    </a:p>
                  </a:txBody>
                  <a:tcPr marL="9525" marR="9525" marT="9525" marB="0" anchor="ctr"/>
                </a:tc>
                <a:tc>
                  <a:txBody>
                    <a:bodyPr/>
                    <a:lstStyle/>
                    <a:p>
                      <a:pPr algn="ctr" fontAlgn="ctr"/>
                      <a:r>
                        <a:rPr lang="en-IN" sz="1100" b="0" i="0" u="none" strike="noStrike">
                          <a:solidFill>
                            <a:srgbClr val="000000"/>
                          </a:solidFill>
                          <a:latin typeface="Calibri"/>
                        </a:rPr>
                        <a:t>52.232</a:t>
                      </a:r>
                    </a:p>
                  </a:txBody>
                  <a:tcPr marL="9525" marR="9525" marT="9525" marB="0" anchor="ctr"/>
                </a:tc>
                <a:tc>
                  <a:txBody>
                    <a:bodyPr/>
                    <a:lstStyle/>
                    <a:p>
                      <a:pPr algn="ctr" fontAlgn="ctr"/>
                      <a:r>
                        <a:rPr lang="en-IN" sz="1100" b="0" i="0" u="none" strike="noStrike" dirty="0">
                          <a:solidFill>
                            <a:srgbClr val="000000"/>
                          </a:solidFill>
                          <a:latin typeface="Calibri"/>
                        </a:rPr>
                        <a:t>29.826</a:t>
                      </a:r>
                    </a:p>
                  </a:txBody>
                  <a:tcPr marL="9525" marR="9525" marT="9525" marB="0" anchor="ctr"/>
                </a:tc>
              </a:tr>
            </a:tbl>
          </a:graphicData>
        </a:graphic>
      </p:graphicFrame>
      <p:graphicFrame>
        <p:nvGraphicFramePr>
          <p:cNvPr id="3" name="Table 2"/>
          <p:cNvGraphicFramePr>
            <a:graphicFrameLocks noGrp="1"/>
          </p:cNvGraphicFramePr>
          <p:nvPr/>
        </p:nvGraphicFramePr>
        <p:xfrm>
          <a:off x="428596" y="3766041"/>
          <a:ext cx="8143932" cy="3091959"/>
        </p:xfrm>
        <a:graphic>
          <a:graphicData uri="http://schemas.openxmlformats.org/drawingml/2006/table">
            <a:tbl>
              <a:tblPr firstRow="1" bandRow="1">
                <a:tableStyleId>{5C22544A-7EE6-4342-B048-85BDC9FD1C3A}</a:tableStyleId>
              </a:tblPr>
              <a:tblGrid>
                <a:gridCol w="678661"/>
                <a:gridCol w="678661"/>
                <a:gridCol w="678661"/>
                <a:gridCol w="678661"/>
                <a:gridCol w="678661"/>
                <a:gridCol w="678661"/>
                <a:gridCol w="678661"/>
                <a:gridCol w="678661"/>
                <a:gridCol w="678661"/>
                <a:gridCol w="678661"/>
                <a:gridCol w="678661"/>
                <a:gridCol w="678661"/>
              </a:tblGrid>
              <a:tr h="330883">
                <a:tc gridSpan="12">
                  <a:txBody>
                    <a:bodyPr/>
                    <a:lstStyle/>
                    <a:p>
                      <a:pPr algn="ctr" fontAlgn="ctr"/>
                      <a:r>
                        <a:rPr lang="en-IN" sz="2000" b="1" i="0" u="none" strike="noStrike" dirty="0">
                          <a:solidFill>
                            <a:srgbClr val="000000"/>
                          </a:solidFill>
                          <a:latin typeface="Calibri"/>
                        </a:rPr>
                        <a:t>Mean Sea Level Pressure (MSLP) - </a:t>
                      </a:r>
                      <a:r>
                        <a:rPr lang="en-IN" sz="2000" b="1" i="0" u="none" strike="noStrike" dirty="0" err="1">
                          <a:solidFill>
                            <a:srgbClr val="000000"/>
                          </a:solidFill>
                          <a:latin typeface="Calibri"/>
                        </a:rPr>
                        <a:t>hPa</a:t>
                      </a:r>
                      <a:endParaRPr lang="en-IN" sz="2000" b="1" i="0" u="none" strike="noStrike" dirty="0">
                        <a:solidFill>
                          <a:srgbClr val="000000"/>
                        </a:solidFill>
                        <a:latin typeface="Calibri"/>
                      </a:endParaRPr>
                    </a:p>
                  </a:txBody>
                  <a:tcPr marL="9525" marR="9525" marT="9525" marB="0" anchor="ct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330883">
                <a:tc>
                  <a:txBody>
                    <a:bodyPr/>
                    <a:lstStyle/>
                    <a:p>
                      <a:pPr algn="ctr" fontAlgn="ctr"/>
                      <a:r>
                        <a:rPr lang="en-IN" sz="1400" b="1" i="0" u="none" strike="noStrike" dirty="0">
                          <a:solidFill>
                            <a:srgbClr val="000000"/>
                          </a:solidFill>
                          <a:latin typeface="Calibri"/>
                        </a:rPr>
                        <a:t>Date</a:t>
                      </a:r>
                    </a:p>
                  </a:txBody>
                  <a:tcPr marL="9525" marR="9525" marT="9525" marB="0" anchor="ctr"/>
                </a:tc>
                <a:tc gridSpan="3">
                  <a:txBody>
                    <a:bodyPr/>
                    <a:lstStyle/>
                    <a:p>
                      <a:pPr algn="ctr" fontAlgn="ctr"/>
                      <a:r>
                        <a:rPr lang="en-IN" sz="1400" b="1" i="0" u="none" strike="noStrike">
                          <a:solidFill>
                            <a:srgbClr val="000000"/>
                          </a:solidFill>
                          <a:latin typeface="Calibri"/>
                        </a:rPr>
                        <a:t>Kerala</a:t>
                      </a:r>
                    </a:p>
                  </a:txBody>
                  <a:tcPr marL="9525" marR="9525" marT="9525" marB="0" anchor="ctr"/>
                </a:tc>
                <a:tc hMerge="1">
                  <a:txBody>
                    <a:bodyPr/>
                    <a:lstStyle/>
                    <a:p>
                      <a:endParaRPr lang="en-IN"/>
                    </a:p>
                  </a:txBody>
                  <a:tcPr/>
                </a:tc>
                <a:tc hMerge="1">
                  <a:txBody>
                    <a:bodyPr/>
                    <a:lstStyle/>
                    <a:p>
                      <a:endParaRPr lang="en-IN"/>
                    </a:p>
                  </a:txBody>
                  <a:tcPr/>
                </a:tc>
                <a:tc gridSpan="2">
                  <a:txBody>
                    <a:bodyPr/>
                    <a:lstStyle/>
                    <a:p>
                      <a:pPr algn="ctr" fontAlgn="ctr"/>
                      <a:r>
                        <a:rPr lang="en-IN" sz="1400" b="1" i="0" u="none" strike="noStrike">
                          <a:solidFill>
                            <a:srgbClr val="000000"/>
                          </a:solidFill>
                          <a:latin typeface="Calibri"/>
                        </a:rPr>
                        <a:t>Karnataka</a:t>
                      </a:r>
                    </a:p>
                  </a:txBody>
                  <a:tcPr marL="9525" marR="9525" marT="9525" marB="0" anchor="ctr"/>
                </a:tc>
                <a:tc hMerge="1">
                  <a:txBody>
                    <a:bodyPr/>
                    <a:lstStyle/>
                    <a:p>
                      <a:endParaRPr lang="en-IN"/>
                    </a:p>
                  </a:txBody>
                  <a:tcPr/>
                </a:tc>
                <a:tc gridSpan="3">
                  <a:txBody>
                    <a:bodyPr/>
                    <a:lstStyle/>
                    <a:p>
                      <a:pPr algn="ctr" fontAlgn="ctr"/>
                      <a:r>
                        <a:rPr lang="en-IN" sz="1400" b="1" i="0" u="none" strike="noStrike">
                          <a:solidFill>
                            <a:srgbClr val="000000"/>
                          </a:solidFill>
                          <a:latin typeface="Calibri"/>
                        </a:rPr>
                        <a:t>Tamil Nadu</a:t>
                      </a:r>
                    </a:p>
                  </a:txBody>
                  <a:tcPr marL="9525" marR="9525" marT="9525" marB="0" anchor="ctr"/>
                </a:tc>
                <a:tc hMerge="1">
                  <a:txBody>
                    <a:bodyPr/>
                    <a:lstStyle/>
                    <a:p>
                      <a:endParaRPr lang="en-IN"/>
                    </a:p>
                  </a:txBody>
                  <a:tcPr/>
                </a:tc>
                <a:tc hMerge="1">
                  <a:txBody>
                    <a:bodyPr/>
                    <a:lstStyle/>
                    <a:p>
                      <a:endParaRPr lang="en-IN"/>
                    </a:p>
                  </a:txBody>
                  <a:tcPr/>
                </a:tc>
                <a:tc gridSpan="3">
                  <a:txBody>
                    <a:bodyPr/>
                    <a:lstStyle/>
                    <a:p>
                      <a:pPr algn="ctr" fontAlgn="ctr"/>
                      <a:r>
                        <a:rPr lang="en-IN" sz="1400" b="1" i="0" u="none" strike="noStrike">
                          <a:solidFill>
                            <a:srgbClr val="000000"/>
                          </a:solidFill>
                          <a:latin typeface="Calibri"/>
                        </a:rPr>
                        <a:t>Maharashtra</a:t>
                      </a:r>
                    </a:p>
                  </a:txBody>
                  <a:tcPr marL="9525" marR="9525" marT="9525" marB="0" anchor="ctr"/>
                </a:tc>
                <a:tc hMerge="1">
                  <a:txBody>
                    <a:bodyPr/>
                    <a:lstStyle/>
                    <a:p>
                      <a:endParaRPr lang="en-IN"/>
                    </a:p>
                  </a:txBody>
                  <a:tcPr/>
                </a:tc>
                <a:tc hMerge="1">
                  <a:txBody>
                    <a:bodyPr/>
                    <a:lstStyle/>
                    <a:p>
                      <a:endParaRPr lang="en-IN"/>
                    </a:p>
                  </a:txBody>
                  <a:tcPr/>
                </a:tc>
              </a:tr>
              <a:tr h="353309">
                <a:tc rowSpan="2">
                  <a:txBody>
                    <a:bodyPr/>
                    <a:lstStyle/>
                    <a:p>
                      <a:pPr algn="ctr" fontAlgn="ctr"/>
                      <a:r>
                        <a:rPr lang="en-IN" sz="1100" b="1" i="0" u="none" strike="noStrike">
                          <a:solidFill>
                            <a:srgbClr val="000000"/>
                          </a:solidFill>
                          <a:latin typeface="Calibri"/>
                        </a:rPr>
                        <a:t>08:30 AM - 9:30 AM</a:t>
                      </a:r>
                    </a:p>
                  </a:txBody>
                  <a:tcPr marL="9525" marR="9525" marT="9525" marB="0" anchor="ctr"/>
                </a:tc>
                <a:tc>
                  <a:txBody>
                    <a:bodyPr/>
                    <a:lstStyle/>
                    <a:p>
                      <a:pPr algn="ctr" fontAlgn="ctr"/>
                      <a:r>
                        <a:rPr lang="en-IN" sz="1200" b="1" i="0" u="none" strike="noStrike">
                          <a:solidFill>
                            <a:srgbClr val="000000"/>
                          </a:solidFill>
                          <a:latin typeface="Calibri"/>
                        </a:rPr>
                        <a:t>Kochi</a:t>
                      </a:r>
                    </a:p>
                  </a:txBody>
                  <a:tcPr marL="9525" marR="9525" marT="9525" marB="0" anchor="ctr"/>
                </a:tc>
                <a:tc>
                  <a:txBody>
                    <a:bodyPr/>
                    <a:lstStyle/>
                    <a:p>
                      <a:pPr algn="ctr" fontAlgn="ctr"/>
                      <a:r>
                        <a:rPr lang="en-IN" sz="1200" b="1" i="0" u="none" strike="noStrike">
                          <a:solidFill>
                            <a:srgbClr val="000000"/>
                          </a:solidFill>
                          <a:latin typeface="Calibri"/>
                        </a:rPr>
                        <a:t>Kannur</a:t>
                      </a:r>
                    </a:p>
                  </a:txBody>
                  <a:tcPr marL="9525" marR="9525" marT="9525" marB="0" anchor="ctr"/>
                </a:tc>
                <a:tc>
                  <a:txBody>
                    <a:bodyPr/>
                    <a:lstStyle/>
                    <a:p>
                      <a:pPr algn="ctr" fontAlgn="ctr"/>
                      <a:r>
                        <a:rPr lang="en-IN" sz="1200" b="1" i="0" u="none" strike="noStrike">
                          <a:solidFill>
                            <a:srgbClr val="000000"/>
                          </a:solidFill>
                          <a:latin typeface="Calibri"/>
                        </a:rPr>
                        <a:t>Kuttanadu</a:t>
                      </a:r>
                    </a:p>
                  </a:txBody>
                  <a:tcPr marL="9525" marR="9525" marT="9525" marB="0" anchor="ctr"/>
                </a:tc>
                <a:tc>
                  <a:txBody>
                    <a:bodyPr/>
                    <a:lstStyle/>
                    <a:p>
                      <a:pPr algn="ctr" fontAlgn="ctr"/>
                      <a:r>
                        <a:rPr lang="en-IN" sz="1200" b="1" i="0" u="none" strike="noStrike" dirty="0">
                          <a:solidFill>
                            <a:srgbClr val="000000"/>
                          </a:solidFill>
                          <a:latin typeface="Calibri"/>
                        </a:rPr>
                        <a:t>Shimoga</a:t>
                      </a:r>
                    </a:p>
                  </a:txBody>
                  <a:tcPr marL="9525" marR="9525" marT="9525" marB="0" anchor="ctr"/>
                </a:tc>
                <a:tc>
                  <a:txBody>
                    <a:bodyPr/>
                    <a:lstStyle/>
                    <a:p>
                      <a:pPr algn="ctr" fontAlgn="ctr"/>
                      <a:r>
                        <a:rPr lang="en-IN" sz="1200" b="1" i="0" u="none" strike="noStrike">
                          <a:solidFill>
                            <a:srgbClr val="000000"/>
                          </a:solidFill>
                          <a:latin typeface="Calibri"/>
                        </a:rPr>
                        <a:t>Mysore</a:t>
                      </a:r>
                    </a:p>
                  </a:txBody>
                  <a:tcPr marL="9525" marR="9525" marT="9525" marB="0" anchor="ctr"/>
                </a:tc>
                <a:tc>
                  <a:txBody>
                    <a:bodyPr/>
                    <a:lstStyle/>
                    <a:p>
                      <a:pPr algn="ctr" fontAlgn="ctr"/>
                      <a:r>
                        <a:rPr lang="en-IN" sz="1200" b="1" i="0" u="none" strike="noStrike">
                          <a:solidFill>
                            <a:srgbClr val="000000"/>
                          </a:solidFill>
                          <a:latin typeface="Calibri"/>
                        </a:rPr>
                        <a:t>Chennai</a:t>
                      </a:r>
                    </a:p>
                  </a:txBody>
                  <a:tcPr marL="9525" marR="9525" marT="9525" marB="0" anchor="ctr"/>
                </a:tc>
                <a:tc>
                  <a:txBody>
                    <a:bodyPr/>
                    <a:lstStyle/>
                    <a:p>
                      <a:pPr algn="ctr" fontAlgn="ctr"/>
                      <a:r>
                        <a:rPr lang="en-IN" sz="1200" b="1" i="0" u="none" strike="noStrike">
                          <a:solidFill>
                            <a:srgbClr val="000000"/>
                          </a:solidFill>
                          <a:latin typeface="Calibri"/>
                        </a:rPr>
                        <a:t>Tuticorin</a:t>
                      </a:r>
                    </a:p>
                  </a:txBody>
                  <a:tcPr marL="9525" marR="9525" marT="9525" marB="0" anchor="ctr"/>
                </a:tc>
                <a:tc>
                  <a:txBody>
                    <a:bodyPr/>
                    <a:lstStyle/>
                    <a:p>
                      <a:pPr algn="ctr" fontAlgn="ctr"/>
                      <a:r>
                        <a:rPr lang="en-IN" sz="1200" b="1" i="0" u="none" strike="noStrike">
                          <a:solidFill>
                            <a:srgbClr val="000000"/>
                          </a:solidFill>
                          <a:latin typeface="Calibri"/>
                        </a:rPr>
                        <a:t>Coimbatore</a:t>
                      </a:r>
                    </a:p>
                  </a:txBody>
                  <a:tcPr marL="9525" marR="9525" marT="9525" marB="0" anchor="ctr"/>
                </a:tc>
                <a:tc>
                  <a:txBody>
                    <a:bodyPr/>
                    <a:lstStyle/>
                    <a:p>
                      <a:pPr algn="ctr" fontAlgn="ctr"/>
                      <a:r>
                        <a:rPr lang="en-IN" sz="1200" b="1" i="0" u="none" strike="noStrike" dirty="0">
                          <a:solidFill>
                            <a:srgbClr val="000000"/>
                          </a:solidFill>
                          <a:latin typeface="Calibri"/>
                        </a:rPr>
                        <a:t>Pune</a:t>
                      </a:r>
                    </a:p>
                  </a:txBody>
                  <a:tcPr marL="9525" marR="9525" marT="9525" marB="0" anchor="ctr"/>
                </a:tc>
                <a:tc>
                  <a:txBody>
                    <a:bodyPr/>
                    <a:lstStyle/>
                    <a:p>
                      <a:pPr algn="ctr" fontAlgn="ctr"/>
                      <a:r>
                        <a:rPr lang="en-IN" sz="1200" b="1" i="0" u="none" strike="noStrike">
                          <a:solidFill>
                            <a:srgbClr val="000000"/>
                          </a:solidFill>
                          <a:latin typeface="Calibri"/>
                        </a:rPr>
                        <a:t>Ratnagiri</a:t>
                      </a:r>
                    </a:p>
                  </a:txBody>
                  <a:tcPr marL="9525" marR="9525" marT="9525" marB="0" anchor="ctr"/>
                </a:tc>
                <a:tc>
                  <a:txBody>
                    <a:bodyPr/>
                    <a:lstStyle/>
                    <a:p>
                      <a:pPr algn="ctr" fontAlgn="ctr"/>
                      <a:r>
                        <a:rPr lang="en-IN" sz="1200" b="1" i="0" u="none" strike="noStrike">
                          <a:solidFill>
                            <a:srgbClr val="000000"/>
                          </a:solidFill>
                          <a:latin typeface="Calibri"/>
                        </a:rPr>
                        <a:t>Nagpur</a:t>
                      </a:r>
                    </a:p>
                  </a:txBody>
                  <a:tcPr marL="9525" marR="9525" marT="9525" marB="0" anchor="ctr"/>
                </a:tc>
              </a:tr>
              <a:tr h="330883">
                <a:tc vMerge="1">
                  <a:txBody>
                    <a:bodyPr/>
                    <a:lstStyle/>
                    <a:p>
                      <a:endParaRPr lang="en-IN"/>
                    </a:p>
                  </a:txBody>
                  <a:tcPr/>
                </a:tc>
                <a:tc>
                  <a:txBody>
                    <a:bodyPr/>
                    <a:lstStyle/>
                    <a:p>
                      <a:pPr algn="ctr" fontAlgn="ctr"/>
                      <a:r>
                        <a:rPr lang="en-IN" sz="800" b="0" i="0" u="none" strike="noStrike">
                          <a:solidFill>
                            <a:srgbClr val="222222"/>
                          </a:solidFill>
                          <a:latin typeface="Arial"/>
                        </a:rPr>
                        <a:t>9.9312° N, 76.2673° E</a:t>
                      </a:r>
                    </a:p>
                  </a:txBody>
                  <a:tcPr marL="9525" marR="9525" marT="9525" marB="0" anchor="ctr"/>
                </a:tc>
                <a:tc>
                  <a:txBody>
                    <a:bodyPr/>
                    <a:lstStyle/>
                    <a:p>
                      <a:pPr algn="ctr" fontAlgn="ctr"/>
                      <a:r>
                        <a:rPr lang="en-IN" sz="800" b="0" i="0" u="none" strike="noStrike">
                          <a:solidFill>
                            <a:srgbClr val="222222"/>
                          </a:solidFill>
                          <a:latin typeface="Arial"/>
                        </a:rPr>
                        <a:t>11.8745° N, 75.3704° E</a:t>
                      </a:r>
                    </a:p>
                  </a:txBody>
                  <a:tcPr marL="9525" marR="9525" marT="9525" marB="0" anchor="ctr"/>
                </a:tc>
                <a:tc>
                  <a:txBody>
                    <a:bodyPr/>
                    <a:lstStyle/>
                    <a:p>
                      <a:pPr algn="ctr" fontAlgn="ctr"/>
                      <a:r>
                        <a:rPr lang="en-IN" sz="800" b="0" i="0" u="none" strike="noStrike">
                          <a:solidFill>
                            <a:srgbClr val="222222"/>
                          </a:solidFill>
                          <a:latin typeface="Arial"/>
                        </a:rPr>
                        <a:t>9.3528° N, 76.4042° E</a:t>
                      </a:r>
                    </a:p>
                  </a:txBody>
                  <a:tcPr marL="9525" marR="9525" marT="9525" marB="0" anchor="ctr"/>
                </a:tc>
                <a:tc>
                  <a:txBody>
                    <a:bodyPr/>
                    <a:lstStyle/>
                    <a:p>
                      <a:pPr algn="ctr" fontAlgn="ctr"/>
                      <a:r>
                        <a:rPr lang="en-IN" sz="800" b="0" i="0" u="none" strike="noStrike">
                          <a:solidFill>
                            <a:srgbClr val="222222"/>
                          </a:solidFill>
                          <a:latin typeface="Arial"/>
                        </a:rPr>
                        <a:t>13.9299° N, 75.5681° E</a:t>
                      </a:r>
                    </a:p>
                  </a:txBody>
                  <a:tcPr marL="9525" marR="9525" marT="9525" marB="0" anchor="ctr"/>
                </a:tc>
                <a:tc>
                  <a:txBody>
                    <a:bodyPr/>
                    <a:lstStyle/>
                    <a:p>
                      <a:pPr algn="ctr" fontAlgn="ctr"/>
                      <a:r>
                        <a:rPr lang="en-IN" sz="800" b="0" i="0" u="none" strike="noStrike">
                          <a:solidFill>
                            <a:srgbClr val="222222"/>
                          </a:solidFill>
                          <a:latin typeface="Arial"/>
                        </a:rPr>
                        <a:t>15.3173° N, 75.7139° E</a:t>
                      </a:r>
                    </a:p>
                  </a:txBody>
                  <a:tcPr marL="9525" marR="9525" marT="9525" marB="0" anchor="ctr"/>
                </a:tc>
                <a:tc>
                  <a:txBody>
                    <a:bodyPr/>
                    <a:lstStyle/>
                    <a:p>
                      <a:pPr algn="ctr" fontAlgn="ctr"/>
                      <a:r>
                        <a:rPr lang="en-IN" sz="800" b="0" i="0" u="none" strike="noStrike">
                          <a:solidFill>
                            <a:srgbClr val="000000"/>
                          </a:solidFill>
                          <a:latin typeface="Calibri"/>
                        </a:rPr>
                        <a:t>13.0827° N, 80.2707° E</a:t>
                      </a:r>
                    </a:p>
                  </a:txBody>
                  <a:tcPr marL="9525" marR="9525" marT="9525" marB="0" anchor="ctr"/>
                </a:tc>
                <a:tc>
                  <a:txBody>
                    <a:bodyPr/>
                    <a:lstStyle/>
                    <a:p>
                      <a:pPr algn="ctr" fontAlgn="ctr"/>
                      <a:r>
                        <a:rPr lang="en-IN" sz="800" b="0" i="0" u="none" strike="noStrike">
                          <a:solidFill>
                            <a:srgbClr val="222222"/>
                          </a:solidFill>
                          <a:latin typeface="Arial"/>
                        </a:rPr>
                        <a:t>8.7642° N, 78.1348° E</a:t>
                      </a:r>
                    </a:p>
                  </a:txBody>
                  <a:tcPr marL="9525" marR="9525" marT="9525" marB="0" anchor="ctr"/>
                </a:tc>
                <a:tc>
                  <a:txBody>
                    <a:bodyPr/>
                    <a:lstStyle/>
                    <a:p>
                      <a:pPr algn="ctr" fontAlgn="ctr"/>
                      <a:r>
                        <a:rPr lang="en-IN" sz="800" b="0" i="0" u="none" strike="noStrike">
                          <a:solidFill>
                            <a:srgbClr val="222222"/>
                          </a:solidFill>
                          <a:latin typeface="Arial"/>
                        </a:rPr>
                        <a:t>11.0168° N, 76.9558° E</a:t>
                      </a:r>
                    </a:p>
                  </a:txBody>
                  <a:tcPr marL="9525" marR="9525" marT="9525" marB="0" anchor="ctr"/>
                </a:tc>
                <a:tc>
                  <a:txBody>
                    <a:bodyPr/>
                    <a:lstStyle/>
                    <a:p>
                      <a:pPr algn="ctr" fontAlgn="ctr"/>
                      <a:r>
                        <a:rPr lang="en-IN" sz="800" b="0" i="0" u="none" strike="noStrike">
                          <a:solidFill>
                            <a:srgbClr val="222222"/>
                          </a:solidFill>
                          <a:latin typeface="Arial"/>
                        </a:rPr>
                        <a:t>18.5204° N, 73.8567° E</a:t>
                      </a:r>
                    </a:p>
                  </a:txBody>
                  <a:tcPr marL="9525" marR="9525" marT="9525" marB="0" anchor="ctr"/>
                </a:tc>
                <a:tc>
                  <a:txBody>
                    <a:bodyPr/>
                    <a:lstStyle/>
                    <a:p>
                      <a:pPr algn="ctr" fontAlgn="ctr"/>
                      <a:r>
                        <a:rPr lang="en-IN" sz="800" b="0" i="0" u="none" strike="noStrike">
                          <a:solidFill>
                            <a:srgbClr val="222222"/>
                          </a:solidFill>
                          <a:latin typeface="Arial"/>
                        </a:rPr>
                        <a:t>17.2478° N, 73.3709° E</a:t>
                      </a:r>
                    </a:p>
                  </a:txBody>
                  <a:tcPr marL="9525" marR="9525" marT="9525" marB="0" anchor="ctr"/>
                </a:tc>
                <a:tc>
                  <a:txBody>
                    <a:bodyPr/>
                    <a:lstStyle/>
                    <a:p>
                      <a:pPr algn="ctr" fontAlgn="ctr"/>
                      <a:r>
                        <a:rPr lang="en-IN" sz="800" b="0" i="0" u="none" strike="noStrike">
                          <a:solidFill>
                            <a:srgbClr val="222222"/>
                          </a:solidFill>
                          <a:latin typeface="Arial"/>
                        </a:rPr>
                        <a:t>21.1458° N, 79.0882° E</a:t>
                      </a:r>
                    </a:p>
                  </a:txBody>
                  <a:tcPr marL="9525" marR="9525" marT="9525" marB="0" anchor="ctr"/>
                </a:tc>
              </a:tr>
              <a:tr h="330883">
                <a:tc>
                  <a:txBody>
                    <a:bodyPr/>
                    <a:lstStyle/>
                    <a:p>
                      <a:pPr algn="ctr" fontAlgn="ctr"/>
                      <a:r>
                        <a:rPr lang="en-IN" sz="1100" b="1" i="0" u="none" strike="noStrike">
                          <a:solidFill>
                            <a:srgbClr val="000000"/>
                          </a:solidFill>
                          <a:latin typeface="Calibri"/>
                        </a:rPr>
                        <a:t>21/05/2016</a:t>
                      </a:r>
                    </a:p>
                  </a:txBody>
                  <a:tcPr marL="9525" marR="9525" marT="9525" marB="0" anchor="ctr"/>
                </a:tc>
                <a:tc>
                  <a:txBody>
                    <a:bodyPr/>
                    <a:lstStyle/>
                    <a:p>
                      <a:pPr algn="ctr" fontAlgn="ctr"/>
                      <a:r>
                        <a:rPr lang="en-IN" sz="1100" b="0" i="0" u="none" strike="noStrike">
                          <a:solidFill>
                            <a:srgbClr val="000000"/>
                          </a:solidFill>
                          <a:latin typeface="Calibri"/>
                        </a:rPr>
                        <a:t>1009</a:t>
                      </a:r>
                    </a:p>
                  </a:txBody>
                  <a:tcPr marL="9525" marR="9525" marT="9525" marB="0" anchor="ctr"/>
                </a:tc>
                <a:tc>
                  <a:txBody>
                    <a:bodyPr/>
                    <a:lstStyle/>
                    <a:p>
                      <a:pPr algn="ctr" fontAlgn="ctr"/>
                      <a:r>
                        <a:rPr lang="en-IN" sz="1100" b="0" i="0" u="none" strike="noStrike">
                          <a:solidFill>
                            <a:srgbClr val="000000"/>
                          </a:solidFill>
                          <a:latin typeface="Calibri"/>
                        </a:rPr>
                        <a:t>1010</a:t>
                      </a:r>
                    </a:p>
                  </a:txBody>
                  <a:tcPr marL="9525" marR="9525" marT="9525" marB="0" anchor="ctr"/>
                </a:tc>
                <a:tc>
                  <a:txBody>
                    <a:bodyPr/>
                    <a:lstStyle/>
                    <a:p>
                      <a:pPr algn="ctr" fontAlgn="ctr"/>
                      <a:r>
                        <a:rPr lang="en-IN" sz="1100" b="0" i="0" u="none" strike="noStrike">
                          <a:solidFill>
                            <a:srgbClr val="000000"/>
                          </a:solidFill>
                          <a:latin typeface="Calibri"/>
                        </a:rPr>
                        <a:t>1009</a:t>
                      </a:r>
                    </a:p>
                  </a:txBody>
                  <a:tcPr marL="9525" marR="9525" marT="9525" marB="0" anchor="ctr"/>
                </a:tc>
                <a:tc>
                  <a:txBody>
                    <a:bodyPr/>
                    <a:lstStyle/>
                    <a:p>
                      <a:pPr algn="ctr" fontAlgn="ctr"/>
                      <a:r>
                        <a:rPr lang="en-IN" sz="1100" b="0" i="0" u="none" strike="noStrike">
                          <a:solidFill>
                            <a:srgbClr val="000000"/>
                          </a:solidFill>
                          <a:latin typeface="Calibri"/>
                        </a:rPr>
                        <a:t>1009</a:t>
                      </a:r>
                    </a:p>
                  </a:txBody>
                  <a:tcPr marL="9525" marR="9525" marT="9525" marB="0" anchor="ctr"/>
                </a:tc>
                <a:tc>
                  <a:txBody>
                    <a:bodyPr/>
                    <a:lstStyle/>
                    <a:p>
                      <a:pPr algn="ctr" fontAlgn="ctr"/>
                      <a:r>
                        <a:rPr lang="en-IN" sz="1100" b="0" i="0" u="none" strike="noStrike">
                          <a:solidFill>
                            <a:srgbClr val="000000"/>
                          </a:solidFill>
                          <a:latin typeface="Calibri"/>
                        </a:rPr>
                        <a:t>1008</a:t>
                      </a:r>
                    </a:p>
                  </a:txBody>
                  <a:tcPr marL="9525" marR="9525" marT="9525" marB="0" anchor="ctr"/>
                </a:tc>
                <a:tc>
                  <a:txBody>
                    <a:bodyPr/>
                    <a:lstStyle/>
                    <a:p>
                      <a:pPr algn="ctr" fontAlgn="ctr"/>
                      <a:r>
                        <a:rPr lang="en-IN" sz="1100" b="0" i="0" u="none" strike="noStrike">
                          <a:solidFill>
                            <a:srgbClr val="000000"/>
                          </a:solidFill>
                          <a:latin typeface="Calibri"/>
                        </a:rPr>
                        <a:t>1005</a:t>
                      </a:r>
                    </a:p>
                  </a:txBody>
                  <a:tcPr marL="9525" marR="9525" marT="9525" marB="0" anchor="ctr"/>
                </a:tc>
                <a:tc>
                  <a:txBody>
                    <a:bodyPr/>
                    <a:lstStyle/>
                    <a:p>
                      <a:pPr algn="ctr" fontAlgn="ctr"/>
                      <a:r>
                        <a:rPr lang="en-IN" sz="1100" b="0" i="0" u="none" strike="noStrike">
                          <a:solidFill>
                            <a:srgbClr val="000000"/>
                          </a:solidFill>
                          <a:latin typeface="Calibri"/>
                        </a:rPr>
                        <a:t>1008</a:t>
                      </a:r>
                    </a:p>
                  </a:txBody>
                  <a:tcPr marL="9525" marR="9525" marT="9525" marB="0" anchor="ctr"/>
                </a:tc>
                <a:tc>
                  <a:txBody>
                    <a:bodyPr/>
                    <a:lstStyle/>
                    <a:p>
                      <a:pPr algn="ctr" fontAlgn="ctr"/>
                      <a:r>
                        <a:rPr lang="en-IN" sz="1100" b="0" i="0" u="none" strike="noStrike">
                          <a:solidFill>
                            <a:srgbClr val="000000"/>
                          </a:solidFill>
                          <a:latin typeface="Calibri"/>
                        </a:rPr>
                        <a:t>1009</a:t>
                      </a:r>
                    </a:p>
                  </a:txBody>
                  <a:tcPr marL="9525" marR="9525" marT="9525" marB="0" anchor="ctr"/>
                </a:tc>
                <a:tc>
                  <a:txBody>
                    <a:bodyPr/>
                    <a:lstStyle/>
                    <a:p>
                      <a:pPr algn="ctr" fontAlgn="ctr"/>
                      <a:r>
                        <a:rPr lang="en-IN" sz="1100" b="0" i="0" u="none" strike="noStrike">
                          <a:solidFill>
                            <a:srgbClr val="000000"/>
                          </a:solidFill>
                          <a:latin typeface="Calibri"/>
                        </a:rPr>
                        <a:t>1007</a:t>
                      </a:r>
                    </a:p>
                  </a:txBody>
                  <a:tcPr marL="9525" marR="9525" marT="9525" marB="0" anchor="ctr"/>
                </a:tc>
                <a:tc>
                  <a:txBody>
                    <a:bodyPr/>
                    <a:lstStyle/>
                    <a:p>
                      <a:pPr algn="ctr" fontAlgn="ctr"/>
                      <a:r>
                        <a:rPr lang="en-IN" sz="1100" b="0" i="0" u="none" strike="noStrike">
                          <a:solidFill>
                            <a:srgbClr val="000000"/>
                          </a:solidFill>
                          <a:latin typeface="Calibri"/>
                        </a:rPr>
                        <a:t>1008</a:t>
                      </a:r>
                    </a:p>
                  </a:txBody>
                  <a:tcPr marL="9525" marR="9525" marT="9525" marB="0" anchor="ctr"/>
                </a:tc>
                <a:tc>
                  <a:txBody>
                    <a:bodyPr/>
                    <a:lstStyle/>
                    <a:p>
                      <a:pPr algn="ctr" fontAlgn="ctr"/>
                      <a:r>
                        <a:rPr lang="en-IN" sz="1100" b="0" i="0" u="none" strike="noStrike">
                          <a:solidFill>
                            <a:srgbClr val="000000"/>
                          </a:solidFill>
                          <a:latin typeface="Calibri"/>
                        </a:rPr>
                        <a:t>1000</a:t>
                      </a:r>
                    </a:p>
                  </a:txBody>
                  <a:tcPr marL="9525" marR="9525" marT="9525" marB="0" anchor="ctr"/>
                </a:tc>
              </a:tr>
              <a:tr h="330883">
                <a:tc>
                  <a:txBody>
                    <a:bodyPr/>
                    <a:lstStyle/>
                    <a:p>
                      <a:pPr algn="ctr" fontAlgn="ctr"/>
                      <a:r>
                        <a:rPr lang="en-IN" sz="1100" b="1" i="0" u="none" strike="noStrike">
                          <a:solidFill>
                            <a:srgbClr val="000000"/>
                          </a:solidFill>
                          <a:latin typeface="Calibri"/>
                        </a:rPr>
                        <a:t>22/05/2016</a:t>
                      </a:r>
                    </a:p>
                  </a:txBody>
                  <a:tcPr marL="9525" marR="9525" marT="9525" marB="0" anchor="ctr"/>
                </a:tc>
                <a:tc>
                  <a:txBody>
                    <a:bodyPr/>
                    <a:lstStyle/>
                    <a:p>
                      <a:pPr algn="ctr" fontAlgn="ctr"/>
                      <a:r>
                        <a:rPr lang="en-IN" sz="1100" b="0" i="0" u="none" strike="noStrike">
                          <a:solidFill>
                            <a:srgbClr val="000000"/>
                          </a:solidFill>
                          <a:latin typeface="Calibri"/>
                        </a:rPr>
                        <a:t>1010</a:t>
                      </a:r>
                    </a:p>
                  </a:txBody>
                  <a:tcPr marL="9525" marR="9525" marT="9525" marB="0" anchor="ctr"/>
                </a:tc>
                <a:tc>
                  <a:txBody>
                    <a:bodyPr/>
                    <a:lstStyle/>
                    <a:p>
                      <a:pPr algn="ctr" fontAlgn="ctr"/>
                      <a:r>
                        <a:rPr lang="en-IN" sz="1100" b="0" i="0" u="none" strike="noStrike">
                          <a:solidFill>
                            <a:srgbClr val="000000"/>
                          </a:solidFill>
                          <a:latin typeface="Calibri"/>
                        </a:rPr>
                        <a:t>1011</a:t>
                      </a:r>
                    </a:p>
                  </a:txBody>
                  <a:tcPr marL="9525" marR="9525" marT="9525" marB="0" anchor="ctr"/>
                </a:tc>
                <a:tc>
                  <a:txBody>
                    <a:bodyPr/>
                    <a:lstStyle/>
                    <a:p>
                      <a:pPr algn="ctr" fontAlgn="ctr"/>
                      <a:r>
                        <a:rPr lang="en-IN" sz="1100" b="0" i="0" u="none" strike="noStrike">
                          <a:solidFill>
                            <a:srgbClr val="000000"/>
                          </a:solidFill>
                          <a:latin typeface="Calibri"/>
                        </a:rPr>
                        <a:t>1010</a:t>
                      </a:r>
                    </a:p>
                  </a:txBody>
                  <a:tcPr marL="9525" marR="9525" marT="9525" marB="0" anchor="ctr"/>
                </a:tc>
                <a:tc>
                  <a:txBody>
                    <a:bodyPr/>
                    <a:lstStyle/>
                    <a:p>
                      <a:pPr algn="ctr" fontAlgn="ctr"/>
                      <a:r>
                        <a:rPr lang="en-IN" sz="1100" b="0" i="0" u="none" strike="noStrike">
                          <a:solidFill>
                            <a:srgbClr val="000000"/>
                          </a:solidFill>
                          <a:latin typeface="Calibri"/>
                        </a:rPr>
                        <a:t>1011</a:t>
                      </a:r>
                    </a:p>
                  </a:txBody>
                  <a:tcPr marL="9525" marR="9525" marT="9525" marB="0" anchor="ctr"/>
                </a:tc>
                <a:tc>
                  <a:txBody>
                    <a:bodyPr/>
                    <a:lstStyle/>
                    <a:p>
                      <a:pPr algn="ctr" fontAlgn="ctr"/>
                      <a:r>
                        <a:rPr lang="en-IN" sz="1100" b="0" i="0" u="none" strike="noStrike">
                          <a:solidFill>
                            <a:srgbClr val="000000"/>
                          </a:solidFill>
                          <a:latin typeface="Calibri"/>
                        </a:rPr>
                        <a:t>1010</a:t>
                      </a:r>
                    </a:p>
                  </a:txBody>
                  <a:tcPr marL="9525" marR="9525" marT="9525" marB="0" anchor="ctr"/>
                </a:tc>
                <a:tc>
                  <a:txBody>
                    <a:bodyPr/>
                    <a:lstStyle/>
                    <a:p>
                      <a:pPr algn="ctr" fontAlgn="ctr"/>
                      <a:r>
                        <a:rPr lang="en-IN" sz="1100" b="0" i="0" u="none" strike="noStrike">
                          <a:solidFill>
                            <a:srgbClr val="000000"/>
                          </a:solidFill>
                          <a:latin typeface="Calibri"/>
                        </a:rPr>
                        <a:t>1007</a:t>
                      </a:r>
                    </a:p>
                  </a:txBody>
                  <a:tcPr marL="9525" marR="9525" marT="9525" marB="0" anchor="ctr"/>
                </a:tc>
                <a:tc>
                  <a:txBody>
                    <a:bodyPr/>
                    <a:lstStyle/>
                    <a:p>
                      <a:pPr algn="ctr" fontAlgn="ctr"/>
                      <a:r>
                        <a:rPr lang="en-IN" sz="1100" b="0" i="0" u="none" strike="noStrike">
                          <a:solidFill>
                            <a:srgbClr val="000000"/>
                          </a:solidFill>
                          <a:latin typeface="Calibri"/>
                        </a:rPr>
                        <a:t>1010</a:t>
                      </a:r>
                    </a:p>
                  </a:txBody>
                  <a:tcPr marL="9525" marR="9525" marT="9525" marB="0" anchor="ctr"/>
                </a:tc>
                <a:tc>
                  <a:txBody>
                    <a:bodyPr/>
                    <a:lstStyle/>
                    <a:p>
                      <a:pPr algn="ctr" fontAlgn="ctr"/>
                      <a:r>
                        <a:rPr lang="en-IN" sz="1100" b="0" i="0" u="none" strike="noStrike">
                          <a:solidFill>
                            <a:srgbClr val="000000"/>
                          </a:solidFill>
                          <a:latin typeface="Calibri"/>
                        </a:rPr>
                        <a:t>1011</a:t>
                      </a:r>
                    </a:p>
                  </a:txBody>
                  <a:tcPr marL="9525" marR="9525" marT="9525" marB="0" anchor="ctr"/>
                </a:tc>
                <a:tc>
                  <a:txBody>
                    <a:bodyPr/>
                    <a:lstStyle/>
                    <a:p>
                      <a:pPr algn="ctr" fontAlgn="ctr"/>
                      <a:r>
                        <a:rPr lang="en-IN" sz="1100" b="0" i="0" u="none" strike="noStrike">
                          <a:solidFill>
                            <a:srgbClr val="000000"/>
                          </a:solidFill>
                          <a:latin typeface="Calibri"/>
                        </a:rPr>
                        <a:t>1009</a:t>
                      </a:r>
                    </a:p>
                  </a:txBody>
                  <a:tcPr marL="9525" marR="9525" marT="9525" marB="0" anchor="ctr"/>
                </a:tc>
                <a:tc>
                  <a:txBody>
                    <a:bodyPr/>
                    <a:lstStyle/>
                    <a:p>
                      <a:pPr algn="ctr" fontAlgn="ctr"/>
                      <a:r>
                        <a:rPr lang="en-IN" sz="1100" b="0" i="0" u="none" strike="noStrike">
                          <a:solidFill>
                            <a:srgbClr val="000000"/>
                          </a:solidFill>
                          <a:latin typeface="Calibri"/>
                        </a:rPr>
                        <a:t>1010</a:t>
                      </a:r>
                    </a:p>
                  </a:txBody>
                  <a:tcPr marL="9525" marR="9525" marT="9525" marB="0" anchor="ctr"/>
                </a:tc>
                <a:tc>
                  <a:txBody>
                    <a:bodyPr/>
                    <a:lstStyle/>
                    <a:p>
                      <a:pPr algn="ctr" fontAlgn="ctr"/>
                      <a:r>
                        <a:rPr lang="en-IN" sz="1100" b="0" i="0" u="none" strike="noStrike">
                          <a:solidFill>
                            <a:srgbClr val="000000"/>
                          </a:solidFill>
                          <a:latin typeface="Calibri"/>
                        </a:rPr>
                        <a:t>1003</a:t>
                      </a:r>
                    </a:p>
                  </a:txBody>
                  <a:tcPr marL="9525" marR="9525" marT="9525" marB="0" anchor="ctr"/>
                </a:tc>
              </a:tr>
              <a:tr h="330883">
                <a:tc>
                  <a:txBody>
                    <a:bodyPr/>
                    <a:lstStyle/>
                    <a:p>
                      <a:pPr algn="ctr" fontAlgn="ctr"/>
                      <a:r>
                        <a:rPr lang="en-IN" sz="1100" b="1" i="0" u="none" strike="noStrike">
                          <a:solidFill>
                            <a:srgbClr val="000000"/>
                          </a:solidFill>
                          <a:latin typeface="Calibri"/>
                        </a:rPr>
                        <a:t>23/05/2016</a:t>
                      </a:r>
                    </a:p>
                  </a:txBody>
                  <a:tcPr marL="9525" marR="9525" marT="9525" marB="0" anchor="ctr"/>
                </a:tc>
                <a:tc>
                  <a:txBody>
                    <a:bodyPr/>
                    <a:lstStyle/>
                    <a:p>
                      <a:pPr algn="ctr" fontAlgn="ctr"/>
                      <a:r>
                        <a:rPr lang="en-IN" sz="1100" b="0" i="0" u="none" strike="noStrike">
                          <a:solidFill>
                            <a:srgbClr val="000000"/>
                          </a:solidFill>
                          <a:latin typeface="Calibri"/>
                        </a:rPr>
                        <a:t>1011</a:t>
                      </a:r>
                    </a:p>
                  </a:txBody>
                  <a:tcPr marL="9525" marR="9525" marT="9525" marB="0" anchor="ctr"/>
                </a:tc>
                <a:tc>
                  <a:txBody>
                    <a:bodyPr/>
                    <a:lstStyle/>
                    <a:p>
                      <a:pPr algn="ctr" fontAlgn="ctr"/>
                      <a:r>
                        <a:rPr lang="en-IN" sz="1100" b="0" i="0" u="none" strike="noStrike">
                          <a:solidFill>
                            <a:srgbClr val="000000"/>
                          </a:solidFill>
                          <a:latin typeface="Calibri"/>
                        </a:rPr>
                        <a:t>1012</a:t>
                      </a:r>
                    </a:p>
                  </a:txBody>
                  <a:tcPr marL="9525" marR="9525" marT="9525" marB="0" anchor="ctr"/>
                </a:tc>
                <a:tc>
                  <a:txBody>
                    <a:bodyPr/>
                    <a:lstStyle/>
                    <a:p>
                      <a:pPr algn="ctr" fontAlgn="ctr"/>
                      <a:r>
                        <a:rPr lang="en-IN" sz="1100" b="0" i="0" u="none" strike="noStrike">
                          <a:solidFill>
                            <a:srgbClr val="000000"/>
                          </a:solidFill>
                          <a:latin typeface="Calibri"/>
                        </a:rPr>
                        <a:t>1011</a:t>
                      </a:r>
                    </a:p>
                  </a:txBody>
                  <a:tcPr marL="9525" marR="9525" marT="9525" marB="0" anchor="ctr"/>
                </a:tc>
                <a:tc>
                  <a:txBody>
                    <a:bodyPr/>
                    <a:lstStyle/>
                    <a:p>
                      <a:pPr algn="ctr" fontAlgn="ctr"/>
                      <a:r>
                        <a:rPr lang="en-IN" sz="1100" b="0" i="0" u="none" strike="noStrike">
                          <a:solidFill>
                            <a:srgbClr val="000000"/>
                          </a:solidFill>
                          <a:latin typeface="Calibri"/>
                        </a:rPr>
                        <a:t>1012</a:t>
                      </a:r>
                    </a:p>
                  </a:txBody>
                  <a:tcPr marL="9525" marR="9525" marT="9525" marB="0" anchor="ctr"/>
                </a:tc>
                <a:tc>
                  <a:txBody>
                    <a:bodyPr/>
                    <a:lstStyle/>
                    <a:p>
                      <a:pPr algn="ctr" fontAlgn="ctr"/>
                      <a:r>
                        <a:rPr lang="en-IN" sz="1100" b="0" i="0" u="none" strike="noStrike">
                          <a:solidFill>
                            <a:srgbClr val="000000"/>
                          </a:solidFill>
                          <a:latin typeface="Calibri"/>
                        </a:rPr>
                        <a:t>1011</a:t>
                      </a:r>
                    </a:p>
                  </a:txBody>
                  <a:tcPr marL="9525" marR="9525" marT="9525" marB="0" anchor="ctr"/>
                </a:tc>
                <a:tc>
                  <a:txBody>
                    <a:bodyPr/>
                    <a:lstStyle/>
                    <a:p>
                      <a:pPr algn="ctr" fontAlgn="ctr"/>
                      <a:r>
                        <a:rPr lang="en-IN" sz="1100" b="0" i="0" u="none" strike="noStrike">
                          <a:solidFill>
                            <a:srgbClr val="000000"/>
                          </a:solidFill>
                          <a:latin typeface="Calibri"/>
                        </a:rPr>
                        <a:t>1007</a:t>
                      </a:r>
                    </a:p>
                  </a:txBody>
                  <a:tcPr marL="9525" marR="9525" marT="9525" marB="0" anchor="ctr"/>
                </a:tc>
                <a:tc>
                  <a:txBody>
                    <a:bodyPr/>
                    <a:lstStyle/>
                    <a:p>
                      <a:pPr algn="ctr" fontAlgn="ctr"/>
                      <a:r>
                        <a:rPr lang="en-IN" sz="1100" b="0" i="0" u="none" strike="noStrike">
                          <a:solidFill>
                            <a:srgbClr val="000000"/>
                          </a:solidFill>
                          <a:latin typeface="Calibri"/>
                        </a:rPr>
                        <a:t>1010</a:t>
                      </a:r>
                    </a:p>
                  </a:txBody>
                  <a:tcPr marL="9525" marR="9525" marT="9525" marB="0" anchor="ctr"/>
                </a:tc>
                <a:tc>
                  <a:txBody>
                    <a:bodyPr/>
                    <a:lstStyle/>
                    <a:p>
                      <a:pPr algn="ctr" fontAlgn="ctr"/>
                      <a:r>
                        <a:rPr lang="en-IN" sz="1100" b="0" i="0" u="none" strike="noStrike">
                          <a:solidFill>
                            <a:srgbClr val="000000"/>
                          </a:solidFill>
                          <a:latin typeface="Calibri"/>
                        </a:rPr>
                        <a:t>1011</a:t>
                      </a:r>
                    </a:p>
                  </a:txBody>
                  <a:tcPr marL="9525" marR="9525" marT="9525" marB="0" anchor="ctr"/>
                </a:tc>
                <a:tc>
                  <a:txBody>
                    <a:bodyPr/>
                    <a:lstStyle/>
                    <a:p>
                      <a:pPr algn="ctr" fontAlgn="ctr"/>
                      <a:r>
                        <a:rPr lang="en-IN" sz="1100" b="0" i="0" u="none" strike="noStrike">
                          <a:solidFill>
                            <a:srgbClr val="000000"/>
                          </a:solidFill>
                          <a:latin typeface="Calibri"/>
                        </a:rPr>
                        <a:t>1010</a:t>
                      </a:r>
                    </a:p>
                  </a:txBody>
                  <a:tcPr marL="9525" marR="9525" marT="9525" marB="0" anchor="ctr"/>
                </a:tc>
                <a:tc>
                  <a:txBody>
                    <a:bodyPr/>
                    <a:lstStyle/>
                    <a:p>
                      <a:pPr algn="ctr" fontAlgn="ctr"/>
                      <a:r>
                        <a:rPr lang="en-IN" sz="1100" b="0" i="0" u="none" strike="noStrike">
                          <a:solidFill>
                            <a:srgbClr val="000000"/>
                          </a:solidFill>
                          <a:latin typeface="Calibri"/>
                        </a:rPr>
                        <a:t>1011</a:t>
                      </a:r>
                    </a:p>
                  </a:txBody>
                  <a:tcPr marL="9525" marR="9525" marT="9525" marB="0" anchor="ctr"/>
                </a:tc>
                <a:tc>
                  <a:txBody>
                    <a:bodyPr/>
                    <a:lstStyle/>
                    <a:p>
                      <a:pPr algn="ctr" fontAlgn="ctr"/>
                      <a:r>
                        <a:rPr lang="en-IN" sz="1100" b="0" i="0" u="none" strike="noStrike">
                          <a:solidFill>
                            <a:srgbClr val="000000"/>
                          </a:solidFill>
                          <a:latin typeface="Calibri"/>
                        </a:rPr>
                        <a:t>1005</a:t>
                      </a:r>
                    </a:p>
                  </a:txBody>
                  <a:tcPr marL="9525" marR="9525" marT="9525" marB="0" anchor="ctr"/>
                </a:tc>
              </a:tr>
              <a:tr h="330883">
                <a:tc>
                  <a:txBody>
                    <a:bodyPr/>
                    <a:lstStyle/>
                    <a:p>
                      <a:pPr algn="ctr" fontAlgn="ctr"/>
                      <a:r>
                        <a:rPr lang="en-IN" sz="1100" b="1" i="0" u="none" strike="noStrike">
                          <a:solidFill>
                            <a:srgbClr val="000000"/>
                          </a:solidFill>
                          <a:latin typeface="Calibri"/>
                        </a:rPr>
                        <a:t>24/05/2016</a:t>
                      </a:r>
                    </a:p>
                  </a:txBody>
                  <a:tcPr marL="9525" marR="9525" marT="9525" marB="0" anchor="ctr"/>
                </a:tc>
                <a:tc>
                  <a:txBody>
                    <a:bodyPr/>
                    <a:lstStyle/>
                    <a:p>
                      <a:pPr algn="ctr" fontAlgn="ctr"/>
                      <a:r>
                        <a:rPr lang="en-IN" sz="1100" b="0" i="0" u="none" strike="noStrike">
                          <a:solidFill>
                            <a:srgbClr val="000000"/>
                          </a:solidFill>
                          <a:latin typeface="Calibri"/>
                        </a:rPr>
                        <a:t>1011</a:t>
                      </a:r>
                    </a:p>
                  </a:txBody>
                  <a:tcPr marL="9525" marR="9525" marT="9525" marB="0" anchor="ctr"/>
                </a:tc>
                <a:tc>
                  <a:txBody>
                    <a:bodyPr/>
                    <a:lstStyle/>
                    <a:p>
                      <a:pPr algn="ctr" fontAlgn="ctr"/>
                      <a:r>
                        <a:rPr lang="en-IN" sz="1100" b="0" i="0" u="none" strike="noStrike">
                          <a:solidFill>
                            <a:srgbClr val="000000"/>
                          </a:solidFill>
                          <a:latin typeface="Calibri"/>
                        </a:rPr>
                        <a:t>1012</a:t>
                      </a:r>
                    </a:p>
                  </a:txBody>
                  <a:tcPr marL="9525" marR="9525" marT="9525" marB="0" anchor="ctr"/>
                </a:tc>
                <a:tc>
                  <a:txBody>
                    <a:bodyPr/>
                    <a:lstStyle/>
                    <a:p>
                      <a:pPr algn="ctr" fontAlgn="ctr"/>
                      <a:r>
                        <a:rPr lang="en-IN" sz="1100" b="0" i="0" u="none" strike="noStrike">
                          <a:solidFill>
                            <a:srgbClr val="000000"/>
                          </a:solidFill>
                          <a:latin typeface="Calibri"/>
                        </a:rPr>
                        <a:t>1011</a:t>
                      </a:r>
                    </a:p>
                  </a:txBody>
                  <a:tcPr marL="9525" marR="9525" marT="9525" marB="0" anchor="ctr"/>
                </a:tc>
                <a:tc>
                  <a:txBody>
                    <a:bodyPr/>
                    <a:lstStyle/>
                    <a:p>
                      <a:pPr algn="ctr" fontAlgn="ctr"/>
                      <a:r>
                        <a:rPr lang="en-IN" sz="1100" b="0" i="0" u="none" strike="noStrike">
                          <a:solidFill>
                            <a:srgbClr val="000000"/>
                          </a:solidFill>
                          <a:latin typeface="Calibri"/>
                        </a:rPr>
                        <a:t>1011</a:t>
                      </a:r>
                    </a:p>
                  </a:txBody>
                  <a:tcPr marL="9525" marR="9525" marT="9525" marB="0" anchor="ctr"/>
                </a:tc>
                <a:tc>
                  <a:txBody>
                    <a:bodyPr/>
                    <a:lstStyle/>
                    <a:p>
                      <a:pPr algn="ctr" fontAlgn="ctr"/>
                      <a:r>
                        <a:rPr lang="en-IN" sz="1100" b="0" i="0" u="none" strike="noStrike">
                          <a:solidFill>
                            <a:srgbClr val="000000"/>
                          </a:solidFill>
                          <a:latin typeface="Calibri"/>
                        </a:rPr>
                        <a:t>1010</a:t>
                      </a:r>
                    </a:p>
                  </a:txBody>
                  <a:tcPr marL="9525" marR="9525" marT="9525" marB="0" anchor="ctr"/>
                </a:tc>
                <a:tc>
                  <a:txBody>
                    <a:bodyPr/>
                    <a:lstStyle/>
                    <a:p>
                      <a:pPr algn="ctr" fontAlgn="ctr"/>
                      <a:r>
                        <a:rPr lang="en-IN" sz="1100" b="0" i="0" u="none" strike="noStrike">
                          <a:solidFill>
                            <a:srgbClr val="000000"/>
                          </a:solidFill>
                          <a:latin typeface="Calibri"/>
                        </a:rPr>
                        <a:t>1007</a:t>
                      </a:r>
                    </a:p>
                  </a:txBody>
                  <a:tcPr marL="9525" marR="9525" marT="9525" marB="0" anchor="ctr"/>
                </a:tc>
                <a:tc>
                  <a:txBody>
                    <a:bodyPr/>
                    <a:lstStyle/>
                    <a:p>
                      <a:pPr algn="ctr" fontAlgn="ctr"/>
                      <a:r>
                        <a:rPr lang="en-IN" sz="1100" b="0" i="0" u="none" strike="noStrike">
                          <a:solidFill>
                            <a:srgbClr val="000000"/>
                          </a:solidFill>
                          <a:latin typeface="Calibri"/>
                        </a:rPr>
                        <a:t>1010</a:t>
                      </a:r>
                    </a:p>
                  </a:txBody>
                  <a:tcPr marL="9525" marR="9525" marT="9525" marB="0" anchor="ctr"/>
                </a:tc>
                <a:tc>
                  <a:txBody>
                    <a:bodyPr/>
                    <a:lstStyle/>
                    <a:p>
                      <a:pPr algn="ctr" fontAlgn="ctr"/>
                      <a:r>
                        <a:rPr lang="en-IN" sz="1100" b="0" i="0" u="none" strike="noStrike">
                          <a:solidFill>
                            <a:srgbClr val="000000"/>
                          </a:solidFill>
                          <a:latin typeface="Calibri"/>
                        </a:rPr>
                        <a:t>1011</a:t>
                      </a:r>
                    </a:p>
                  </a:txBody>
                  <a:tcPr marL="9525" marR="9525" marT="9525" marB="0" anchor="ctr"/>
                </a:tc>
                <a:tc>
                  <a:txBody>
                    <a:bodyPr/>
                    <a:lstStyle/>
                    <a:p>
                      <a:pPr algn="ctr" fontAlgn="ctr"/>
                      <a:r>
                        <a:rPr lang="en-IN" sz="1100" b="0" i="0" u="none" strike="noStrike">
                          <a:solidFill>
                            <a:srgbClr val="000000"/>
                          </a:solidFill>
                          <a:latin typeface="Calibri"/>
                        </a:rPr>
                        <a:t>1010</a:t>
                      </a:r>
                    </a:p>
                  </a:txBody>
                  <a:tcPr marL="9525" marR="9525" marT="9525" marB="0" anchor="ctr"/>
                </a:tc>
                <a:tc>
                  <a:txBody>
                    <a:bodyPr/>
                    <a:lstStyle/>
                    <a:p>
                      <a:pPr algn="ctr" fontAlgn="ctr"/>
                      <a:r>
                        <a:rPr lang="en-IN" sz="1100" b="0" i="0" u="none" strike="noStrike">
                          <a:solidFill>
                            <a:srgbClr val="000000"/>
                          </a:solidFill>
                          <a:latin typeface="Calibri"/>
                        </a:rPr>
                        <a:t>1010</a:t>
                      </a:r>
                    </a:p>
                  </a:txBody>
                  <a:tcPr marL="9525" marR="9525" marT="9525" marB="0" anchor="ctr"/>
                </a:tc>
                <a:tc>
                  <a:txBody>
                    <a:bodyPr/>
                    <a:lstStyle/>
                    <a:p>
                      <a:pPr algn="ctr" fontAlgn="ctr"/>
                      <a:r>
                        <a:rPr lang="en-IN" sz="1100" b="0" i="0" u="none" strike="noStrike">
                          <a:solidFill>
                            <a:srgbClr val="000000"/>
                          </a:solidFill>
                          <a:latin typeface="Calibri"/>
                        </a:rPr>
                        <a:t>1005</a:t>
                      </a:r>
                    </a:p>
                  </a:txBody>
                  <a:tcPr marL="9525" marR="9525" marT="9525" marB="0" anchor="ctr"/>
                </a:tc>
              </a:tr>
              <a:tr h="330883">
                <a:tc>
                  <a:txBody>
                    <a:bodyPr/>
                    <a:lstStyle/>
                    <a:p>
                      <a:pPr algn="ctr" fontAlgn="ctr"/>
                      <a:r>
                        <a:rPr lang="en-IN" sz="1100" b="1" i="0" u="none" strike="noStrike" dirty="0">
                          <a:solidFill>
                            <a:srgbClr val="000000"/>
                          </a:solidFill>
                          <a:latin typeface="Calibri"/>
                        </a:rPr>
                        <a:t>25/05/2016</a:t>
                      </a:r>
                    </a:p>
                  </a:txBody>
                  <a:tcPr marL="9525" marR="9525" marT="9525" marB="0" anchor="ctr"/>
                </a:tc>
                <a:tc>
                  <a:txBody>
                    <a:bodyPr/>
                    <a:lstStyle/>
                    <a:p>
                      <a:pPr algn="ctr" fontAlgn="ctr"/>
                      <a:r>
                        <a:rPr lang="en-IN" sz="1100" b="0" i="0" u="none" strike="noStrike">
                          <a:solidFill>
                            <a:srgbClr val="000000"/>
                          </a:solidFill>
                          <a:latin typeface="Calibri"/>
                        </a:rPr>
                        <a:t>1011</a:t>
                      </a:r>
                    </a:p>
                  </a:txBody>
                  <a:tcPr marL="9525" marR="9525" marT="9525" marB="0" anchor="ctr"/>
                </a:tc>
                <a:tc>
                  <a:txBody>
                    <a:bodyPr/>
                    <a:lstStyle/>
                    <a:p>
                      <a:pPr algn="ctr" fontAlgn="ctr"/>
                      <a:r>
                        <a:rPr lang="en-IN" sz="1100" b="0" i="0" u="none" strike="noStrike">
                          <a:solidFill>
                            <a:srgbClr val="000000"/>
                          </a:solidFill>
                          <a:latin typeface="Calibri"/>
                        </a:rPr>
                        <a:t>1011</a:t>
                      </a:r>
                    </a:p>
                  </a:txBody>
                  <a:tcPr marL="9525" marR="9525" marT="9525" marB="0" anchor="ctr"/>
                </a:tc>
                <a:tc>
                  <a:txBody>
                    <a:bodyPr/>
                    <a:lstStyle/>
                    <a:p>
                      <a:pPr algn="ctr" fontAlgn="ctr"/>
                      <a:r>
                        <a:rPr lang="en-IN" sz="1100" b="0" i="0" u="none" strike="noStrike">
                          <a:solidFill>
                            <a:srgbClr val="000000"/>
                          </a:solidFill>
                          <a:latin typeface="Calibri"/>
                        </a:rPr>
                        <a:t>1010</a:t>
                      </a:r>
                    </a:p>
                  </a:txBody>
                  <a:tcPr marL="9525" marR="9525" marT="9525" marB="0" anchor="ctr"/>
                </a:tc>
                <a:tc>
                  <a:txBody>
                    <a:bodyPr/>
                    <a:lstStyle/>
                    <a:p>
                      <a:pPr algn="ctr" fontAlgn="ctr"/>
                      <a:r>
                        <a:rPr lang="en-IN" sz="1100" b="0" i="0" u="none" strike="noStrike">
                          <a:solidFill>
                            <a:srgbClr val="000000"/>
                          </a:solidFill>
                          <a:latin typeface="Calibri"/>
                        </a:rPr>
                        <a:t>1011</a:t>
                      </a:r>
                    </a:p>
                  </a:txBody>
                  <a:tcPr marL="9525" marR="9525" marT="9525" marB="0" anchor="ctr"/>
                </a:tc>
                <a:tc>
                  <a:txBody>
                    <a:bodyPr/>
                    <a:lstStyle/>
                    <a:p>
                      <a:pPr algn="ctr" fontAlgn="ctr"/>
                      <a:r>
                        <a:rPr lang="en-IN" sz="1100" b="0" i="0" u="none" strike="noStrike">
                          <a:solidFill>
                            <a:srgbClr val="000000"/>
                          </a:solidFill>
                          <a:latin typeface="Calibri"/>
                        </a:rPr>
                        <a:t>1010</a:t>
                      </a:r>
                    </a:p>
                  </a:txBody>
                  <a:tcPr marL="9525" marR="9525" marT="9525" marB="0" anchor="ctr"/>
                </a:tc>
                <a:tc>
                  <a:txBody>
                    <a:bodyPr/>
                    <a:lstStyle/>
                    <a:p>
                      <a:pPr algn="ctr" fontAlgn="ctr"/>
                      <a:r>
                        <a:rPr lang="en-IN" sz="1100" b="0" i="0" u="none" strike="noStrike">
                          <a:solidFill>
                            <a:srgbClr val="000000"/>
                          </a:solidFill>
                          <a:latin typeface="Calibri"/>
                        </a:rPr>
                        <a:t>1006</a:t>
                      </a:r>
                    </a:p>
                  </a:txBody>
                  <a:tcPr marL="9525" marR="9525" marT="9525" marB="0" anchor="ctr"/>
                </a:tc>
                <a:tc>
                  <a:txBody>
                    <a:bodyPr/>
                    <a:lstStyle/>
                    <a:p>
                      <a:pPr algn="ctr" fontAlgn="ctr"/>
                      <a:r>
                        <a:rPr lang="en-IN" sz="1100" b="0" i="0" u="none" strike="noStrike">
                          <a:solidFill>
                            <a:srgbClr val="000000"/>
                          </a:solidFill>
                          <a:latin typeface="Calibri"/>
                        </a:rPr>
                        <a:t>1009</a:t>
                      </a:r>
                    </a:p>
                  </a:txBody>
                  <a:tcPr marL="9525" marR="9525" marT="9525" marB="0" anchor="ctr"/>
                </a:tc>
                <a:tc>
                  <a:txBody>
                    <a:bodyPr/>
                    <a:lstStyle/>
                    <a:p>
                      <a:pPr algn="ctr" fontAlgn="ctr"/>
                      <a:r>
                        <a:rPr lang="en-IN" sz="1100" b="0" i="0" u="none" strike="noStrike">
                          <a:solidFill>
                            <a:srgbClr val="000000"/>
                          </a:solidFill>
                          <a:latin typeface="Calibri"/>
                        </a:rPr>
                        <a:t>1011</a:t>
                      </a:r>
                    </a:p>
                  </a:txBody>
                  <a:tcPr marL="9525" marR="9525" marT="9525" marB="0" anchor="ctr"/>
                </a:tc>
                <a:tc>
                  <a:txBody>
                    <a:bodyPr/>
                    <a:lstStyle/>
                    <a:p>
                      <a:pPr algn="ctr" fontAlgn="ctr"/>
                      <a:r>
                        <a:rPr lang="en-IN" sz="1100" b="0" i="0" u="none" strike="noStrike">
                          <a:solidFill>
                            <a:srgbClr val="000000"/>
                          </a:solidFill>
                          <a:latin typeface="Calibri"/>
                        </a:rPr>
                        <a:t>1009</a:t>
                      </a:r>
                    </a:p>
                  </a:txBody>
                  <a:tcPr marL="9525" marR="9525" marT="9525" marB="0" anchor="ctr"/>
                </a:tc>
                <a:tc>
                  <a:txBody>
                    <a:bodyPr/>
                    <a:lstStyle/>
                    <a:p>
                      <a:pPr algn="ctr" fontAlgn="ctr"/>
                      <a:r>
                        <a:rPr lang="en-IN" sz="1100" b="0" i="0" u="none" strike="noStrike">
                          <a:solidFill>
                            <a:srgbClr val="000000"/>
                          </a:solidFill>
                          <a:latin typeface="Calibri"/>
                        </a:rPr>
                        <a:t>1010</a:t>
                      </a:r>
                    </a:p>
                  </a:txBody>
                  <a:tcPr marL="9525" marR="9525" marT="9525" marB="0" anchor="ctr"/>
                </a:tc>
                <a:tc>
                  <a:txBody>
                    <a:bodyPr/>
                    <a:lstStyle/>
                    <a:p>
                      <a:pPr algn="ctr" fontAlgn="ctr"/>
                      <a:r>
                        <a:rPr lang="en-IN" sz="1100" b="0" i="0" u="none" strike="noStrike" dirty="0">
                          <a:solidFill>
                            <a:srgbClr val="000000"/>
                          </a:solidFill>
                          <a:latin typeface="Calibri"/>
                        </a:rPr>
                        <a:t>1004</a:t>
                      </a:r>
                    </a:p>
                  </a:txBody>
                  <a:tcPr marL="9525" marR="9525" marT="9525" marB="0" anchor="ctr"/>
                </a:tc>
              </a:tr>
            </a:tbl>
          </a:graphicData>
        </a:graphic>
      </p:graphicFrame>
    </p:spTree>
  </p:cSld>
  <p:clrMapOvr>
    <a:masterClrMapping/>
  </p:clrMapOvr>
  <p:transition spd="med">
    <p:wheel spokes="3"/>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4" name="object 2"/>
          <p:cNvSpPr>
            <a:spLocks noChangeArrowheads="1"/>
          </p:cNvSpPr>
          <p:nvPr/>
        </p:nvSpPr>
        <p:spPr bwMode="auto">
          <a:xfrm>
            <a:off x="22225" y="155575"/>
            <a:ext cx="8953500" cy="623888"/>
          </a:xfrm>
          <a:prstGeom prst="rect">
            <a:avLst/>
          </a:prstGeom>
          <a:blipFill dpi="0" rotWithShape="1">
            <a:blip r:embed="rId2"/>
            <a:srcRect/>
            <a:stretch>
              <a:fillRect/>
            </a:stretch>
          </a:blipFill>
          <a:ln w="9525">
            <a:noFill/>
            <a:miter lim="800000"/>
            <a:headEnd/>
            <a:tailEnd/>
          </a:ln>
        </p:spPr>
        <p:txBody>
          <a:bodyPr lIns="0" tIns="0" rIns="0" bIns="0"/>
          <a:lstStyle/>
          <a:p>
            <a:endParaRPr lang="en-US"/>
          </a:p>
        </p:txBody>
      </p:sp>
      <p:sp>
        <p:nvSpPr>
          <p:cNvPr id="5" name="object 3"/>
          <p:cNvSpPr txBox="1"/>
          <p:nvPr/>
        </p:nvSpPr>
        <p:spPr>
          <a:xfrm>
            <a:off x="814388" y="190500"/>
            <a:ext cx="7472388" cy="589905"/>
          </a:xfrm>
          <a:prstGeom prst="rect">
            <a:avLst/>
          </a:prstGeom>
        </p:spPr>
        <p:txBody>
          <a:bodyPr wrap="square" lIns="0" tIns="0" rIns="0" bIns="0">
            <a:spAutoFit/>
          </a:bodyPr>
          <a:lstStyle/>
          <a:p>
            <a:pPr algn="ctr" fontAlgn="auto">
              <a:lnSpc>
                <a:spcPts val="2280"/>
              </a:lnSpc>
              <a:spcBef>
                <a:spcPts val="0"/>
              </a:spcBef>
              <a:spcAft>
                <a:spcPts val="0"/>
              </a:spcAft>
              <a:defRPr/>
            </a:pPr>
            <a:r>
              <a:rPr sz="2100" spc="-140" smtClean="0">
                <a:solidFill>
                  <a:schemeClr val="bg1"/>
                </a:solidFill>
                <a:latin typeface="Arial Black"/>
                <a:cs typeface="Arial Black"/>
              </a:rPr>
              <a:t>V</a:t>
            </a:r>
            <a:r>
              <a:rPr sz="2100" spc="-20" smtClean="0">
                <a:solidFill>
                  <a:schemeClr val="bg1"/>
                </a:solidFill>
                <a:latin typeface="Arial Black"/>
                <a:cs typeface="Arial Black"/>
              </a:rPr>
              <a:t>A</a:t>
            </a:r>
            <a:r>
              <a:rPr sz="2100" spc="-10" smtClean="0">
                <a:solidFill>
                  <a:schemeClr val="bg1"/>
                </a:solidFill>
                <a:latin typeface="Arial Black"/>
                <a:cs typeface="Arial Black"/>
              </a:rPr>
              <a:t>L</a:t>
            </a:r>
            <a:r>
              <a:rPr sz="2100" spc="-15" smtClean="0">
                <a:solidFill>
                  <a:schemeClr val="bg1"/>
                </a:solidFill>
                <a:latin typeface="Arial Black"/>
                <a:cs typeface="Arial Black"/>
              </a:rPr>
              <a:t>I</a:t>
            </a:r>
            <a:r>
              <a:rPr sz="2100" spc="-95" smtClean="0">
                <a:solidFill>
                  <a:schemeClr val="bg1"/>
                </a:solidFill>
                <a:latin typeface="Arial Black"/>
                <a:cs typeface="Arial Black"/>
              </a:rPr>
              <a:t>D</a:t>
            </a:r>
            <a:r>
              <a:rPr sz="2100" spc="-160" smtClean="0">
                <a:solidFill>
                  <a:schemeClr val="bg1"/>
                </a:solidFill>
                <a:latin typeface="Arial Black"/>
                <a:cs typeface="Arial Black"/>
              </a:rPr>
              <a:t>A</a:t>
            </a:r>
            <a:r>
              <a:rPr sz="2100" spc="-5" smtClean="0">
                <a:solidFill>
                  <a:schemeClr val="bg1"/>
                </a:solidFill>
                <a:latin typeface="Arial Black"/>
                <a:cs typeface="Arial Black"/>
              </a:rPr>
              <a:t>TI</a:t>
            </a:r>
            <a:r>
              <a:rPr sz="2100" spc="-10" smtClean="0">
                <a:solidFill>
                  <a:schemeClr val="bg1"/>
                </a:solidFill>
                <a:latin typeface="Arial Black"/>
                <a:cs typeface="Arial Black"/>
              </a:rPr>
              <a:t>O</a:t>
            </a:r>
            <a:r>
              <a:rPr sz="2100" smtClean="0">
                <a:solidFill>
                  <a:schemeClr val="bg1"/>
                </a:solidFill>
                <a:latin typeface="Arial Black"/>
                <a:cs typeface="Arial Black"/>
              </a:rPr>
              <a:t>N</a:t>
            </a:r>
            <a:r>
              <a:rPr sz="2100" spc="110" smtClean="0">
                <a:solidFill>
                  <a:schemeClr val="bg1"/>
                </a:solidFill>
                <a:latin typeface="Times New Roman"/>
                <a:cs typeface="Times New Roman"/>
              </a:rPr>
              <a:t> </a:t>
            </a:r>
            <a:r>
              <a:rPr sz="2100" dirty="0">
                <a:solidFill>
                  <a:schemeClr val="bg1"/>
                </a:solidFill>
                <a:latin typeface="Arial Black"/>
                <a:cs typeface="Arial Black"/>
              </a:rPr>
              <a:t>OF</a:t>
            </a:r>
            <a:r>
              <a:rPr sz="2100" spc="165" dirty="0">
                <a:solidFill>
                  <a:schemeClr val="bg1"/>
                </a:solidFill>
                <a:latin typeface="Times New Roman"/>
                <a:cs typeface="Times New Roman"/>
              </a:rPr>
              <a:t> </a:t>
            </a:r>
            <a:r>
              <a:rPr sz="2100" spc="-35">
                <a:solidFill>
                  <a:schemeClr val="bg1"/>
                </a:solidFill>
                <a:latin typeface="Arial Black"/>
                <a:cs typeface="Arial Black"/>
              </a:rPr>
              <a:t>M</a:t>
            </a:r>
            <a:r>
              <a:rPr sz="2100">
                <a:solidFill>
                  <a:schemeClr val="bg1"/>
                </a:solidFill>
                <a:latin typeface="Arial Black"/>
                <a:cs typeface="Arial Black"/>
              </a:rPr>
              <a:t>ODIS</a:t>
            </a:r>
            <a:r>
              <a:rPr sz="2100" spc="170">
                <a:solidFill>
                  <a:schemeClr val="bg1"/>
                </a:solidFill>
                <a:latin typeface="Times New Roman"/>
                <a:cs typeface="Times New Roman"/>
              </a:rPr>
              <a:t> </a:t>
            </a:r>
            <a:r>
              <a:rPr sz="2100" spc="-60" smtClean="0">
                <a:solidFill>
                  <a:schemeClr val="bg1"/>
                </a:solidFill>
                <a:latin typeface="Arial Black"/>
                <a:cs typeface="Arial Black"/>
              </a:rPr>
              <a:t>A</a:t>
            </a:r>
            <a:r>
              <a:rPr sz="2100" spc="-70" smtClean="0">
                <a:solidFill>
                  <a:schemeClr val="bg1"/>
                </a:solidFill>
                <a:latin typeface="Arial Black"/>
                <a:cs typeface="Arial Black"/>
              </a:rPr>
              <a:t>O</a:t>
            </a:r>
            <a:r>
              <a:rPr lang="en-US" sz="2100" spc="-70" dirty="0" smtClean="0">
                <a:solidFill>
                  <a:schemeClr val="bg1"/>
                </a:solidFill>
                <a:latin typeface="Arial Black"/>
                <a:cs typeface="Arial Black"/>
              </a:rPr>
              <a:t>T</a:t>
            </a:r>
            <a:r>
              <a:rPr sz="2100" spc="170" smtClean="0">
                <a:solidFill>
                  <a:schemeClr val="bg1"/>
                </a:solidFill>
                <a:latin typeface="Times New Roman"/>
                <a:cs typeface="Times New Roman"/>
              </a:rPr>
              <a:t>  </a:t>
            </a:r>
            <a:endParaRPr lang="en-US" sz="2100" spc="170" dirty="0" smtClean="0">
              <a:solidFill>
                <a:schemeClr val="bg1"/>
              </a:solidFill>
              <a:latin typeface="Arial Black"/>
              <a:cs typeface="Times New Roman"/>
            </a:endParaRPr>
          </a:p>
          <a:p>
            <a:pPr algn="ctr" fontAlgn="auto">
              <a:lnSpc>
                <a:spcPts val="2280"/>
              </a:lnSpc>
              <a:spcBef>
                <a:spcPts val="0"/>
              </a:spcBef>
              <a:spcAft>
                <a:spcPts val="0"/>
              </a:spcAft>
              <a:defRPr/>
            </a:pPr>
            <a:r>
              <a:rPr lang="en-US" sz="2100" spc="170" dirty="0" smtClean="0">
                <a:solidFill>
                  <a:schemeClr val="bg1"/>
                </a:solidFill>
                <a:latin typeface="Arial Black"/>
                <a:cs typeface="Times New Roman"/>
              </a:rPr>
              <a:t>JANUARY 2017</a:t>
            </a:r>
            <a:endParaRPr sz="2100">
              <a:solidFill>
                <a:schemeClr val="bg1"/>
              </a:solidFill>
              <a:latin typeface="Arial Black"/>
              <a:cs typeface="Arial Black"/>
            </a:endParaRPr>
          </a:p>
        </p:txBody>
      </p:sp>
      <p:sp>
        <p:nvSpPr>
          <p:cNvPr id="6" name="object 4"/>
          <p:cNvSpPr>
            <a:spLocks noChangeArrowheads="1"/>
          </p:cNvSpPr>
          <p:nvPr/>
        </p:nvSpPr>
        <p:spPr bwMode="auto">
          <a:xfrm>
            <a:off x="3114675" y="835025"/>
            <a:ext cx="6029325" cy="2863850"/>
          </a:xfrm>
          <a:prstGeom prst="rect">
            <a:avLst/>
          </a:prstGeom>
          <a:blipFill dpi="0" rotWithShape="1">
            <a:blip r:embed="rId3"/>
            <a:srcRect/>
            <a:stretch>
              <a:fillRect/>
            </a:stretch>
          </a:blipFill>
          <a:ln w="9525">
            <a:noFill/>
            <a:miter lim="800000"/>
            <a:headEnd/>
            <a:tailEnd/>
          </a:ln>
        </p:spPr>
        <p:txBody>
          <a:bodyPr lIns="0" tIns="0" rIns="0" bIns="0"/>
          <a:lstStyle/>
          <a:p>
            <a:endParaRPr lang="en-US"/>
          </a:p>
        </p:txBody>
      </p:sp>
      <p:sp>
        <p:nvSpPr>
          <p:cNvPr id="7" name="object 5"/>
          <p:cNvSpPr>
            <a:spLocks/>
          </p:cNvSpPr>
          <p:nvPr/>
        </p:nvSpPr>
        <p:spPr bwMode="auto">
          <a:xfrm>
            <a:off x="3148013" y="836613"/>
            <a:ext cx="3048000" cy="2970212"/>
          </a:xfrm>
          <a:custGeom>
            <a:avLst/>
            <a:gdLst>
              <a:gd name="T0" fmla="*/ 0 w 3048000"/>
              <a:gd name="T1" fmla="*/ 2970214 h 2969260"/>
              <a:gd name="T2" fmla="*/ 3047998 w 3048000"/>
              <a:gd name="T3" fmla="*/ 2970214 h 2969260"/>
              <a:gd name="T4" fmla="*/ 3047998 w 3048000"/>
              <a:gd name="T5" fmla="*/ 0 h 2969260"/>
              <a:gd name="T6" fmla="*/ 0 w 3048000"/>
              <a:gd name="T7" fmla="*/ 0 h 2969260"/>
              <a:gd name="T8" fmla="*/ 0 w 3048000"/>
              <a:gd name="T9" fmla="*/ 2970214 h 2969260"/>
              <a:gd name="T10" fmla="*/ 0 60000 65536"/>
              <a:gd name="T11" fmla="*/ 0 60000 65536"/>
              <a:gd name="T12" fmla="*/ 0 60000 65536"/>
              <a:gd name="T13" fmla="*/ 0 60000 65536"/>
              <a:gd name="T14" fmla="*/ 0 60000 65536"/>
              <a:gd name="T15" fmla="*/ 0 w 3048000"/>
              <a:gd name="T16" fmla="*/ 0 h 2969260"/>
              <a:gd name="T17" fmla="*/ 3048000 w 3048000"/>
              <a:gd name="T18" fmla="*/ 2969260 h 2969260"/>
            </a:gdLst>
            <a:ahLst/>
            <a:cxnLst>
              <a:cxn ang="T10">
                <a:pos x="T0" y="T1"/>
              </a:cxn>
              <a:cxn ang="T11">
                <a:pos x="T2" y="T3"/>
              </a:cxn>
              <a:cxn ang="T12">
                <a:pos x="T4" y="T5"/>
              </a:cxn>
              <a:cxn ang="T13">
                <a:pos x="T6" y="T7"/>
              </a:cxn>
              <a:cxn ang="T14">
                <a:pos x="T8" y="T9"/>
              </a:cxn>
            </a:cxnLst>
            <a:rect l="T15" t="T16" r="T17" b="T18"/>
            <a:pathLst>
              <a:path w="3048000" h="2969260">
                <a:moveTo>
                  <a:pt x="0" y="2969263"/>
                </a:moveTo>
                <a:lnTo>
                  <a:pt x="3047999" y="2969263"/>
                </a:lnTo>
                <a:lnTo>
                  <a:pt x="3047999" y="0"/>
                </a:lnTo>
                <a:lnTo>
                  <a:pt x="0" y="0"/>
                </a:lnTo>
                <a:lnTo>
                  <a:pt x="0" y="2969263"/>
                </a:lnTo>
                <a:close/>
              </a:path>
            </a:pathLst>
          </a:custGeom>
          <a:noFill/>
          <a:ln w="27940">
            <a:solidFill>
              <a:srgbClr val="538135"/>
            </a:solidFill>
            <a:round/>
            <a:headEnd/>
            <a:tailEnd/>
          </a:ln>
        </p:spPr>
        <p:txBody>
          <a:bodyPr lIns="0" tIns="0" rIns="0" bIns="0"/>
          <a:lstStyle/>
          <a:p>
            <a:endParaRPr lang="en-IN"/>
          </a:p>
        </p:txBody>
      </p:sp>
      <p:sp>
        <p:nvSpPr>
          <p:cNvPr id="8" name="object 6"/>
          <p:cNvSpPr>
            <a:spLocks noChangeArrowheads="1"/>
          </p:cNvSpPr>
          <p:nvPr/>
        </p:nvSpPr>
        <p:spPr bwMode="auto">
          <a:xfrm>
            <a:off x="4610100" y="2663825"/>
            <a:ext cx="1425575" cy="603250"/>
          </a:xfrm>
          <a:prstGeom prst="rect">
            <a:avLst/>
          </a:prstGeom>
          <a:blipFill dpi="0" rotWithShape="1">
            <a:blip r:embed="rId4"/>
            <a:srcRect/>
            <a:stretch>
              <a:fillRect/>
            </a:stretch>
          </a:blipFill>
          <a:ln w="9525">
            <a:noFill/>
            <a:miter lim="800000"/>
            <a:headEnd/>
            <a:tailEnd/>
          </a:ln>
        </p:spPr>
        <p:txBody>
          <a:bodyPr lIns="0" tIns="0" rIns="0" bIns="0"/>
          <a:lstStyle/>
          <a:p>
            <a:endParaRPr lang="en-US"/>
          </a:p>
        </p:txBody>
      </p:sp>
      <p:sp>
        <p:nvSpPr>
          <p:cNvPr id="9" name="object 7"/>
          <p:cNvSpPr>
            <a:spLocks noChangeArrowheads="1"/>
          </p:cNvSpPr>
          <p:nvPr/>
        </p:nvSpPr>
        <p:spPr bwMode="auto">
          <a:xfrm>
            <a:off x="4610100" y="2663825"/>
            <a:ext cx="1425575" cy="603250"/>
          </a:xfrm>
          <a:prstGeom prst="rect">
            <a:avLst/>
          </a:prstGeom>
          <a:blipFill dpi="0" rotWithShape="1">
            <a:blip r:embed="rId4"/>
            <a:srcRect/>
            <a:stretch>
              <a:fillRect/>
            </a:stretch>
          </a:blipFill>
          <a:ln w="9525">
            <a:noFill/>
            <a:miter lim="800000"/>
            <a:headEnd/>
            <a:tailEnd/>
          </a:ln>
        </p:spPr>
        <p:txBody>
          <a:bodyPr lIns="0" tIns="0" rIns="0" bIns="0"/>
          <a:lstStyle/>
          <a:p>
            <a:endParaRPr lang="en-US"/>
          </a:p>
        </p:txBody>
      </p:sp>
      <p:sp>
        <p:nvSpPr>
          <p:cNvPr id="10" name="object 8"/>
          <p:cNvSpPr txBox="1"/>
          <p:nvPr/>
        </p:nvSpPr>
        <p:spPr>
          <a:xfrm>
            <a:off x="5314950" y="2995613"/>
            <a:ext cx="600075" cy="276999"/>
          </a:xfrm>
          <a:prstGeom prst="rect">
            <a:avLst/>
          </a:prstGeom>
        </p:spPr>
        <p:txBody>
          <a:bodyPr lIns="0" tIns="0" rIns="0" bIns="0">
            <a:spAutoFit/>
          </a:bodyPr>
          <a:lstStyle/>
          <a:p>
            <a:pPr marL="12700" fontAlgn="auto">
              <a:spcBef>
                <a:spcPts val="0"/>
              </a:spcBef>
              <a:spcAft>
                <a:spcPts val="0"/>
              </a:spcAft>
              <a:defRPr/>
            </a:pPr>
            <a:r>
              <a:rPr>
                <a:solidFill>
                  <a:srgbClr val="FFFFFF"/>
                </a:solidFill>
                <a:latin typeface="Calibri"/>
                <a:cs typeface="Calibri"/>
              </a:rPr>
              <a:t>=</a:t>
            </a:r>
            <a:r>
              <a:rPr spc="-30">
                <a:solidFill>
                  <a:srgbClr val="FFFFFF"/>
                </a:solidFill>
                <a:latin typeface="Times New Roman"/>
                <a:cs typeface="Times New Roman"/>
              </a:rPr>
              <a:t> </a:t>
            </a:r>
            <a:r>
              <a:rPr lang="en-US" spc="-5" dirty="0" smtClean="0">
                <a:solidFill>
                  <a:srgbClr val="FFFFFF"/>
                </a:solidFill>
                <a:latin typeface="Calibri"/>
                <a:cs typeface="Calibri"/>
              </a:rPr>
              <a:t>0</a:t>
            </a:r>
            <a:r>
              <a:rPr smtClean="0">
                <a:solidFill>
                  <a:srgbClr val="FFFFFF"/>
                </a:solidFill>
                <a:latin typeface="Calibri"/>
                <a:cs typeface="Calibri"/>
              </a:rPr>
              <a:t>.</a:t>
            </a:r>
            <a:r>
              <a:rPr spc="-5" smtClean="0">
                <a:solidFill>
                  <a:srgbClr val="FFFFFF"/>
                </a:solidFill>
                <a:latin typeface="Calibri"/>
                <a:cs typeface="Calibri"/>
              </a:rPr>
              <a:t>4</a:t>
            </a:r>
            <a:r>
              <a:rPr spc="-10" smtClean="0">
                <a:solidFill>
                  <a:srgbClr val="FFFFFF"/>
                </a:solidFill>
                <a:latin typeface="Calibri"/>
                <a:cs typeface="Calibri"/>
              </a:rPr>
              <a:t>7</a:t>
            </a:r>
            <a:endParaRPr>
              <a:latin typeface="Calibri"/>
              <a:cs typeface="Calibri"/>
            </a:endParaRPr>
          </a:p>
        </p:txBody>
      </p:sp>
      <p:sp>
        <p:nvSpPr>
          <p:cNvPr id="11" name="object 9"/>
          <p:cNvSpPr>
            <a:spLocks/>
          </p:cNvSpPr>
          <p:nvPr/>
        </p:nvSpPr>
        <p:spPr bwMode="auto">
          <a:xfrm>
            <a:off x="6229350" y="836613"/>
            <a:ext cx="2914650" cy="2970212"/>
          </a:xfrm>
          <a:custGeom>
            <a:avLst/>
            <a:gdLst>
              <a:gd name="T0" fmla="*/ 0 w 2914650"/>
              <a:gd name="T1" fmla="*/ 2970214 h 2969260"/>
              <a:gd name="T2" fmla="*/ 2914650 w 2914650"/>
              <a:gd name="T3" fmla="*/ 2970214 h 2969260"/>
              <a:gd name="T4" fmla="*/ 2914650 w 2914650"/>
              <a:gd name="T5" fmla="*/ 0 h 2969260"/>
              <a:gd name="T6" fmla="*/ 0 w 2914650"/>
              <a:gd name="T7" fmla="*/ 0 h 2969260"/>
              <a:gd name="T8" fmla="*/ 0 w 2914650"/>
              <a:gd name="T9" fmla="*/ 2970214 h 2969260"/>
              <a:gd name="T10" fmla="*/ 0 60000 65536"/>
              <a:gd name="T11" fmla="*/ 0 60000 65536"/>
              <a:gd name="T12" fmla="*/ 0 60000 65536"/>
              <a:gd name="T13" fmla="*/ 0 60000 65536"/>
              <a:gd name="T14" fmla="*/ 0 60000 65536"/>
              <a:gd name="T15" fmla="*/ 0 w 2914650"/>
              <a:gd name="T16" fmla="*/ 0 h 2969260"/>
              <a:gd name="T17" fmla="*/ 2914650 w 2914650"/>
              <a:gd name="T18" fmla="*/ 2969260 h 2969260"/>
            </a:gdLst>
            <a:ahLst/>
            <a:cxnLst>
              <a:cxn ang="T10">
                <a:pos x="T0" y="T1"/>
              </a:cxn>
              <a:cxn ang="T11">
                <a:pos x="T2" y="T3"/>
              </a:cxn>
              <a:cxn ang="T12">
                <a:pos x="T4" y="T5"/>
              </a:cxn>
              <a:cxn ang="T13">
                <a:pos x="T6" y="T7"/>
              </a:cxn>
              <a:cxn ang="T14">
                <a:pos x="T8" y="T9"/>
              </a:cxn>
            </a:cxnLst>
            <a:rect l="T15" t="T16" r="T17" b="T18"/>
            <a:pathLst>
              <a:path w="2914650" h="2969260">
                <a:moveTo>
                  <a:pt x="0" y="2969263"/>
                </a:moveTo>
                <a:lnTo>
                  <a:pt x="2914650" y="2969263"/>
                </a:lnTo>
              </a:path>
              <a:path w="2914650" h="2969260">
                <a:moveTo>
                  <a:pt x="2914650" y="0"/>
                </a:moveTo>
                <a:lnTo>
                  <a:pt x="0" y="0"/>
                </a:lnTo>
                <a:lnTo>
                  <a:pt x="0" y="2969263"/>
                </a:lnTo>
              </a:path>
            </a:pathLst>
          </a:custGeom>
          <a:noFill/>
          <a:ln w="27940">
            <a:solidFill>
              <a:srgbClr val="538135"/>
            </a:solidFill>
            <a:round/>
            <a:headEnd/>
            <a:tailEnd/>
          </a:ln>
        </p:spPr>
        <p:txBody>
          <a:bodyPr lIns="0" tIns="0" rIns="0" bIns="0"/>
          <a:lstStyle/>
          <a:p>
            <a:endParaRPr lang="en-IN"/>
          </a:p>
        </p:txBody>
      </p:sp>
      <p:sp>
        <p:nvSpPr>
          <p:cNvPr id="12" name="object 10"/>
          <p:cNvSpPr>
            <a:spLocks noChangeArrowheads="1"/>
          </p:cNvSpPr>
          <p:nvPr/>
        </p:nvSpPr>
        <p:spPr bwMode="auto">
          <a:xfrm>
            <a:off x="7535863" y="2663825"/>
            <a:ext cx="1427162" cy="603250"/>
          </a:xfrm>
          <a:prstGeom prst="rect">
            <a:avLst/>
          </a:prstGeom>
          <a:blipFill dpi="0" rotWithShape="1">
            <a:blip r:embed="rId4"/>
            <a:srcRect/>
            <a:stretch>
              <a:fillRect/>
            </a:stretch>
          </a:blipFill>
          <a:ln w="9525">
            <a:noFill/>
            <a:miter lim="800000"/>
            <a:headEnd/>
            <a:tailEnd/>
          </a:ln>
        </p:spPr>
        <p:txBody>
          <a:bodyPr lIns="0" tIns="0" rIns="0" bIns="0"/>
          <a:lstStyle/>
          <a:p>
            <a:endParaRPr lang="en-US"/>
          </a:p>
        </p:txBody>
      </p:sp>
      <p:sp>
        <p:nvSpPr>
          <p:cNvPr id="13" name="object 11"/>
          <p:cNvSpPr>
            <a:spLocks noChangeArrowheads="1"/>
          </p:cNvSpPr>
          <p:nvPr/>
        </p:nvSpPr>
        <p:spPr bwMode="auto">
          <a:xfrm>
            <a:off x="7535863" y="2663825"/>
            <a:ext cx="1427162" cy="603250"/>
          </a:xfrm>
          <a:prstGeom prst="rect">
            <a:avLst/>
          </a:prstGeom>
          <a:blipFill dpi="0" rotWithShape="1">
            <a:blip r:embed="rId4"/>
            <a:srcRect/>
            <a:stretch>
              <a:fillRect/>
            </a:stretch>
          </a:blipFill>
          <a:ln w="9525">
            <a:noFill/>
            <a:miter lim="800000"/>
            <a:headEnd/>
            <a:tailEnd/>
          </a:ln>
        </p:spPr>
        <p:txBody>
          <a:bodyPr lIns="0" tIns="0" rIns="0" bIns="0"/>
          <a:lstStyle/>
          <a:p>
            <a:endParaRPr lang="en-US"/>
          </a:p>
        </p:txBody>
      </p:sp>
      <p:sp>
        <p:nvSpPr>
          <p:cNvPr id="14" name="object 12"/>
          <p:cNvSpPr txBox="1"/>
          <p:nvPr/>
        </p:nvSpPr>
        <p:spPr>
          <a:xfrm>
            <a:off x="8243888" y="2995613"/>
            <a:ext cx="600075" cy="255587"/>
          </a:xfrm>
          <a:prstGeom prst="rect">
            <a:avLst/>
          </a:prstGeom>
        </p:spPr>
        <p:txBody>
          <a:bodyPr lIns="0" tIns="0" rIns="0" bIns="0">
            <a:spAutoFit/>
          </a:bodyPr>
          <a:lstStyle/>
          <a:p>
            <a:pPr marL="12700" fontAlgn="auto">
              <a:spcBef>
                <a:spcPts val="0"/>
              </a:spcBef>
              <a:spcAft>
                <a:spcPts val="0"/>
              </a:spcAft>
              <a:defRPr/>
            </a:pPr>
            <a:r>
              <a:rPr dirty="0">
                <a:solidFill>
                  <a:srgbClr val="FFFFFF"/>
                </a:solidFill>
                <a:latin typeface="Calibri"/>
                <a:cs typeface="Calibri"/>
              </a:rPr>
              <a:t>=</a:t>
            </a:r>
            <a:r>
              <a:rPr spc="-30" dirty="0">
                <a:solidFill>
                  <a:srgbClr val="FFFFFF"/>
                </a:solidFill>
                <a:latin typeface="Times New Roman"/>
                <a:cs typeface="Times New Roman"/>
              </a:rPr>
              <a:t> </a:t>
            </a:r>
            <a:r>
              <a:rPr dirty="0">
                <a:solidFill>
                  <a:srgbClr val="FFFFFF"/>
                </a:solidFill>
                <a:latin typeface="Calibri"/>
                <a:cs typeface="Calibri"/>
              </a:rPr>
              <a:t>0.56</a:t>
            </a:r>
            <a:endParaRPr>
              <a:latin typeface="Calibri"/>
              <a:cs typeface="Calibri"/>
            </a:endParaRPr>
          </a:p>
        </p:txBody>
      </p:sp>
      <p:sp>
        <p:nvSpPr>
          <p:cNvPr id="15" name="object 13"/>
          <p:cNvSpPr>
            <a:spLocks noChangeArrowheads="1"/>
          </p:cNvSpPr>
          <p:nvPr/>
        </p:nvSpPr>
        <p:spPr bwMode="auto">
          <a:xfrm>
            <a:off x="20638" y="2519363"/>
            <a:ext cx="3048000" cy="2970212"/>
          </a:xfrm>
          <a:prstGeom prst="rect">
            <a:avLst/>
          </a:prstGeom>
          <a:blipFill dpi="0" rotWithShape="1">
            <a:blip r:embed="rId5"/>
            <a:srcRect/>
            <a:stretch>
              <a:fillRect/>
            </a:stretch>
          </a:blipFill>
          <a:ln w="9525">
            <a:noFill/>
            <a:miter lim="800000"/>
            <a:headEnd/>
            <a:tailEnd/>
          </a:ln>
        </p:spPr>
        <p:txBody>
          <a:bodyPr lIns="0" tIns="0" rIns="0" bIns="0"/>
          <a:lstStyle/>
          <a:p>
            <a:endParaRPr lang="en-US"/>
          </a:p>
        </p:txBody>
      </p:sp>
      <p:sp>
        <p:nvSpPr>
          <p:cNvPr id="16" name="object 14"/>
          <p:cNvSpPr>
            <a:spLocks noChangeArrowheads="1"/>
          </p:cNvSpPr>
          <p:nvPr/>
        </p:nvSpPr>
        <p:spPr bwMode="auto">
          <a:xfrm>
            <a:off x="1455738" y="4454525"/>
            <a:ext cx="1423987" cy="604838"/>
          </a:xfrm>
          <a:prstGeom prst="rect">
            <a:avLst/>
          </a:prstGeom>
          <a:blipFill dpi="0" rotWithShape="1">
            <a:blip r:embed="rId6"/>
            <a:srcRect/>
            <a:stretch>
              <a:fillRect/>
            </a:stretch>
          </a:blipFill>
          <a:ln w="9525">
            <a:noFill/>
            <a:miter lim="800000"/>
            <a:headEnd/>
            <a:tailEnd/>
          </a:ln>
        </p:spPr>
        <p:txBody>
          <a:bodyPr lIns="0" tIns="0" rIns="0" bIns="0"/>
          <a:lstStyle/>
          <a:p>
            <a:endParaRPr lang="en-US"/>
          </a:p>
        </p:txBody>
      </p:sp>
      <p:sp>
        <p:nvSpPr>
          <p:cNvPr id="17" name="object 15"/>
          <p:cNvSpPr>
            <a:spLocks noChangeArrowheads="1"/>
          </p:cNvSpPr>
          <p:nvPr/>
        </p:nvSpPr>
        <p:spPr bwMode="auto">
          <a:xfrm>
            <a:off x="1455738" y="4454525"/>
            <a:ext cx="1423987" cy="604838"/>
          </a:xfrm>
          <a:prstGeom prst="rect">
            <a:avLst/>
          </a:prstGeom>
          <a:blipFill dpi="0" rotWithShape="1">
            <a:blip r:embed="rId6"/>
            <a:srcRect/>
            <a:stretch>
              <a:fillRect/>
            </a:stretch>
          </a:blipFill>
          <a:ln w="9525">
            <a:noFill/>
            <a:miter lim="800000"/>
            <a:headEnd/>
            <a:tailEnd/>
          </a:ln>
        </p:spPr>
        <p:txBody>
          <a:bodyPr lIns="0" tIns="0" rIns="0" bIns="0"/>
          <a:lstStyle/>
          <a:p>
            <a:endParaRPr lang="en-US"/>
          </a:p>
        </p:txBody>
      </p:sp>
      <p:sp>
        <p:nvSpPr>
          <p:cNvPr id="18" name="object 16"/>
          <p:cNvSpPr txBox="1"/>
          <p:nvPr/>
        </p:nvSpPr>
        <p:spPr>
          <a:xfrm>
            <a:off x="2162175" y="4787900"/>
            <a:ext cx="601663" cy="276999"/>
          </a:xfrm>
          <a:prstGeom prst="rect">
            <a:avLst/>
          </a:prstGeom>
        </p:spPr>
        <p:txBody>
          <a:bodyPr lIns="0" tIns="0" rIns="0" bIns="0">
            <a:spAutoFit/>
          </a:bodyPr>
          <a:lstStyle/>
          <a:p>
            <a:pPr marL="12700" fontAlgn="auto">
              <a:spcBef>
                <a:spcPts val="0"/>
              </a:spcBef>
              <a:spcAft>
                <a:spcPts val="0"/>
              </a:spcAft>
              <a:defRPr/>
            </a:pPr>
            <a:r>
              <a:rPr>
                <a:solidFill>
                  <a:srgbClr val="FFFFFF"/>
                </a:solidFill>
                <a:latin typeface="Calibri"/>
                <a:cs typeface="Calibri"/>
              </a:rPr>
              <a:t>=</a:t>
            </a:r>
            <a:r>
              <a:rPr spc="-30">
                <a:solidFill>
                  <a:srgbClr val="FFFFFF"/>
                </a:solidFill>
                <a:latin typeface="Times New Roman"/>
                <a:cs typeface="Times New Roman"/>
              </a:rPr>
              <a:t> </a:t>
            </a:r>
            <a:r>
              <a:rPr lang="en-US" spc="5" dirty="0" smtClean="0">
                <a:solidFill>
                  <a:srgbClr val="FFFFFF"/>
                </a:solidFill>
                <a:latin typeface="Calibri"/>
                <a:cs typeface="Calibri"/>
              </a:rPr>
              <a:t>0</a:t>
            </a:r>
            <a:r>
              <a:rPr spc="5" smtClean="0">
                <a:solidFill>
                  <a:srgbClr val="FFFFFF"/>
                </a:solidFill>
                <a:latin typeface="Calibri"/>
                <a:cs typeface="Calibri"/>
              </a:rPr>
              <a:t>.</a:t>
            </a:r>
            <a:r>
              <a:rPr lang="en-US" spc="5" dirty="0" smtClean="0">
                <a:solidFill>
                  <a:srgbClr val="FFFFFF"/>
                </a:solidFill>
                <a:latin typeface="Calibri"/>
                <a:cs typeface="Calibri"/>
              </a:rPr>
              <a:t>9</a:t>
            </a:r>
            <a:r>
              <a:rPr smtClean="0">
                <a:solidFill>
                  <a:srgbClr val="FFFFFF"/>
                </a:solidFill>
                <a:latin typeface="Calibri"/>
                <a:cs typeface="Calibri"/>
              </a:rPr>
              <a:t>9</a:t>
            </a:r>
            <a:endParaRPr>
              <a:latin typeface="Calibri"/>
              <a:cs typeface="Calibri"/>
            </a:endParaRPr>
          </a:p>
        </p:txBody>
      </p:sp>
      <p:sp>
        <p:nvSpPr>
          <p:cNvPr id="19" name="object 17"/>
          <p:cNvSpPr>
            <a:spLocks/>
          </p:cNvSpPr>
          <p:nvPr/>
        </p:nvSpPr>
        <p:spPr bwMode="auto">
          <a:xfrm>
            <a:off x="22225" y="2520950"/>
            <a:ext cx="3048000" cy="2968625"/>
          </a:xfrm>
          <a:custGeom>
            <a:avLst/>
            <a:gdLst>
              <a:gd name="T0" fmla="*/ 0 w 3048000"/>
              <a:gd name="T1" fmla="*/ 2968627 h 2969260"/>
              <a:gd name="T2" fmla="*/ 3047998 w 3048000"/>
              <a:gd name="T3" fmla="*/ 2968627 h 2969260"/>
              <a:gd name="T4" fmla="*/ 3047998 w 3048000"/>
              <a:gd name="T5" fmla="*/ 0 h 2969260"/>
              <a:gd name="T6" fmla="*/ 0 w 3048000"/>
              <a:gd name="T7" fmla="*/ 0 h 2969260"/>
              <a:gd name="T8" fmla="*/ 0 w 3048000"/>
              <a:gd name="T9" fmla="*/ 2968627 h 2969260"/>
              <a:gd name="T10" fmla="*/ 0 60000 65536"/>
              <a:gd name="T11" fmla="*/ 0 60000 65536"/>
              <a:gd name="T12" fmla="*/ 0 60000 65536"/>
              <a:gd name="T13" fmla="*/ 0 60000 65536"/>
              <a:gd name="T14" fmla="*/ 0 60000 65536"/>
              <a:gd name="T15" fmla="*/ 0 w 3048000"/>
              <a:gd name="T16" fmla="*/ 0 h 2969260"/>
              <a:gd name="T17" fmla="*/ 3048000 w 3048000"/>
              <a:gd name="T18" fmla="*/ 2969260 h 2969260"/>
            </a:gdLst>
            <a:ahLst/>
            <a:cxnLst>
              <a:cxn ang="T10">
                <a:pos x="T0" y="T1"/>
              </a:cxn>
              <a:cxn ang="T11">
                <a:pos x="T2" y="T3"/>
              </a:cxn>
              <a:cxn ang="T12">
                <a:pos x="T4" y="T5"/>
              </a:cxn>
              <a:cxn ang="T13">
                <a:pos x="T6" y="T7"/>
              </a:cxn>
              <a:cxn ang="T14">
                <a:pos x="T8" y="T9"/>
              </a:cxn>
            </a:cxnLst>
            <a:rect l="T15" t="T16" r="T17" b="T18"/>
            <a:pathLst>
              <a:path w="3048000" h="2969260">
                <a:moveTo>
                  <a:pt x="0" y="2969263"/>
                </a:moveTo>
                <a:lnTo>
                  <a:pt x="3047999" y="2969263"/>
                </a:lnTo>
                <a:lnTo>
                  <a:pt x="3047999" y="0"/>
                </a:lnTo>
                <a:lnTo>
                  <a:pt x="0" y="0"/>
                </a:lnTo>
                <a:lnTo>
                  <a:pt x="0" y="2969263"/>
                </a:lnTo>
                <a:close/>
              </a:path>
            </a:pathLst>
          </a:custGeom>
          <a:noFill/>
          <a:ln w="27940">
            <a:solidFill>
              <a:srgbClr val="FF0000"/>
            </a:solidFill>
            <a:round/>
            <a:headEnd/>
            <a:tailEnd/>
          </a:ln>
        </p:spPr>
        <p:txBody>
          <a:bodyPr lIns="0" tIns="0" rIns="0" bIns="0"/>
          <a:lstStyle/>
          <a:p>
            <a:endParaRPr lang="en-IN"/>
          </a:p>
        </p:txBody>
      </p:sp>
      <p:sp>
        <p:nvSpPr>
          <p:cNvPr id="20" name="object 18"/>
          <p:cNvSpPr>
            <a:spLocks noChangeArrowheads="1"/>
          </p:cNvSpPr>
          <p:nvPr/>
        </p:nvSpPr>
        <p:spPr bwMode="auto">
          <a:xfrm>
            <a:off x="949325" y="2486025"/>
            <a:ext cx="1163638" cy="368300"/>
          </a:xfrm>
          <a:prstGeom prst="rect">
            <a:avLst/>
          </a:prstGeom>
          <a:blipFill dpi="0" rotWithShape="1">
            <a:blip r:embed="rId7"/>
            <a:srcRect/>
            <a:stretch>
              <a:fillRect/>
            </a:stretch>
          </a:blipFill>
          <a:ln w="9525">
            <a:noFill/>
            <a:miter lim="800000"/>
            <a:headEnd/>
            <a:tailEnd/>
          </a:ln>
        </p:spPr>
        <p:txBody>
          <a:bodyPr lIns="0" tIns="0" rIns="0" bIns="0"/>
          <a:lstStyle/>
          <a:p>
            <a:endParaRPr lang="en-US"/>
          </a:p>
        </p:txBody>
      </p:sp>
      <p:sp>
        <p:nvSpPr>
          <p:cNvPr id="21" name="object 19"/>
          <p:cNvSpPr>
            <a:spLocks/>
          </p:cNvSpPr>
          <p:nvPr/>
        </p:nvSpPr>
        <p:spPr bwMode="auto">
          <a:xfrm>
            <a:off x="949325" y="2535238"/>
            <a:ext cx="3175" cy="11112"/>
          </a:xfrm>
          <a:custGeom>
            <a:avLst/>
            <a:gdLst>
              <a:gd name="T0" fmla="*/ 0 w 1905"/>
              <a:gd name="T1" fmla="*/ 10945 h 11430"/>
              <a:gd name="T2" fmla="*/ 2195 w 1905"/>
              <a:gd name="T3" fmla="*/ 0 h 11430"/>
              <a:gd name="T4" fmla="*/ 0 60000 65536"/>
              <a:gd name="T5" fmla="*/ 0 60000 65536"/>
              <a:gd name="T6" fmla="*/ 0 w 1905"/>
              <a:gd name="T7" fmla="*/ 0 h 11430"/>
              <a:gd name="T8" fmla="*/ 1905 w 1905"/>
              <a:gd name="T9" fmla="*/ 11430 h 11430"/>
            </a:gdLst>
            <a:ahLst/>
            <a:cxnLst>
              <a:cxn ang="T4">
                <a:pos x="T0" y="T1"/>
              </a:cxn>
              <a:cxn ang="T5">
                <a:pos x="T2" y="T3"/>
              </a:cxn>
            </a:cxnLst>
            <a:rect l="T6" t="T7" r="T8" b="T9"/>
            <a:pathLst>
              <a:path w="1905" h="11430">
                <a:moveTo>
                  <a:pt x="0" y="11258"/>
                </a:moveTo>
                <a:lnTo>
                  <a:pt x="1317" y="0"/>
                </a:lnTo>
              </a:path>
            </a:pathLst>
          </a:custGeom>
          <a:noFill/>
          <a:ln w="10159">
            <a:solidFill>
              <a:srgbClr val="000000"/>
            </a:solidFill>
            <a:round/>
            <a:headEnd/>
            <a:tailEnd/>
          </a:ln>
        </p:spPr>
        <p:txBody>
          <a:bodyPr lIns="0" tIns="0" rIns="0" bIns="0"/>
          <a:lstStyle/>
          <a:p>
            <a:endParaRPr lang="en-IN"/>
          </a:p>
        </p:txBody>
      </p:sp>
      <p:sp>
        <p:nvSpPr>
          <p:cNvPr id="22" name="object 20"/>
          <p:cNvSpPr>
            <a:spLocks/>
          </p:cNvSpPr>
          <p:nvPr/>
        </p:nvSpPr>
        <p:spPr bwMode="auto">
          <a:xfrm>
            <a:off x="950913" y="2525713"/>
            <a:ext cx="3175" cy="6350"/>
          </a:xfrm>
          <a:custGeom>
            <a:avLst/>
            <a:gdLst>
              <a:gd name="T0" fmla="*/ 0 w 2540"/>
              <a:gd name="T1" fmla="*/ 6121 h 6985"/>
              <a:gd name="T2" fmla="*/ 119 w 2540"/>
              <a:gd name="T3" fmla="*/ 5382 h 6985"/>
              <a:gd name="T4" fmla="*/ 2809 w 2540"/>
              <a:gd name="T5" fmla="*/ 0 h 6985"/>
              <a:gd name="T6" fmla="*/ 0 60000 65536"/>
              <a:gd name="T7" fmla="*/ 0 60000 65536"/>
              <a:gd name="T8" fmla="*/ 0 60000 65536"/>
              <a:gd name="T9" fmla="*/ 0 w 2540"/>
              <a:gd name="T10" fmla="*/ 0 h 6985"/>
              <a:gd name="T11" fmla="*/ 2540 w 2540"/>
              <a:gd name="T12" fmla="*/ 6985 h 6985"/>
            </a:gdLst>
            <a:ahLst/>
            <a:cxnLst>
              <a:cxn ang="T6">
                <a:pos x="T0" y="T1"/>
              </a:cxn>
              <a:cxn ang="T7">
                <a:pos x="T2" y="T3"/>
              </a:cxn>
              <a:cxn ang="T8">
                <a:pos x="T4" y="T5"/>
              </a:cxn>
            </a:cxnLst>
            <a:rect l="T9" t="T10" r="T11" b="T12"/>
            <a:pathLst>
              <a:path w="2540" h="6985">
                <a:moveTo>
                  <a:pt x="0" y="6733"/>
                </a:moveTo>
                <a:lnTo>
                  <a:pt x="95" y="5920"/>
                </a:lnTo>
                <a:lnTo>
                  <a:pt x="2247" y="0"/>
                </a:lnTo>
              </a:path>
            </a:pathLst>
          </a:custGeom>
          <a:noFill/>
          <a:ln w="10159">
            <a:solidFill>
              <a:srgbClr val="000000"/>
            </a:solidFill>
            <a:round/>
            <a:headEnd/>
            <a:tailEnd/>
          </a:ln>
        </p:spPr>
        <p:txBody>
          <a:bodyPr lIns="0" tIns="0" rIns="0" bIns="0"/>
          <a:lstStyle/>
          <a:p>
            <a:endParaRPr lang="en-IN"/>
          </a:p>
        </p:txBody>
      </p:sp>
      <p:sp>
        <p:nvSpPr>
          <p:cNvPr id="23" name="object 21"/>
          <p:cNvSpPr>
            <a:spLocks/>
          </p:cNvSpPr>
          <p:nvPr/>
        </p:nvSpPr>
        <p:spPr bwMode="auto">
          <a:xfrm>
            <a:off x="955675" y="2513013"/>
            <a:ext cx="4763" cy="6350"/>
          </a:xfrm>
          <a:custGeom>
            <a:avLst/>
            <a:gdLst>
              <a:gd name="T0" fmla="*/ 0 w 3809"/>
              <a:gd name="T1" fmla="*/ 5919 h 6350"/>
              <a:gd name="T2" fmla="*/ 341 w 3809"/>
              <a:gd name="T3" fmla="*/ 5167 h 6350"/>
              <a:gd name="T4" fmla="*/ 4532 w 3809"/>
              <a:gd name="T5" fmla="*/ 0 h 6350"/>
              <a:gd name="T6" fmla="*/ 0 60000 65536"/>
              <a:gd name="T7" fmla="*/ 0 60000 65536"/>
              <a:gd name="T8" fmla="*/ 0 60000 65536"/>
              <a:gd name="T9" fmla="*/ 0 w 3809"/>
              <a:gd name="T10" fmla="*/ 0 h 6350"/>
              <a:gd name="T11" fmla="*/ 3809 w 3809"/>
              <a:gd name="T12" fmla="*/ 6350 h 6350"/>
            </a:gdLst>
            <a:ahLst/>
            <a:cxnLst>
              <a:cxn ang="T6">
                <a:pos x="T0" y="T1"/>
              </a:cxn>
              <a:cxn ang="T7">
                <a:pos x="T2" y="T3"/>
              </a:cxn>
              <a:cxn ang="T8">
                <a:pos x="T4" y="T5"/>
              </a:cxn>
            </a:cxnLst>
            <a:rect l="T9" t="T10" r="T11" b="T12"/>
            <a:pathLst>
              <a:path w="3809" h="6350">
                <a:moveTo>
                  <a:pt x="0" y="5919"/>
                </a:moveTo>
                <a:lnTo>
                  <a:pt x="273" y="5167"/>
                </a:lnTo>
                <a:lnTo>
                  <a:pt x="3624" y="0"/>
                </a:lnTo>
              </a:path>
            </a:pathLst>
          </a:custGeom>
          <a:noFill/>
          <a:ln w="10159">
            <a:solidFill>
              <a:srgbClr val="000000"/>
            </a:solidFill>
            <a:round/>
            <a:headEnd/>
            <a:tailEnd/>
          </a:ln>
        </p:spPr>
        <p:txBody>
          <a:bodyPr lIns="0" tIns="0" rIns="0" bIns="0"/>
          <a:lstStyle/>
          <a:p>
            <a:endParaRPr lang="en-IN"/>
          </a:p>
        </p:txBody>
      </p:sp>
      <p:sp>
        <p:nvSpPr>
          <p:cNvPr id="24" name="object 22"/>
          <p:cNvSpPr>
            <a:spLocks/>
          </p:cNvSpPr>
          <p:nvPr/>
        </p:nvSpPr>
        <p:spPr bwMode="auto">
          <a:xfrm>
            <a:off x="963613" y="2501900"/>
            <a:ext cx="4762" cy="6350"/>
          </a:xfrm>
          <a:custGeom>
            <a:avLst/>
            <a:gdLst>
              <a:gd name="T0" fmla="*/ 0 w 5080"/>
              <a:gd name="T1" fmla="*/ 6146 h 5080"/>
              <a:gd name="T2" fmla="*/ 406 w 5080"/>
              <a:gd name="T3" fmla="*/ 5310 h 5080"/>
              <a:gd name="T4" fmla="*/ 4490 w 5080"/>
              <a:gd name="T5" fmla="*/ 0 h 5080"/>
              <a:gd name="T6" fmla="*/ 0 60000 65536"/>
              <a:gd name="T7" fmla="*/ 0 60000 65536"/>
              <a:gd name="T8" fmla="*/ 0 60000 65536"/>
              <a:gd name="T9" fmla="*/ 0 w 5080"/>
              <a:gd name="T10" fmla="*/ 0 h 5080"/>
              <a:gd name="T11" fmla="*/ 5080 w 5080"/>
              <a:gd name="T12" fmla="*/ 5080 h 5080"/>
            </a:gdLst>
            <a:ahLst/>
            <a:cxnLst>
              <a:cxn ang="T6">
                <a:pos x="T0" y="T1"/>
              </a:cxn>
              <a:cxn ang="T7">
                <a:pos x="T2" y="T3"/>
              </a:cxn>
              <a:cxn ang="T8">
                <a:pos x="T4" y="T5"/>
              </a:cxn>
            </a:cxnLst>
            <a:rect l="T9" t="T10" r="T11" b="T12"/>
            <a:pathLst>
              <a:path w="5080" h="5080">
                <a:moveTo>
                  <a:pt x="0" y="4917"/>
                </a:moveTo>
                <a:lnTo>
                  <a:pt x="433" y="4248"/>
                </a:lnTo>
                <a:lnTo>
                  <a:pt x="4790" y="0"/>
                </a:lnTo>
              </a:path>
            </a:pathLst>
          </a:custGeom>
          <a:noFill/>
          <a:ln w="10159">
            <a:solidFill>
              <a:srgbClr val="000000"/>
            </a:solidFill>
            <a:round/>
            <a:headEnd/>
            <a:tailEnd/>
          </a:ln>
        </p:spPr>
        <p:txBody>
          <a:bodyPr lIns="0" tIns="0" rIns="0" bIns="0"/>
          <a:lstStyle/>
          <a:p>
            <a:endParaRPr lang="en-IN"/>
          </a:p>
        </p:txBody>
      </p:sp>
      <p:sp>
        <p:nvSpPr>
          <p:cNvPr id="25" name="object 23"/>
          <p:cNvSpPr>
            <a:spLocks/>
          </p:cNvSpPr>
          <p:nvPr/>
        </p:nvSpPr>
        <p:spPr bwMode="auto">
          <a:xfrm>
            <a:off x="973138" y="2493963"/>
            <a:ext cx="6350" cy="3175"/>
          </a:xfrm>
          <a:custGeom>
            <a:avLst/>
            <a:gdLst>
              <a:gd name="T0" fmla="*/ 0 w 6350"/>
              <a:gd name="T1" fmla="*/ 3111 h 3810"/>
              <a:gd name="T2" fmla="*/ 575 w 6350"/>
              <a:gd name="T3" fmla="*/ 2643 h 3810"/>
              <a:gd name="T4" fmla="*/ 5751 w 6350"/>
              <a:gd name="T5" fmla="*/ 0 h 3810"/>
              <a:gd name="T6" fmla="*/ 0 60000 65536"/>
              <a:gd name="T7" fmla="*/ 0 60000 65536"/>
              <a:gd name="T8" fmla="*/ 0 60000 65536"/>
              <a:gd name="T9" fmla="*/ 0 w 6350"/>
              <a:gd name="T10" fmla="*/ 0 h 3810"/>
              <a:gd name="T11" fmla="*/ 6350 w 6350"/>
              <a:gd name="T12" fmla="*/ 3810 h 3810"/>
            </a:gdLst>
            <a:ahLst/>
            <a:cxnLst>
              <a:cxn ang="T6">
                <a:pos x="T0" y="T1"/>
              </a:cxn>
              <a:cxn ang="T7">
                <a:pos x="T2" y="T3"/>
              </a:cxn>
              <a:cxn ang="T8">
                <a:pos x="T4" y="T5"/>
              </a:cxn>
            </a:cxnLst>
            <a:rect l="T9" t="T10" r="T11" b="T12"/>
            <a:pathLst>
              <a:path w="6350" h="3810">
                <a:moveTo>
                  <a:pt x="0" y="3733"/>
                </a:moveTo>
                <a:lnTo>
                  <a:pt x="575" y="3172"/>
                </a:lnTo>
                <a:lnTo>
                  <a:pt x="5751" y="0"/>
                </a:lnTo>
              </a:path>
            </a:pathLst>
          </a:custGeom>
          <a:noFill/>
          <a:ln w="10159">
            <a:solidFill>
              <a:srgbClr val="000000"/>
            </a:solidFill>
            <a:round/>
            <a:headEnd/>
            <a:tailEnd/>
          </a:ln>
        </p:spPr>
        <p:txBody>
          <a:bodyPr lIns="0" tIns="0" rIns="0" bIns="0"/>
          <a:lstStyle/>
          <a:p>
            <a:endParaRPr lang="en-IN"/>
          </a:p>
        </p:txBody>
      </p:sp>
      <p:sp>
        <p:nvSpPr>
          <p:cNvPr id="26" name="object 24"/>
          <p:cNvSpPr>
            <a:spLocks/>
          </p:cNvSpPr>
          <p:nvPr/>
        </p:nvSpPr>
        <p:spPr bwMode="auto">
          <a:xfrm>
            <a:off x="984250" y="2487613"/>
            <a:ext cx="7938" cy="3175"/>
          </a:xfrm>
          <a:custGeom>
            <a:avLst/>
            <a:gdLst>
              <a:gd name="T0" fmla="*/ 0 w 6984"/>
              <a:gd name="T1" fmla="*/ 2964 h 2539"/>
              <a:gd name="T2" fmla="*/ 791 w 6984"/>
              <a:gd name="T3" fmla="*/ 2430 h 2539"/>
              <a:gd name="T4" fmla="*/ 7404 w 6984"/>
              <a:gd name="T5" fmla="*/ 0 h 2539"/>
              <a:gd name="T6" fmla="*/ 0 60000 65536"/>
              <a:gd name="T7" fmla="*/ 0 60000 65536"/>
              <a:gd name="T8" fmla="*/ 0 60000 65536"/>
              <a:gd name="T9" fmla="*/ 0 w 6984"/>
              <a:gd name="T10" fmla="*/ 0 h 2539"/>
              <a:gd name="T11" fmla="*/ 6984 w 6984"/>
              <a:gd name="T12" fmla="*/ 2539 h 2539"/>
            </a:gdLst>
            <a:ahLst/>
            <a:cxnLst>
              <a:cxn ang="T6">
                <a:pos x="T0" y="T1"/>
              </a:cxn>
              <a:cxn ang="T7">
                <a:pos x="T2" y="T3"/>
              </a:cxn>
              <a:cxn ang="T8">
                <a:pos x="T4" y="T5"/>
              </a:cxn>
            </a:cxnLst>
            <a:rect l="T9" t="T10" r="T11" b="T12"/>
            <a:pathLst>
              <a:path w="6984" h="2539">
                <a:moveTo>
                  <a:pt x="0" y="2370"/>
                </a:moveTo>
                <a:lnTo>
                  <a:pt x="696" y="1943"/>
                </a:lnTo>
                <a:lnTo>
                  <a:pt x="6514" y="0"/>
                </a:lnTo>
              </a:path>
            </a:pathLst>
          </a:custGeom>
          <a:noFill/>
          <a:ln w="10159">
            <a:solidFill>
              <a:srgbClr val="000000"/>
            </a:solidFill>
            <a:round/>
            <a:headEnd/>
            <a:tailEnd/>
          </a:ln>
        </p:spPr>
        <p:txBody>
          <a:bodyPr lIns="0" tIns="0" rIns="0" bIns="0"/>
          <a:lstStyle/>
          <a:p>
            <a:endParaRPr lang="en-IN"/>
          </a:p>
        </p:txBody>
      </p:sp>
      <p:sp>
        <p:nvSpPr>
          <p:cNvPr id="27" name="object 25"/>
          <p:cNvSpPr>
            <a:spLocks/>
          </p:cNvSpPr>
          <p:nvPr/>
        </p:nvSpPr>
        <p:spPr bwMode="auto">
          <a:xfrm>
            <a:off x="998538" y="2486025"/>
            <a:ext cx="1587" cy="0"/>
          </a:xfrm>
          <a:custGeom>
            <a:avLst/>
            <a:gdLst>
              <a:gd name="T0" fmla="*/ 0 w 2540"/>
              <a:gd name="T1" fmla="*/ 0 h 635"/>
              <a:gd name="T2" fmla="*/ 497 w 2540"/>
              <a:gd name="T3" fmla="*/ 0 h 635"/>
              <a:gd name="T4" fmla="*/ 1428 w 2540"/>
              <a:gd name="T5" fmla="*/ 0 h 635"/>
              <a:gd name="T6" fmla="*/ 0 60000 65536"/>
              <a:gd name="T7" fmla="*/ 0 60000 65536"/>
              <a:gd name="T8" fmla="*/ 0 60000 65536"/>
              <a:gd name="T9" fmla="*/ 0 w 2540"/>
              <a:gd name="T10" fmla="*/ 0 h 635"/>
              <a:gd name="T11" fmla="*/ 2540 w 2540"/>
              <a:gd name="T12" fmla="*/ 0 h 635"/>
            </a:gdLst>
            <a:ahLst/>
            <a:cxnLst>
              <a:cxn ang="T6">
                <a:pos x="T0" y="T1"/>
              </a:cxn>
              <a:cxn ang="T7">
                <a:pos x="T2" y="T3"/>
              </a:cxn>
              <a:cxn ang="T8">
                <a:pos x="T4" y="T5"/>
              </a:cxn>
            </a:cxnLst>
            <a:rect l="T9" t="T10" r="T11" b="T12"/>
            <a:pathLst>
              <a:path w="2540" h="635">
                <a:moveTo>
                  <a:pt x="0" y="267"/>
                </a:moveTo>
                <a:lnTo>
                  <a:pt x="795" y="1"/>
                </a:lnTo>
                <a:lnTo>
                  <a:pt x="2285" y="0"/>
                </a:lnTo>
              </a:path>
            </a:pathLst>
          </a:custGeom>
          <a:noFill/>
          <a:ln w="10159">
            <a:solidFill>
              <a:srgbClr val="000000"/>
            </a:solidFill>
            <a:round/>
            <a:headEnd/>
            <a:tailEnd/>
          </a:ln>
        </p:spPr>
        <p:txBody>
          <a:bodyPr lIns="0" tIns="0" rIns="0" bIns="0"/>
          <a:lstStyle/>
          <a:p>
            <a:endParaRPr lang="en-IN"/>
          </a:p>
        </p:txBody>
      </p:sp>
      <p:sp>
        <p:nvSpPr>
          <p:cNvPr id="28" name="object 26"/>
          <p:cNvSpPr>
            <a:spLocks/>
          </p:cNvSpPr>
          <p:nvPr/>
        </p:nvSpPr>
        <p:spPr bwMode="auto">
          <a:xfrm>
            <a:off x="1000125" y="2854325"/>
            <a:ext cx="525463" cy="0"/>
          </a:xfrm>
          <a:custGeom>
            <a:avLst/>
            <a:gdLst>
              <a:gd name="T0" fmla="*/ 0 w 525780"/>
              <a:gd name="T1" fmla="*/ 525099 w 525780"/>
              <a:gd name="T2" fmla="*/ 0 60000 65536"/>
              <a:gd name="T3" fmla="*/ 0 60000 65536"/>
              <a:gd name="T4" fmla="*/ 0 w 525780"/>
              <a:gd name="T5" fmla="*/ 525780 w 525780"/>
            </a:gdLst>
            <a:ahLst/>
            <a:cxnLst>
              <a:cxn ang="T2">
                <a:pos x="T0" y="0"/>
              </a:cxn>
              <a:cxn ang="T3">
                <a:pos x="T1" y="0"/>
              </a:cxn>
            </a:cxnLst>
            <a:rect l="T4" t="0" r="T5" b="0"/>
            <a:pathLst>
              <a:path w="525780">
                <a:moveTo>
                  <a:pt x="0" y="0"/>
                </a:moveTo>
                <a:lnTo>
                  <a:pt x="525416" y="0"/>
                </a:lnTo>
              </a:path>
            </a:pathLst>
          </a:custGeom>
          <a:noFill/>
          <a:ln w="3175">
            <a:solidFill>
              <a:srgbClr val="000000"/>
            </a:solidFill>
            <a:round/>
            <a:headEnd/>
            <a:tailEnd/>
          </a:ln>
        </p:spPr>
        <p:txBody>
          <a:bodyPr lIns="0" tIns="0" rIns="0" bIns="0"/>
          <a:lstStyle/>
          <a:p>
            <a:endParaRPr lang="en-IN"/>
          </a:p>
        </p:txBody>
      </p:sp>
      <p:sp>
        <p:nvSpPr>
          <p:cNvPr id="29" name="object 27"/>
          <p:cNvSpPr>
            <a:spLocks/>
          </p:cNvSpPr>
          <p:nvPr/>
        </p:nvSpPr>
        <p:spPr bwMode="auto">
          <a:xfrm>
            <a:off x="992188" y="2851150"/>
            <a:ext cx="6350" cy="3175"/>
          </a:xfrm>
          <a:custGeom>
            <a:avLst/>
            <a:gdLst>
              <a:gd name="T0" fmla="*/ 6124 w 6984"/>
              <a:gd name="T1" fmla="*/ 2820 h 2539"/>
              <a:gd name="T2" fmla="*/ 5395 w 6984"/>
              <a:gd name="T3" fmla="*/ 2702 h 2539"/>
              <a:gd name="T4" fmla="*/ 7 w 6984"/>
              <a:gd name="T5" fmla="*/ 3 h 2539"/>
              <a:gd name="T6" fmla="*/ 0 60000 65536"/>
              <a:gd name="T7" fmla="*/ 0 60000 65536"/>
              <a:gd name="T8" fmla="*/ 0 60000 65536"/>
              <a:gd name="T9" fmla="*/ 0 w 6984"/>
              <a:gd name="T10" fmla="*/ 0 h 2539"/>
              <a:gd name="T11" fmla="*/ 6984 w 6984"/>
              <a:gd name="T12" fmla="*/ 2539 h 2539"/>
            </a:gdLst>
            <a:ahLst/>
            <a:cxnLst>
              <a:cxn ang="T6">
                <a:pos x="T0" y="T1"/>
              </a:cxn>
              <a:cxn ang="T7">
                <a:pos x="T2" y="T3"/>
              </a:cxn>
              <a:cxn ang="T8">
                <a:pos x="T4" y="T5"/>
              </a:cxn>
            </a:cxnLst>
            <a:rect l="T9" t="T10" r="T11" b="T12"/>
            <a:pathLst>
              <a:path w="6984" h="2539">
                <a:moveTo>
                  <a:pt x="6735" y="2255"/>
                </a:moveTo>
                <a:lnTo>
                  <a:pt x="5934" y="2161"/>
                </a:lnTo>
                <a:lnTo>
                  <a:pt x="8" y="2"/>
                </a:lnTo>
              </a:path>
            </a:pathLst>
          </a:custGeom>
          <a:noFill/>
          <a:ln w="10159">
            <a:solidFill>
              <a:srgbClr val="000000"/>
            </a:solidFill>
            <a:round/>
            <a:headEnd/>
            <a:tailEnd/>
          </a:ln>
        </p:spPr>
        <p:txBody>
          <a:bodyPr lIns="0" tIns="0" rIns="0" bIns="0"/>
          <a:lstStyle/>
          <a:p>
            <a:endParaRPr lang="en-IN"/>
          </a:p>
        </p:txBody>
      </p:sp>
      <p:sp>
        <p:nvSpPr>
          <p:cNvPr id="30" name="object 28"/>
          <p:cNvSpPr>
            <a:spLocks/>
          </p:cNvSpPr>
          <p:nvPr/>
        </p:nvSpPr>
        <p:spPr bwMode="auto">
          <a:xfrm>
            <a:off x="979488" y="2844800"/>
            <a:ext cx="6350" cy="4763"/>
          </a:xfrm>
          <a:custGeom>
            <a:avLst/>
            <a:gdLst>
              <a:gd name="T0" fmla="*/ 5924 w 6350"/>
              <a:gd name="T1" fmla="*/ 4544 h 3810"/>
              <a:gd name="T2" fmla="*/ 5182 w 6350"/>
              <a:gd name="T3" fmla="*/ 4207 h 3810"/>
              <a:gd name="T4" fmla="*/ 7 w 6350"/>
              <a:gd name="T5" fmla="*/ 5 h 3810"/>
              <a:gd name="T6" fmla="*/ 0 60000 65536"/>
              <a:gd name="T7" fmla="*/ 0 60000 65536"/>
              <a:gd name="T8" fmla="*/ 0 60000 65536"/>
              <a:gd name="T9" fmla="*/ 0 w 6350"/>
              <a:gd name="T10" fmla="*/ 0 h 3810"/>
              <a:gd name="T11" fmla="*/ 6350 w 6350"/>
              <a:gd name="T12" fmla="*/ 3810 h 3810"/>
            </a:gdLst>
            <a:ahLst/>
            <a:cxnLst>
              <a:cxn ang="T6">
                <a:pos x="T0" y="T1"/>
              </a:cxn>
              <a:cxn ang="T7">
                <a:pos x="T2" y="T3"/>
              </a:cxn>
              <a:cxn ang="T8">
                <a:pos x="T4" y="T5"/>
              </a:cxn>
            </a:cxnLst>
            <a:rect l="T9" t="T10" r="T11" b="T12"/>
            <a:pathLst>
              <a:path w="6350" h="3810">
                <a:moveTo>
                  <a:pt x="5924" y="3635"/>
                </a:moveTo>
                <a:lnTo>
                  <a:pt x="5182" y="3365"/>
                </a:lnTo>
                <a:lnTo>
                  <a:pt x="7" y="4"/>
                </a:lnTo>
              </a:path>
            </a:pathLst>
          </a:custGeom>
          <a:noFill/>
          <a:ln w="10159">
            <a:solidFill>
              <a:srgbClr val="000000"/>
            </a:solidFill>
            <a:round/>
            <a:headEnd/>
            <a:tailEnd/>
          </a:ln>
        </p:spPr>
        <p:txBody>
          <a:bodyPr lIns="0" tIns="0" rIns="0" bIns="0"/>
          <a:lstStyle/>
          <a:p>
            <a:endParaRPr lang="en-IN"/>
          </a:p>
        </p:txBody>
      </p:sp>
      <p:sp>
        <p:nvSpPr>
          <p:cNvPr id="31" name="object 29"/>
          <p:cNvSpPr>
            <a:spLocks/>
          </p:cNvSpPr>
          <p:nvPr/>
        </p:nvSpPr>
        <p:spPr bwMode="auto">
          <a:xfrm>
            <a:off x="968375" y="2836863"/>
            <a:ext cx="4763" cy="4762"/>
          </a:xfrm>
          <a:custGeom>
            <a:avLst/>
            <a:gdLst>
              <a:gd name="T0" fmla="*/ 4615 w 5080"/>
              <a:gd name="T1" fmla="*/ 4504 h 5080"/>
              <a:gd name="T2" fmla="*/ 3997 w 5080"/>
              <a:gd name="T3" fmla="*/ 4103 h 5080"/>
              <a:gd name="T4" fmla="*/ 5 w 5080"/>
              <a:gd name="T5" fmla="*/ 5 h 5080"/>
              <a:gd name="T6" fmla="*/ 0 60000 65536"/>
              <a:gd name="T7" fmla="*/ 0 60000 65536"/>
              <a:gd name="T8" fmla="*/ 0 60000 65536"/>
              <a:gd name="T9" fmla="*/ 0 w 5080"/>
              <a:gd name="T10" fmla="*/ 0 h 5080"/>
              <a:gd name="T11" fmla="*/ 5080 w 5080"/>
              <a:gd name="T12" fmla="*/ 5080 h 5080"/>
            </a:gdLst>
            <a:ahLst/>
            <a:cxnLst>
              <a:cxn ang="T6">
                <a:pos x="T0" y="T1"/>
              </a:cxn>
              <a:cxn ang="T7">
                <a:pos x="T2" y="T3"/>
              </a:cxn>
              <a:cxn ang="T8">
                <a:pos x="T4" y="T5"/>
              </a:cxn>
            </a:cxnLst>
            <a:rect l="T9" t="T10" r="T11" b="T12"/>
            <a:pathLst>
              <a:path w="5080" h="5080">
                <a:moveTo>
                  <a:pt x="4922" y="4805"/>
                </a:moveTo>
                <a:lnTo>
                  <a:pt x="4263" y="4377"/>
                </a:lnTo>
                <a:lnTo>
                  <a:pt x="5" y="5"/>
                </a:lnTo>
              </a:path>
            </a:pathLst>
          </a:custGeom>
          <a:noFill/>
          <a:ln w="10159">
            <a:solidFill>
              <a:srgbClr val="000000"/>
            </a:solidFill>
            <a:round/>
            <a:headEnd/>
            <a:tailEnd/>
          </a:ln>
        </p:spPr>
        <p:txBody>
          <a:bodyPr lIns="0" tIns="0" rIns="0" bIns="0"/>
          <a:lstStyle/>
          <a:p>
            <a:endParaRPr lang="en-IN"/>
          </a:p>
        </p:txBody>
      </p:sp>
      <p:sp>
        <p:nvSpPr>
          <p:cNvPr id="32" name="object 30"/>
          <p:cNvSpPr>
            <a:spLocks/>
          </p:cNvSpPr>
          <p:nvPr/>
        </p:nvSpPr>
        <p:spPr bwMode="auto">
          <a:xfrm>
            <a:off x="960438" y="2825750"/>
            <a:ext cx="3175" cy="6350"/>
          </a:xfrm>
          <a:custGeom>
            <a:avLst/>
            <a:gdLst>
              <a:gd name="T0" fmla="*/ 3115 w 3809"/>
              <a:gd name="T1" fmla="*/ 5769 h 6350"/>
              <a:gd name="T2" fmla="*/ 2654 w 3809"/>
              <a:gd name="T3" fmla="*/ 5200 h 6350"/>
              <a:gd name="T4" fmla="*/ 3 w 3809"/>
              <a:gd name="T5" fmla="*/ 5 h 6350"/>
              <a:gd name="T6" fmla="*/ 0 60000 65536"/>
              <a:gd name="T7" fmla="*/ 0 60000 65536"/>
              <a:gd name="T8" fmla="*/ 0 60000 65536"/>
              <a:gd name="T9" fmla="*/ 0 w 3809"/>
              <a:gd name="T10" fmla="*/ 0 h 6350"/>
              <a:gd name="T11" fmla="*/ 3809 w 3809"/>
              <a:gd name="T12" fmla="*/ 6350 h 6350"/>
            </a:gdLst>
            <a:ahLst/>
            <a:cxnLst>
              <a:cxn ang="T6">
                <a:pos x="T0" y="T1"/>
              </a:cxn>
              <a:cxn ang="T7">
                <a:pos x="T2" y="T3"/>
              </a:cxn>
              <a:cxn ang="T8">
                <a:pos x="T4" y="T5"/>
              </a:cxn>
            </a:cxnLst>
            <a:rect l="T9" t="T10" r="T11" b="T12"/>
            <a:pathLst>
              <a:path w="3809" h="6350">
                <a:moveTo>
                  <a:pt x="3737" y="5769"/>
                </a:moveTo>
                <a:lnTo>
                  <a:pt x="3184" y="5200"/>
                </a:lnTo>
                <a:lnTo>
                  <a:pt x="3" y="5"/>
                </a:lnTo>
              </a:path>
            </a:pathLst>
          </a:custGeom>
          <a:noFill/>
          <a:ln w="10159">
            <a:solidFill>
              <a:srgbClr val="000000"/>
            </a:solidFill>
            <a:round/>
            <a:headEnd/>
            <a:tailEnd/>
          </a:ln>
        </p:spPr>
        <p:txBody>
          <a:bodyPr lIns="0" tIns="0" rIns="0" bIns="0"/>
          <a:lstStyle/>
          <a:p>
            <a:endParaRPr lang="en-IN"/>
          </a:p>
        </p:txBody>
      </p:sp>
      <p:sp>
        <p:nvSpPr>
          <p:cNvPr id="33" name="object 31"/>
          <p:cNvSpPr>
            <a:spLocks/>
          </p:cNvSpPr>
          <p:nvPr/>
        </p:nvSpPr>
        <p:spPr bwMode="auto">
          <a:xfrm>
            <a:off x="954088" y="2813050"/>
            <a:ext cx="1587" cy="7938"/>
          </a:xfrm>
          <a:custGeom>
            <a:avLst/>
            <a:gdLst>
              <a:gd name="T0" fmla="*/ 1483 w 2540"/>
              <a:gd name="T1" fmla="*/ 7424 h 6985"/>
              <a:gd name="T2" fmla="*/ 1220 w 2540"/>
              <a:gd name="T3" fmla="*/ 6642 h 6985"/>
              <a:gd name="T4" fmla="*/ 1 w 2540"/>
              <a:gd name="T5" fmla="*/ 5 h 6985"/>
              <a:gd name="T6" fmla="*/ 0 60000 65536"/>
              <a:gd name="T7" fmla="*/ 0 60000 65536"/>
              <a:gd name="T8" fmla="*/ 0 60000 65536"/>
              <a:gd name="T9" fmla="*/ 0 w 2540"/>
              <a:gd name="T10" fmla="*/ 0 h 6985"/>
              <a:gd name="T11" fmla="*/ 2540 w 2540"/>
              <a:gd name="T12" fmla="*/ 6985 h 6985"/>
            </a:gdLst>
            <a:ahLst/>
            <a:cxnLst>
              <a:cxn ang="T6">
                <a:pos x="T0" y="T1"/>
              </a:cxn>
              <a:cxn ang="T7">
                <a:pos x="T2" y="T3"/>
              </a:cxn>
              <a:cxn ang="T8">
                <a:pos x="T4" y="T5"/>
              </a:cxn>
            </a:cxnLst>
            <a:rect l="T9" t="T10" r="T11" b="T12"/>
            <a:pathLst>
              <a:path w="2540" h="6985">
                <a:moveTo>
                  <a:pt x="2373" y="6533"/>
                </a:moveTo>
                <a:lnTo>
                  <a:pt x="1952" y="5845"/>
                </a:lnTo>
                <a:lnTo>
                  <a:pt x="1" y="4"/>
                </a:lnTo>
              </a:path>
            </a:pathLst>
          </a:custGeom>
          <a:noFill/>
          <a:ln w="10159">
            <a:solidFill>
              <a:srgbClr val="000000"/>
            </a:solidFill>
            <a:round/>
            <a:headEnd/>
            <a:tailEnd/>
          </a:ln>
        </p:spPr>
        <p:txBody>
          <a:bodyPr lIns="0" tIns="0" rIns="0" bIns="0"/>
          <a:lstStyle/>
          <a:p>
            <a:endParaRPr lang="en-IN"/>
          </a:p>
        </p:txBody>
      </p:sp>
      <p:sp>
        <p:nvSpPr>
          <p:cNvPr id="34" name="object 32"/>
          <p:cNvSpPr>
            <a:spLocks/>
          </p:cNvSpPr>
          <p:nvPr/>
        </p:nvSpPr>
        <p:spPr bwMode="auto">
          <a:xfrm>
            <a:off x="950913" y="2805113"/>
            <a:ext cx="1587" cy="1587"/>
          </a:xfrm>
          <a:custGeom>
            <a:avLst/>
            <a:gdLst>
              <a:gd name="T0" fmla="*/ 676 w 634"/>
              <a:gd name="T1" fmla="*/ 1444 h 2539"/>
              <a:gd name="T2" fmla="*/ 18 w 634"/>
              <a:gd name="T3" fmla="*/ 953 h 2539"/>
              <a:gd name="T4" fmla="*/ 0 w 634"/>
              <a:gd name="T5" fmla="*/ 0 h 2539"/>
              <a:gd name="T6" fmla="*/ 0 60000 65536"/>
              <a:gd name="T7" fmla="*/ 0 60000 65536"/>
              <a:gd name="T8" fmla="*/ 0 60000 65536"/>
              <a:gd name="T9" fmla="*/ 0 w 634"/>
              <a:gd name="T10" fmla="*/ 0 h 2539"/>
              <a:gd name="T11" fmla="*/ 634 w 634"/>
              <a:gd name="T12" fmla="*/ 2539 h 2539"/>
            </a:gdLst>
            <a:ahLst/>
            <a:cxnLst>
              <a:cxn ang="T6">
                <a:pos x="T0" y="T1"/>
              </a:cxn>
              <a:cxn ang="T7">
                <a:pos x="T2" y="T3"/>
              </a:cxn>
              <a:cxn ang="T8">
                <a:pos x="T4" y="T5"/>
              </a:cxn>
            </a:cxnLst>
            <a:rect l="T9" t="T10" r="T11" b="T12"/>
            <a:pathLst>
              <a:path w="634" h="2539">
                <a:moveTo>
                  <a:pt x="270" y="2311"/>
                </a:moveTo>
                <a:lnTo>
                  <a:pt x="7" y="1525"/>
                </a:lnTo>
                <a:lnTo>
                  <a:pt x="0" y="0"/>
                </a:lnTo>
              </a:path>
            </a:pathLst>
          </a:custGeom>
          <a:noFill/>
          <a:ln w="10159">
            <a:solidFill>
              <a:srgbClr val="000000"/>
            </a:solidFill>
            <a:round/>
            <a:headEnd/>
            <a:tailEnd/>
          </a:ln>
        </p:spPr>
        <p:txBody>
          <a:bodyPr lIns="0" tIns="0" rIns="0" bIns="0"/>
          <a:lstStyle/>
          <a:p>
            <a:endParaRPr lang="en-IN"/>
          </a:p>
        </p:txBody>
      </p:sp>
      <p:sp>
        <p:nvSpPr>
          <p:cNvPr id="35" name="object 33"/>
          <p:cNvSpPr>
            <a:spLocks/>
          </p:cNvSpPr>
          <p:nvPr/>
        </p:nvSpPr>
        <p:spPr bwMode="auto">
          <a:xfrm>
            <a:off x="949325" y="2546350"/>
            <a:ext cx="1588" cy="123825"/>
          </a:xfrm>
          <a:custGeom>
            <a:avLst/>
            <a:gdLst>
              <a:gd name="T0" fmla="*/ 1578 w 634"/>
              <a:gd name="T1" fmla="*/ 123368 h 123825"/>
              <a:gd name="T2" fmla="*/ 0 w 634"/>
              <a:gd name="T3" fmla="*/ 0 h 123825"/>
              <a:gd name="T4" fmla="*/ 0 60000 65536"/>
              <a:gd name="T5" fmla="*/ 0 60000 65536"/>
              <a:gd name="T6" fmla="*/ 0 w 634"/>
              <a:gd name="T7" fmla="*/ 0 h 123825"/>
              <a:gd name="T8" fmla="*/ 634 w 634"/>
              <a:gd name="T9" fmla="*/ 123825 h 123825"/>
            </a:gdLst>
            <a:ahLst/>
            <a:cxnLst>
              <a:cxn ang="T4">
                <a:pos x="T0" y="T1"/>
              </a:cxn>
              <a:cxn ang="T5">
                <a:pos x="T2" y="T3"/>
              </a:cxn>
            </a:cxnLst>
            <a:rect l="T6" t="T7" r="T8" b="T9"/>
            <a:pathLst>
              <a:path w="634" h="123825">
                <a:moveTo>
                  <a:pt x="630" y="123368"/>
                </a:moveTo>
                <a:lnTo>
                  <a:pt x="0" y="0"/>
                </a:lnTo>
              </a:path>
            </a:pathLst>
          </a:custGeom>
          <a:noFill/>
          <a:ln w="10159">
            <a:solidFill>
              <a:srgbClr val="000000"/>
            </a:solidFill>
            <a:round/>
            <a:headEnd/>
            <a:tailEnd/>
          </a:ln>
        </p:spPr>
        <p:txBody>
          <a:bodyPr lIns="0" tIns="0" rIns="0" bIns="0"/>
          <a:lstStyle/>
          <a:p>
            <a:endParaRPr lang="en-IN"/>
          </a:p>
        </p:txBody>
      </p:sp>
      <p:sp>
        <p:nvSpPr>
          <p:cNvPr id="36" name="object 34"/>
          <p:cNvSpPr>
            <a:spLocks/>
          </p:cNvSpPr>
          <p:nvPr/>
        </p:nvSpPr>
        <p:spPr bwMode="auto">
          <a:xfrm>
            <a:off x="1536700" y="2484438"/>
            <a:ext cx="527050" cy="0"/>
          </a:xfrm>
          <a:custGeom>
            <a:avLst/>
            <a:gdLst>
              <a:gd name="T0" fmla="*/ 6517 w 525780"/>
              <a:gd name="T1" fmla="*/ 533391 w 525780"/>
              <a:gd name="T2" fmla="*/ 0 60000 65536"/>
              <a:gd name="T3" fmla="*/ 0 60000 65536"/>
              <a:gd name="T4" fmla="*/ 0 w 525780"/>
              <a:gd name="T5" fmla="*/ 525780 w 525780"/>
            </a:gdLst>
            <a:ahLst/>
            <a:cxnLst>
              <a:cxn ang="T2">
                <a:pos x="T0" y="0"/>
              </a:cxn>
              <a:cxn ang="T3">
                <a:pos x="T1" y="0"/>
              </a:cxn>
            </a:cxnLst>
            <a:rect l="T4" t="0" r="T5" b="0"/>
            <a:pathLst>
              <a:path w="525780">
                <a:moveTo>
                  <a:pt x="6501" y="0"/>
                </a:moveTo>
                <a:lnTo>
                  <a:pt x="532106" y="0"/>
                </a:lnTo>
              </a:path>
            </a:pathLst>
          </a:custGeom>
          <a:noFill/>
          <a:ln w="3175">
            <a:solidFill>
              <a:srgbClr val="000000"/>
            </a:solidFill>
            <a:round/>
            <a:headEnd/>
            <a:tailEnd/>
          </a:ln>
        </p:spPr>
        <p:txBody>
          <a:bodyPr lIns="0" tIns="0" rIns="0" bIns="0"/>
          <a:lstStyle/>
          <a:p>
            <a:endParaRPr lang="en-IN"/>
          </a:p>
        </p:txBody>
      </p:sp>
      <p:sp>
        <p:nvSpPr>
          <p:cNvPr id="37" name="object 35"/>
          <p:cNvSpPr>
            <a:spLocks/>
          </p:cNvSpPr>
          <p:nvPr/>
        </p:nvSpPr>
        <p:spPr bwMode="auto">
          <a:xfrm>
            <a:off x="2065338" y="2486025"/>
            <a:ext cx="6350" cy="1588"/>
          </a:xfrm>
          <a:custGeom>
            <a:avLst/>
            <a:gdLst>
              <a:gd name="T0" fmla="*/ 0 w 6985"/>
              <a:gd name="T1" fmla="*/ 0 h 2539"/>
              <a:gd name="T2" fmla="*/ 725 w 6985"/>
              <a:gd name="T3" fmla="*/ 58 h 2539"/>
              <a:gd name="T4" fmla="*/ 6109 w 6985"/>
              <a:gd name="T5" fmla="*/ 1405 h 2539"/>
              <a:gd name="T6" fmla="*/ 0 60000 65536"/>
              <a:gd name="T7" fmla="*/ 0 60000 65536"/>
              <a:gd name="T8" fmla="*/ 0 60000 65536"/>
              <a:gd name="T9" fmla="*/ 0 w 6985"/>
              <a:gd name="T10" fmla="*/ 0 h 2539"/>
              <a:gd name="T11" fmla="*/ 6985 w 6985"/>
              <a:gd name="T12" fmla="*/ 2539 h 2539"/>
            </a:gdLst>
            <a:ahLst/>
            <a:cxnLst>
              <a:cxn ang="T6">
                <a:pos x="T0" y="T1"/>
              </a:cxn>
              <a:cxn ang="T7">
                <a:pos x="T2" y="T3"/>
              </a:cxn>
              <a:cxn ang="T8">
                <a:pos x="T4" y="T5"/>
              </a:cxn>
            </a:cxnLst>
            <a:rect l="T9" t="T10" r="T11" b="T12"/>
            <a:pathLst>
              <a:path w="6985" h="2539">
                <a:moveTo>
                  <a:pt x="0" y="0"/>
                </a:moveTo>
                <a:lnTo>
                  <a:pt x="797" y="93"/>
                </a:lnTo>
                <a:lnTo>
                  <a:pt x="6720" y="2246"/>
                </a:lnTo>
              </a:path>
            </a:pathLst>
          </a:custGeom>
          <a:noFill/>
          <a:ln w="10159">
            <a:solidFill>
              <a:srgbClr val="000000"/>
            </a:solidFill>
            <a:round/>
            <a:headEnd/>
            <a:tailEnd/>
          </a:ln>
        </p:spPr>
        <p:txBody>
          <a:bodyPr lIns="0" tIns="0" rIns="0" bIns="0"/>
          <a:lstStyle/>
          <a:p>
            <a:endParaRPr lang="en-IN"/>
          </a:p>
        </p:txBody>
      </p:sp>
      <p:sp>
        <p:nvSpPr>
          <p:cNvPr id="38" name="object 36"/>
          <p:cNvSpPr>
            <a:spLocks/>
          </p:cNvSpPr>
          <p:nvPr/>
        </p:nvSpPr>
        <p:spPr bwMode="auto">
          <a:xfrm>
            <a:off x="2078038" y="2490788"/>
            <a:ext cx="6350" cy="3175"/>
          </a:xfrm>
          <a:custGeom>
            <a:avLst/>
            <a:gdLst>
              <a:gd name="T0" fmla="*/ 0 w 6350"/>
              <a:gd name="T1" fmla="*/ 0 h 3810"/>
              <a:gd name="T2" fmla="*/ 738 w 6350"/>
              <a:gd name="T3" fmla="*/ 223 h 3810"/>
              <a:gd name="T4" fmla="*/ 5910 w 6350"/>
              <a:gd name="T5" fmla="*/ 3018 h 3810"/>
              <a:gd name="T6" fmla="*/ 0 60000 65536"/>
              <a:gd name="T7" fmla="*/ 0 60000 65536"/>
              <a:gd name="T8" fmla="*/ 0 60000 65536"/>
              <a:gd name="T9" fmla="*/ 0 w 6350"/>
              <a:gd name="T10" fmla="*/ 0 h 3810"/>
              <a:gd name="T11" fmla="*/ 6350 w 6350"/>
              <a:gd name="T12" fmla="*/ 3810 h 3810"/>
            </a:gdLst>
            <a:ahLst/>
            <a:cxnLst>
              <a:cxn ang="T6">
                <a:pos x="T0" y="T1"/>
              </a:cxn>
              <a:cxn ang="T7">
                <a:pos x="T2" y="T3"/>
              </a:cxn>
              <a:cxn ang="T8">
                <a:pos x="T4" y="T5"/>
              </a:cxn>
            </a:cxnLst>
            <a:rect l="T9" t="T10" r="T11" b="T12"/>
            <a:pathLst>
              <a:path w="6350" h="3810">
                <a:moveTo>
                  <a:pt x="0" y="0"/>
                </a:moveTo>
                <a:lnTo>
                  <a:pt x="738" y="268"/>
                </a:lnTo>
                <a:lnTo>
                  <a:pt x="5910" y="3622"/>
                </a:lnTo>
              </a:path>
            </a:pathLst>
          </a:custGeom>
          <a:noFill/>
          <a:ln w="10159">
            <a:solidFill>
              <a:srgbClr val="000000"/>
            </a:solidFill>
            <a:round/>
            <a:headEnd/>
            <a:tailEnd/>
          </a:ln>
        </p:spPr>
        <p:txBody>
          <a:bodyPr lIns="0" tIns="0" rIns="0" bIns="0"/>
          <a:lstStyle/>
          <a:p>
            <a:endParaRPr lang="en-IN"/>
          </a:p>
        </p:txBody>
      </p:sp>
      <p:sp>
        <p:nvSpPr>
          <p:cNvPr id="39" name="object 37"/>
          <p:cNvSpPr>
            <a:spLocks/>
          </p:cNvSpPr>
          <p:nvPr/>
        </p:nvSpPr>
        <p:spPr bwMode="auto">
          <a:xfrm>
            <a:off x="2090738" y="2497138"/>
            <a:ext cx="4762" cy="6350"/>
          </a:xfrm>
          <a:custGeom>
            <a:avLst/>
            <a:gdLst>
              <a:gd name="T0" fmla="*/ 0 w 5080"/>
              <a:gd name="T1" fmla="*/ 0 h 5080"/>
              <a:gd name="T2" fmla="*/ 615 w 5080"/>
              <a:gd name="T3" fmla="*/ 531 h 5080"/>
              <a:gd name="T4" fmla="*/ 4604 w 5080"/>
              <a:gd name="T5" fmla="*/ 5985 h 5080"/>
              <a:gd name="T6" fmla="*/ 0 60000 65536"/>
              <a:gd name="T7" fmla="*/ 0 60000 65536"/>
              <a:gd name="T8" fmla="*/ 0 60000 65536"/>
              <a:gd name="T9" fmla="*/ 0 w 5080"/>
              <a:gd name="T10" fmla="*/ 0 h 5080"/>
              <a:gd name="T11" fmla="*/ 5080 w 5080"/>
              <a:gd name="T12" fmla="*/ 5080 h 5080"/>
            </a:gdLst>
            <a:ahLst/>
            <a:cxnLst>
              <a:cxn ang="T6">
                <a:pos x="T0" y="T1"/>
              </a:cxn>
              <a:cxn ang="T7">
                <a:pos x="T2" y="T3"/>
              </a:cxn>
              <a:cxn ang="T8">
                <a:pos x="T4" y="T5"/>
              </a:cxn>
            </a:cxnLst>
            <a:rect l="T9" t="T10" r="T11" b="T12"/>
            <a:pathLst>
              <a:path w="5080" h="5080">
                <a:moveTo>
                  <a:pt x="0" y="0"/>
                </a:moveTo>
                <a:lnTo>
                  <a:pt x="656" y="425"/>
                </a:lnTo>
                <a:lnTo>
                  <a:pt x="4911" y="4788"/>
                </a:lnTo>
              </a:path>
            </a:pathLst>
          </a:custGeom>
          <a:noFill/>
          <a:ln w="10159">
            <a:solidFill>
              <a:srgbClr val="000000"/>
            </a:solidFill>
            <a:round/>
            <a:headEnd/>
            <a:tailEnd/>
          </a:ln>
        </p:spPr>
        <p:txBody>
          <a:bodyPr lIns="0" tIns="0" rIns="0" bIns="0"/>
          <a:lstStyle/>
          <a:p>
            <a:endParaRPr lang="en-IN"/>
          </a:p>
        </p:txBody>
      </p:sp>
      <p:sp>
        <p:nvSpPr>
          <p:cNvPr id="40" name="object 38"/>
          <p:cNvSpPr>
            <a:spLocks/>
          </p:cNvSpPr>
          <p:nvPr/>
        </p:nvSpPr>
        <p:spPr bwMode="auto">
          <a:xfrm>
            <a:off x="2100263" y="2506663"/>
            <a:ext cx="3175" cy="6350"/>
          </a:xfrm>
          <a:custGeom>
            <a:avLst/>
            <a:gdLst>
              <a:gd name="T0" fmla="*/ 0 w 3810"/>
              <a:gd name="T1" fmla="*/ 0 h 6350"/>
              <a:gd name="T2" fmla="*/ 459 w 3810"/>
              <a:gd name="T3" fmla="*/ 565 h 6350"/>
              <a:gd name="T4" fmla="*/ 3108 w 3810"/>
              <a:gd name="T5" fmla="*/ 5751 h 6350"/>
              <a:gd name="T6" fmla="*/ 0 60000 65536"/>
              <a:gd name="T7" fmla="*/ 0 60000 65536"/>
              <a:gd name="T8" fmla="*/ 0 60000 65536"/>
              <a:gd name="T9" fmla="*/ 0 w 3810"/>
              <a:gd name="T10" fmla="*/ 0 h 6350"/>
              <a:gd name="T11" fmla="*/ 3810 w 3810"/>
              <a:gd name="T12" fmla="*/ 6350 h 6350"/>
            </a:gdLst>
            <a:ahLst/>
            <a:cxnLst>
              <a:cxn ang="T6">
                <a:pos x="T0" y="T1"/>
              </a:cxn>
              <a:cxn ang="T7">
                <a:pos x="T2" y="T3"/>
              </a:cxn>
              <a:cxn ang="T8">
                <a:pos x="T4" y="T5"/>
              </a:cxn>
            </a:cxnLst>
            <a:rect l="T9" t="T10" r="T11" b="T12"/>
            <a:pathLst>
              <a:path w="3810" h="6350">
                <a:moveTo>
                  <a:pt x="0" y="0"/>
                </a:moveTo>
                <a:lnTo>
                  <a:pt x="551" y="565"/>
                </a:lnTo>
                <a:lnTo>
                  <a:pt x="3730" y="5751"/>
                </a:lnTo>
              </a:path>
            </a:pathLst>
          </a:custGeom>
          <a:noFill/>
          <a:ln w="10159">
            <a:solidFill>
              <a:srgbClr val="000000"/>
            </a:solidFill>
            <a:round/>
            <a:headEnd/>
            <a:tailEnd/>
          </a:ln>
        </p:spPr>
        <p:txBody>
          <a:bodyPr lIns="0" tIns="0" rIns="0" bIns="0"/>
          <a:lstStyle/>
          <a:p>
            <a:endParaRPr lang="en-IN"/>
          </a:p>
        </p:txBody>
      </p:sp>
      <p:sp>
        <p:nvSpPr>
          <p:cNvPr id="41" name="object 39"/>
          <p:cNvSpPr>
            <a:spLocks/>
          </p:cNvSpPr>
          <p:nvPr/>
        </p:nvSpPr>
        <p:spPr bwMode="auto">
          <a:xfrm>
            <a:off x="2106613" y="2519363"/>
            <a:ext cx="3175" cy="6350"/>
          </a:xfrm>
          <a:custGeom>
            <a:avLst/>
            <a:gdLst>
              <a:gd name="T0" fmla="*/ 0 w 2539"/>
              <a:gd name="T1" fmla="*/ 0 h 6985"/>
              <a:gd name="T2" fmla="*/ 524 w 2539"/>
              <a:gd name="T3" fmla="*/ 622 h 6985"/>
              <a:gd name="T4" fmla="*/ 2964 w 2539"/>
              <a:gd name="T5" fmla="*/ 5925 h 6985"/>
              <a:gd name="T6" fmla="*/ 0 60000 65536"/>
              <a:gd name="T7" fmla="*/ 0 60000 65536"/>
              <a:gd name="T8" fmla="*/ 0 60000 65536"/>
              <a:gd name="T9" fmla="*/ 0 w 2539"/>
              <a:gd name="T10" fmla="*/ 0 h 6985"/>
              <a:gd name="T11" fmla="*/ 2539 w 2539"/>
              <a:gd name="T12" fmla="*/ 6985 h 6985"/>
            </a:gdLst>
            <a:ahLst/>
            <a:cxnLst>
              <a:cxn ang="T6">
                <a:pos x="T0" y="T1"/>
              </a:cxn>
              <a:cxn ang="T7">
                <a:pos x="T2" y="T3"/>
              </a:cxn>
              <a:cxn ang="T8">
                <a:pos x="T4" y="T5"/>
              </a:cxn>
            </a:cxnLst>
            <a:rect l="T9" t="T10" r="T11" b="T12"/>
            <a:pathLst>
              <a:path w="2539" h="6985">
                <a:moveTo>
                  <a:pt x="0" y="0"/>
                </a:moveTo>
                <a:lnTo>
                  <a:pt x="419" y="684"/>
                </a:lnTo>
                <a:lnTo>
                  <a:pt x="2370" y="6518"/>
                </a:lnTo>
              </a:path>
            </a:pathLst>
          </a:custGeom>
          <a:noFill/>
          <a:ln w="10159">
            <a:solidFill>
              <a:srgbClr val="000000"/>
            </a:solidFill>
            <a:round/>
            <a:headEnd/>
            <a:tailEnd/>
          </a:ln>
        </p:spPr>
        <p:txBody>
          <a:bodyPr lIns="0" tIns="0" rIns="0" bIns="0"/>
          <a:lstStyle/>
          <a:p>
            <a:endParaRPr lang="en-IN"/>
          </a:p>
        </p:txBody>
      </p:sp>
      <p:sp>
        <p:nvSpPr>
          <p:cNvPr id="42" name="object 40"/>
          <p:cNvSpPr>
            <a:spLocks/>
          </p:cNvSpPr>
          <p:nvPr/>
        </p:nvSpPr>
        <p:spPr bwMode="auto">
          <a:xfrm>
            <a:off x="2111375" y="2532063"/>
            <a:ext cx="1588" cy="3175"/>
          </a:xfrm>
          <a:custGeom>
            <a:avLst/>
            <a:gdLst>
              <a:gd name="T0" fmla="*/ 0 w 635"/>
              <a:gd name="T1" fmla="*/ 0 h 2539"/>
              <a:gd name="T2" fmla="*/ 653 w 635"/>
              <a:gd name="T3" fmla="*/ 978 h 2539"/>
              <a:gd name="T4" fmla="*/ 673 w 635"/>
              <a:gd name="T5" fmla="*/ 2877 h 2539"/>
              <a:gd name="T6" fmla="*/ 0 60000 65536"/>
              <a:gd name="T7" fmla="*/ 0 60000 65536"/>
              <a:gd name="T8" fmla="*/ 0 60000 65536"/>
              <a:gd name="T9" fmla="*/ 0 w 635"/>
              <a:gd name="T10" fmla="*/ 0 h 2539"/>
              <a:gd name="T11" fmla="*/ 635 w 635"/>
              <a:gd name="T12" fmla="*/ 2539 h 2539"/>
            </a:gdLst>
            <a:ahLst/>
            <a:cxnLst>
              <a:cxn ang="T6">
                <a:pos x="T0" y="T1"/>
              </a:cxn>
              <a:cxn ang="T7">
                <a:pos x="T2" y="T3"/>
              </a:cxn>
              <a:cxn ang="T8">
                <a:pos x="T4" y="T5"/>
              </a:cxn>
            </a:cxnLst>
            <a:rect l="T9" t="T10" r="T11" b="T12"/>
            <a:pathLst>
              <a:path w="635" h="2539">
                <a:moveTo>
                  <a:pt x="0" y="0"/>
                </a:moveTo>
                <a:lnTo>
                  <a:pt x="261" y="782"/>
                </a:lnTo>
                <a:lnTo>
                  <a:pt x="269" y="2301"/>
                </a:lnTo>
              </a:path>
            </a:pathLst>
          </a:custGeom>
          <a:noFill/>
          <a:ln w="10159">
            <a:solidFill>
              <a:srgbClr val="000000"/>
            </a:solidFill>
            <a:round/>
            <a:headEnd/>
            <a:tailEnd/>
          </a:ln>
        </p:spPr>
        <p:txBody>
          <a:bodyPr lIns="0" tIns="0" rIns="0" bIns="0"/>
          <a:lstStyle/>
          <a:p>
            <a:endParaRPr lang="en-IN"/>
          </a:p>
        </p:txBody>
      </p:sp>
      <p:sp>
        <p:nvSpPr>
          <p:cNvPr id="43" name="object 41"/>
          <p:cNvSpPr>
            <a:spLocks/>
          </p:cNvSpPr>
          <p:nvPr/>
        </p:nvSpPr>
        <p:spPr bwMode="auto">
          <a:xfrm>
            <a:off x="2112963" y="2674938"/>
            <a:ext cx="0" cy="130175"/>
          </a:xfrm>
          <a:custGeom>
            <a:avLst/>
            <a:gdLst>
              <a:gd name="T0" fmla="*/ 5878 h 129539"/>
              <a:gd name="T1" fmla="*/ 135762 h 129539"/>
              <a:gd name="T2" fmla="*/ 0 60000 65536"/>
              <a:gd name="T3" fmla="*/ 0 60000 65536"/>
              <a:gd name="T4" fmla="*/ 0 h 129539"/>
              <a:gd name="T5" fmla="*/ 129539 h 129539"/>
            </a:gdLst>
            <a:ahLst/>
            <a:cxnLst>
              <a:cxn ang="T2">
                <a:pos x="0" y="T0"/>
              </a:cxn>
              <a:cxn ang="T3">
                <a:pos x="0" y="T1"/>
              </a:cxn>
            </a:cxnLst>
            <a:rect l="0" t="T4" r="0" b="T5"/>
            <a:pathLst>
              <a:path h="129539">
                <a:moveTo>
                  <a:pt x="0" y="5849"/>
                </a:moveTo>
                <a:lnTo>
                  <a:pt x="0" y="135099"/>
                </a:lnTo>
              </a:path>
            </a:pathLst>
          </a:custGeom>
          <a:noFill/>
          <a:ln w="3175">
            <a:solidFill>
              <a:srgbClr val="000000"/>
            </a:solidFill>
            <a:round/>
            <a:headEnd/>
            <a:tailEnd/>
          </a:ln>
        </p:spPr>
        <p:txBody>
          <a:bodyPr lIns="0" tIns="0" rIns="0" bIns="0"/>
          <a:lstStyle/>
          <a:p>
            <a:endParaRPr lang="en-IN"/>
          </a:p>
        </p:txBody>
      </p:sp>
      <p:sp>
        <p:nvSpPr>
          <p:cNvPr id="44" name="object 42"/>
          <p:cNvSpPr>
            <a:spLocks/>
          </p:cNvSpPr>
          <p:nvPr/>
        </p:nvSpPr>
        <p:spPr bwMode="auto">
          <a:xfrm>
            <a:off x="2109788" y="2806700"/>
            <a:ext cx="1587" cy="6350"/>
          </a:xfrm>
          <a:custGeom>
            <a:avLst/>
            <a:gdLst>
              <a:gd name="T0" fmla="*/ 1407 w 2539"/>
              <a:gd name="T1" fmla="*/ 0 h 6985"/>
              <a:gd name="T2" fmla="*/ 1349 w 2539"/>
              <a:gd name="T3" fmla="*/ 715 h 6985"/>
              <a:gd name="T4" fmla="*/ 0 w 2539"/>
              <a:gd name="T5" fmla="*/ 6118 h 6985"/>
              <a:gd name="T6" fmla="*/ 0 60000 65536"/>
              <a:gd name="T7" fmla="*/ 0 60000 65536"/>
              <a:gd name="T8" fmla="*/ 0 60000 65536"/>
              <a:gd name="T9" fmla="*/ 0 w 2539"/>
              <a:gd name="T10" fmla="*/ 0 h 6985"/>
              <a:gd name="T11" fmla="*/ 2539 w 2539"/>
              <a:gd name="T12" fmla="*/ 6985 h 6985"/>
            </a:gdLst>
            <a:ahLst/>
            <a:cxnLst>
              <a:cxn ang="T6">
                <a:pos x="T0" y="T1"/>
              </a:cxn>
              <a:cxn ang="T7">
                <a:pos x="T2" y="T3"/>
              </a:cxn>
              <a:cxn ang="T8">
                <a:pos x="T4" y="T5"/>
              </a:cxn>
            </a:cxnLst>
            <a:rect l="T9" t="T10" r="T11" b="T12"/>
            <a:pathLst>
              <a:path w="2539" h="6985">
                <a:moveTo>
                  <a:pt x="2251" y="0"/>
                </a:moveTo>
                <a:lnTo>
                  <a:pt x="2159" y="786"/>
                </a:lnTo>
                <a:lnTo>
                  <a:pt x="0" y="6730"/>
                </a:lnTo>
              </a:path>
            </a:pathLst>
          </a:custGeom>
          <a:noFill/>
          <a:ln w="10159">
            <a:solidFill>
              <a:srgbClr val="000000"/>
            </a:solidFill>
            <a:round/>
            <a:headEnd/>
            <a:tailEnd/>
          </a:ln>
        </p:spPr>
        <p:txBody>
          <a:bodyPr lIns="0" tIns="0" rIns="0" bIns="0"/>
          <a:lstStyle/>
          <a:p>
            <a:endParaRPr lang="en-IN"/>
          </a:p>
        </p:txBody>
      </p:sp>
      <p:sp>
        <p:nvSpPr>
          <p:cNvPr id="45" name="object 43"/>
          <p:cNvSpPr>
            <a:spLocks/>
          </p:cNvSpPr>
          <p:nvPr/>
        </p:nvSpPr>
        <p:spPr bwMode="auto">
          <a:xfrm>
            <a:off x="2103438" y="2819400"/>
            <a:ext cx="3175" cy="6350"/>
          </a:xfrm>
          <a:custGeom>
            <a:avLst/>
            <a:gdLst>
              <a:gd name="T0" fmla="*/ 3024 w 3810"/>
              <a:gd name="T1" fmla="*/ 0 h 6350"/>
              <a:gd name="T2" fmla="*/ 2803 w 3810"/>
              <a:gd name="T3" fmla="*/ 728 h 6350"/>
              <a:gd name="T4" fmla="*/ 0 w 3810"/>
              <a:gd name="T5" fmla="*/ 5921 h 6350"/>
              <a:gd name="T6" fmla="*/ 0 60000 65536"/>
              <a:gd name="T7" fmla="*/ 0 60000 65536"/>
              <a:gd name="T8" fmla="*/ 0 60000 65536"/>
              <a:gd name="T9" fmla="*/ 0 w 3810"/>
              <a:gd name="T10" fmla="*/ 0 h 6350"/>
              <a:gd name="T11" fmla="*/ 3810 w 3810"/>
              <a:gd name="T12" fmla="*/ 6350 h 6350"/>
            </a:gdLst>
            <a:ahLst/>
            <a:cxnLst>
              <a:cxn ang="T6">
                <a:pos x="T0" y="T1"/>
              </a:cxn>
              <a:cxn ang="T7">
                <a:pos x="T2" y="T3"/>
              </a:cxn>
              <a:cxn ang="T8">
                <a:pos x="T4" y="T5"/>
              </a:cxn>
            </a:cxnLst>
            <a:rect l="T9" t="T10" r="T11" b="T12"/>
            <a:pathLst>
              <a:path w="3810" h="6350">
                <a:moveTo>
                  <a:pt x="3629" y="0"/>
                </a:moveTo>
                <a:lnTo>
                  <a:pt x="3364" y="728"/>
                </a:lnTo>
                <a:lnTo>
                  <a:pt x="0" y="5921"/>
                </a:lnTo>
              </a:path>
            </a:pathLst>
          </a:custGeom>
          <a:noFill/>
          <a:ln w="10159">
            <a:solidFill>
              <a:srgbClr val="000000"/>
            </a:solidFill>
            <a:round/>
            <a:headEnd/>
            <a:tailEnd/>
          </a:ln>
        </p:spPr>
        <p:txBody>
          <a:bodyPr lIns="0" tIns="0" rIns="0" bIns="0"/>
          <a:lstStyle/>
          <a:p>
            <a:endParaRPr lang="en-IN"/>
          </a:p>
        </p:txBody>
      </p:sp>
      <p:sp>
        <p:nvSpPr>
          <p:cNvPr id="46" name="object 44"/>
          <p:cNvSpPr>
            <a:spLocks/>
          </p:cNvSpPr>
          <p:nvPr/>
        </p:nvSpPr>
        <p:spPr bwMode="auto">
          <a:xfrm>
            <a:off x="2095500" y="2832100"/>
            <a:ext cx="4763" cy="4763"/>
          </a:xfrm>
          <a:custGeom>
            <a:avLst/>
            <a:gdLst>
              <a:gd name="T0" fmla="*/ 4499 w 5080"/>
              <a:gd name="T1" fmla="*/ 0 h 5080"/>
              <a:gd name="T2" fmla="*/ 4105 w 5080"/>
              <a:gd name="T3" fmla="*/ 608 h 5080"/>
              <a:gd name="T4" fmla="*/ 2 w 5080"/>
              <a:gd name="T5" fmla="*/ 4613 h 5080"/>
              <a:gd name="T6" fmla="*/ 0 60000 65536"/>
              <a:gd name="T7" fmla="*/ 0 60000 65536"/>
              <a:gd name="T8" fmla="*/ 0 60000 65536"/>
              <a:gd name="T9" fmla="*/ 0 w 5080"/>
              <a:gd name="T10" fmla="*/ 0 h 5080"/>
              <a:gd name="T11" fmla="*/ 5080 w 5080"/>
              <a:gd name="T12" fmla="*/ 5080 h 5080"/>
            </a:gdLst>
            <a:ahLst/>
            <a:cxnLst>
              <a:cxn ang="T6">
                <a:pos x="T0" y="T1"/>
              </a:cxn>
              <a:cxn ang="T7">
                <a:pos x="T2" y="T3"/>
              </a:cxn>
              <a:cxn ang="T8">
                <a:pos x="T4" y="T5"/>
              </a:cxn>
            </a:cxnLst>
            <a:rect l="T9" t="T10" r="T11" b="T12"/>
            <a:pathLst>
              <a:path w="5080" h="5080">
                <a:moveTo>
                  <a:pt x="4798" y="0"/>
                </a:moveTo>
                <a:lnTo>
                  <a:pt x="4378" y="648"/>
                </a:lnTo>
                <a:lnTo>
                  <a:pt x="2" y="4920"/>
                </a:lnTo>
              </a:path>
            </a:pathLst>
          </a:custGeom>
          <a:noFill/>
          <a:ln w="10159">
            <a:solidFill>
              <a:srgbClr val="000000"/>
            </a:solidFill>
            <a:round/>
            <a:headEnd/>
            <a:tailEnd/>
          </a:ln>
        </p:spPr>
        <p:txBody>
          <a:bodyPr lIns="0" tIns="0" rIns="0" bIns="0"/>
          <a:lstStyle/>
          <a:p>
            <a:endParaRPr lang="en-IN"/>
          </a:p>
        </p:txBody>
      </p:sp>
      <p:sp>
        <p:nvSpPr>
          <p:cNvPr id="47" name="object 45"/>
          <p:cNvSpPr>
            <a:spLocks/>
          </p:cNvSpPr>
          <p:nvPr/>
        </p:nvSpPr>
        <p:spPr bwMode="auto">
          <a:xfrm>
            <a:off x="2084388" y="2841625"/>
            <a:ext cx="6350" cy="3175"/>
          </a:xfrm>
          <a:custGeom>
            <a:avLst/>
            <a:gdLst>
              <a:gd name="T0" fmla="*/ 5763 w 6350"/>
              <a:gd name="T1" fmla="*/ 0 h 3810"/>
              <a:gd name="T2" fmla="*/ 5206 w 6350"/>
              <a:gd name="T3" fmla="*/ 453 h 3810"/>
              <a:gd name="T4" fmla="*/ 4 w 6350"/>
              <a:gd name="T5" fmla="*/ 3114 h 3810"/>
              <a:gd name="T6" fmla="*/ 0 60000 65536"/>
              <a:gd name="T7" fmla="*/ 0 60000 65536"/>
              <a:gd name="T8" fmla="*/ 0 60000 65536"/>
              <a:gd name="T9" fmla="*/ 0 w 6350"/>
              <a:gd name="T10" fmla="*/ 0 h 3810"/>
              <a:gd name="T11" fmla="*/ 6350 w 6350"/>
              <a:gd name="T12" fmla="*/ 3810 h 3810"/>
            </a:gdLst>
            <a:ahLst/>
            <a:cxnLst>
              <a:cxn ang="T6">
                <a:pos x="T0" y="T1"/>
              </a:cxn>
              <a:cxn ang="T7">
                <a:pos x="T2" y="T3"/>
              </a:cxn>
              <a:cxn ang="T8">
                <a:pos x="T4" y="T5"/>
              </a:cxn>
            </a:cxnLst>
            <a:rect l="T9" t="T10" r="T11" b="T12"/>
            <a:pathLst>
              <a:path w="6350" h="3810">
                <a:moveTo>
                  <a:pt x="5763" y="0"/>
                </a:moveTo>
                <a:lnTo>
                  <a:pt x="5206" y="544"/>
                </a:lnTo>
                <a:lnTo>
                  <a:pt x="4" y="3737"/>
                </a:lnTo>
              </a:path>
            </a:pathLst>
          </a:custGeom>
          <a:noFill/>
          <a:ln w="10159">
            <a:solidFill>
              <a:srgbClr val="000000"/>
            </a:solidFill>
            <a:round/>
            <a:headEnd/>
            <a:tailEnd/>
          </a:ln>
        </p:spPr>
        <p:txBody>
          <a:bodyPr lIns="0" tIns="0" rIns="0" bIns="0"/>
          <a:lstStyle/>
          <a:p>
            <a:endParaRPr lang="en-IN"/>
          </a:p>
        </p:txBody>
      </p:sp>
      <p:sp>
        <p:nvSpPr>
          <p:cNvPr id="48" name="object 46"/>
          <p:cNvSpPr>
            <a:spLocks/>
          </p:cNvSpPr>
          <p:nvPr/>
        </p:nvSpPr>
        <p:spPr bwMode="auto">
          <a:xfrm>
            <a:off x="2071688" y="2847975"/>
            <a:ext cx="6350" cy="3175"/>
          </a:xfrm>
          <a:custGeom>
            <a:avLst/>
            <a:gdLst>
              <a:gd name="T0" fmla="*/ 5936 w 6985"/>
              <a:gd name="T1" fmla="*/ 0 h 2539"/>
              <a:gd name="T2" fmla="*/ 5323 w 6985"/>
              <a:gd name="T3" fmla="*/ 518 h 2539"/>
              <a:gd name="T4" fmla="*/ 5 w 6985"/>
              <a:gd name="T5" fmla="*/ 2967 h 2539"/>
              <a:gd name="T6" fmla="*/ 0 60000 65536"/>
              <a:gd name="T7" fmla="*/ 0 60000 65536"/>
              <a:gd name="T8" fmla="*/ 0 60000 65536"/>
              <a:gd name="T9" fmla="*/ 0 w 6985"/>
              <a:gd name="T10" fmla="*/ 0 h 2539"/>
              <a:gd name="T11" fmla="*/ 6985 w 6985"/>
              <a:gd name="T12" fmla="*/ 2539 h 2539"/>
            </a:gdLst>
            <a:ahLst/>
            <a:cxnLst>
              <a:cxn ang="T6">
                <a:pos x="T0" y="T1"/>
              </a:cxn>
              <a:cxn ang="T7">
                <a:pos x="T2" y="T3"/>
              </a:cxn>
              <a:cxn ang="T8">
                <a:pos x="T4" y="T5"/>
              </a:cxn>
            </a:cxnLst>
            <a:rect l="T9" t="T10" r="T11" b="T12"/>
            <a:pathLst>
              <a:path w="6985" h="2539">
                <a:moveTo>
                  <a:pt x="6530" y="0"/>
                </a:moveTo>
                <a:lnTo>
                  <a:pt x="5855" y="414"/>
                </a:lnTo>
                <a:lnTo>
                  <a:pt x="6" y="2373"/>
                </a:lnTo>
              </a:path>
            </a:pathLst>
          </a:custGeom>
          <a:noFill/>
          <a:ln w="10159">
            <a:solidFill>
              <a:srgbClr val="000000"/>
            </a:solidFill>
            <a:round/>
            <a:headEnd/>
            <a:tailEnd/>
          </a:ln>
        </p:spPr>
        <p:txBody>
          <a:bodyPr lIns="0" tIns="0" rIns="0" bIns="0"/>
          <a:lstStyle/>
          <a:p>
            <a:endParaRPr lang="en-IN"/>
          </a:p>
        </p:txBody>
      </p:sp>
      <p:sp>
        <p:nvSpPr>
          <p:cNvPr id="49" name="object 47"/>
          <p:cNvSpPr>
            <a:spLocks/>
          </p:cNvSpPr>
          <p:nvPr/>
        </p:nvSpPr>
        <p:spPr bwMode="auto">
          <a:xfrm>
            <a:off x="2062163" y="2852738"/>
            <a:ext cx="3175" cy="1587"/>
          </a:xfrm>
          <a:custGeom>
            <a:avLst/>
            <a:gdLst>
              <a:gd name="T0" fmla="*/ 2779 w 2539"/>
              <a:gd name="T1" fmla="*/ 0 h 635"/>
              <a:gd name="T2" fmla="*/ 1814 w 2539"/>
              <a:gd name="T3" fmla="*/ 645 h 635"/>
              <a:gd name="T4" fmla="*/ 1 w 2539"/>
              <a:gd name="T5" fmla="*/ 650 h 635"/>
              <a:gd name="T6" fmla="*/ 0 60000 65536"/>
              <a:gd name="T7" fmla="*/ 0 60000 65536"/>
              <a:gd name="T8" fmla="*/ 0 60000 65536"/>
              <a:gd name="T9" fmla="*/ 0 w 2539"/>
              <a:gd name="T10" fmla="*/ 0 h 635"/>
              <a:gd name="T11" fmla="*/ 2539 w 2539"/>
              <a:gd name="T12" fmla="*/ 635 h 635"/>
            </a:gdLst>
            <a:ahLst/>
            <a:cxnLst>
              <a:cxn ang="T6">
                <a:pos x="T0" y="T1"/>
              </a:cxn>
              <a:cxn ang="T7">
                <a:pos x="T2" y="T3"/>
              </a:cxn>
              <a:cxn ang="T8">
                <a:pos x="T4" y="T5"/>
              </a:cxn>
            </a:cxnLst>
            <a:rect l="T9" t="T10" r="T11" b="T12"/>
            <a:pathLst>
              <a:path w="2539" h="635">
                <a:moveTo>
                  <a:pt x="2222" y="0"/>
                </a:moveTo>
                <a:lnTo>
                  <a:pt x="1451" y="258"/>
                </a:lnTo>
                <a:lnTo>
                  <a:pt x="1" y="260"/>
                </a:lnTo>
              </a:path>
            </a:pathLst>
          </a:custGeom>
          <a:noFill/>
          <a:ln w="10159">
            <a:solidFill>
              <a:srgbClr val="000000"/>
            </a:solidFill>
            <a:round/>
            <a:headEnd/>
            <a:tailEnd/>
          </a:ln>
        </p:spPr>
        <p:txBody>
          <a:bodyPr lIns="0" tIns="0" rIns="0" bIns="0"/>
          <a:lstStyle/>
          <a:p>
            <a:endParaRPr lang="en-IN"/>
          </a:p>
        </p:txBody>
      </p:sp>
      <p:sp>
        <p:nvSpPr>
          <p:cNvPr id="50" name="object 48"/>
          <p:cNvSpPr>
            <a:spLocks noChangeArrowheads="1"/>
          </p:cNvSpPr>
          <p:nvPr/>
        </p:nvSpPr>
        <p:spPr bwMode="auto">
          <a:xfrm>
            <a:off x="949325" y="2484438"/>
            <a:ext cx="1163638" cy="369887"/>
          </a:xfrm>
          <a:prstGeom prst="rect">
            <a:avLst/>
          </a:prstGeom>
          <a:blipFill dpi="0" rotWithShape="1">
            <a:blip r:embed="rId8"/>
            <a:srcRect/>
            <a:stretch>
              <a:fillRect/>
            </a:stretch>
          </a:blipFill>
          <a:ln w="9525">
            <a:noFill/>
            <a:miter lim="800000"/>
            <a:headEnd/>
            <a:tailEnd/>
          </a:ln>
        </p:spPr>
        <p:txBody>
          <a:bodyPr lIns="0" tIns="0" rIns="0" bIns="0"/>
          <a:lstStyle/>
          <a:p>
            <a:endParaRPr lang="en-US"/>
          </a:p>
        </p:txBody>
      </p:sp>
      <p:sp>
        <p:nvSpPr>
          <p:cNvPr id="51" name="object 49"/>
          <p:cNvSpPr>
            <a:spLocks/>
          </p:cNvSpPr>
          <p:nvPr/>
        </p:nvSpPr>
        <p:spPr bwMode="auto">
          <a:xfrm>
            <a:off x="949325" y="2484438"/>
            <a:ext cx="1163638" cy="369887"/>
          </a:xfrm>
          <a:custGeom>
            <a:avLst/>
            <a:gdLst>
              <a:gd name="T0" fmla="*/ 0 w 1163320"/>
              <a:gd name="T1" fmla="*/ 61684 h 370839"/>
              <a:gd name="T2" fmla="*/ 14012 w 1163320"/>
              <a:gd name="T3" fmla="*/ 22569 h 370839"/>
              <a:gd name="T4" fmla="*/ 49026 w 1163320"/>
              <a:gd name="T5" fmla="*/ 1322 h 370839"/>
              <a:gd name="T6" fmla="*/ 1101771 w 1163320"/>
              <a:gd name="T7" fmla="*/ 0 h 370839"/>
              <a:gd name="T8" fmla="*/ 1116182 w 1163320"/>
              <a:gd name="T9" fmla="*/ 1681 h 370839"/>
              <a:gd name="T10" fmla="*/ 1150597 w 1163320"/>
              <a:gd name="T11" fmla="*/ 23799 h 370839"/>
              <a:gd name="T12" fmla="*/ 1163629 w 1163320"/>
              <a:gd name="T13" fmla="*/ 308182 h 370839"/>
              <a:gd name="T14" fmla="*/ 1161944 w 1163320"/>
              <a:gd name="T15" fmla="*/ 322553 h 370839"/>
              <a:gd name="T16" fmla="*/ 1139770 w 1163320"/>
              <a:gd name="T17" fmla="*/ 356884 h 370839"/>
              <a:gd name="T18" fmla="*/ 61821 w 1163320"/>
              <a:gd name="T19" fmla="*/ 369898 h 370839"/>
              <a:gd name="T20" fmla="*/ 47420 w 1163320"/>
              <a:gd name="T21" fmla="*/ 368214 h 370839"/>
              <a:gd name="T22" fmla="*/ 13024 w 1163320"/>
              <a:gd name="T23" fmla="*/ 346077 h 370839"/>
              <a:gd name="T24" fmla="*/ 0 w 1163320"/>
              <a:gd name="T25" fmla="*/ 61684 h 3708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63320"/>
              <a:gd name="T40" fmla="*/ 0 h 370839"/>
              <a:gd name="T41" fmla="*/ 1163320 w 1163320"/>
              <a:gd name="T42" fmla="*/ 370839 h 3708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63320" h="370839">
                <a:moveTo>
                  <a:pt x="0" y="61843"/>
                </a:moveTo>
                <a:lnTo>
                  <a:pt x="14008" y="22627"/>
                </a:lnTo>
                <a:lnTo>
                  <a:pt x="49013" y="1325"/>
                </a:lnTo>
                <a:lnTo>
                  <a:pt x="1101470" y="0"/>
                </a:lnTo>
                <a:lnTo>
                  <a:pt x="1115877" y="1685"/>
                </a:lnTo>
                <a:lnTo>
                  <a:pt x="1150283" y="23860"/>
                </a:lnTo>
                <a:lnTo>
                  <a:pt x="1163311" y="308975"/>
                </a:lnTo>
                <a:lnTo>
                  <a:pt x="1161626" y="323383"/>
                </a:lnTo>
                <a:lnTo>
                  <a:pt x="1139459" y="357803"/>
                </a:lnTo>
                <a:lnTo>
                  <a:pt x="61804" y="370850"/>
                </a:lnTo>
                <a:lnTo>
                  <a:pt x="47407" y="369162"/>
                </a:lnTo>
                <a:lnTo>
                  <a:pt x="13020" y="346968"/>
                </a:lnTo>
                <a:lnTo>
                  <a:pt x="0" y="61843"/>
                </a:lnTo>
                <a:close/>
              </a:path>
            </a:pathLst>
          </a:custGeom>
          <a:noFill/>
          <a:ln w="10159">
            <a:solidFill>
              <a:srgbClr val="000000"/>
            </a:solidFill>
            <a:round/>
            <a:headEnd/>
            <a:tailEnd/>
          </a:ln>
        </p:spPr>
        <p:txBody>
          <a:bodyPr lIns="0" tIns="0" rIns="0" bIns="0"/>
          <a:lstStyle/>
          <a:p>
            <a:endParaRPr lang="en-IN"/>
          </a:p>
        </p:txBody>
      </p:sp>
      <p:sp>
        <p:nvSpPr>
          <p:cNvPr id="52" name="object 50"/>
          <p:cNvSpPr txBox="1"/>
          <p:nvPr/>
        </p:nvSpPr>
        <p:spPr>
          <a:xfrm>
            <a:off x="1154113" y="2562225"/>
            <a:ext cx="757237" cy="276999"/>
          </a:xfrm>
          <a:prstGeom prst="rect">
            <a:avLst/>
          </a:prstGeom>
        </p:spPr>
        <p:txBody>
          <a:bodyPr lIns="0" tIns="0" rIns="0" bIns="0">
            <a:spAutoFit/>
          </a:bodyPr>
          <a:lstStyle/>
          <a:p>
            <a:pPr marL="12700" fontAlgn="auto">
              <a:spcBef>
                <a:spcPts val="0"/>
              </a:spcBef>
              <a:spcAft>
                <a:spcPts val="0"/>
              </a:spcAft>
              <a:defRPr/>
            </a:pPr>
            <a:r>
              <a:rPr lang="en-US" spc="-10" dirty="0" smtClean="0">
                <a:solidFill>
                  <a:srgbClr val="FFFFFF"/>
                </a:solidFill>
                <a:latin typeface="Calibri"/>
                <a:cs typeface="Calibri"/>
              </a:rPr>
              <a:t>Model</a:t>
            </a:r>
            <a:endParaRPr>
              <a:latin typeface="Calibri"/>
              <a:cs typeface="Calibri"/>
            </a:endParaRPr>
          </a:p>
        </p:txBody>
      </p:sp>
      <p:sp>
        <p:nvSpPr>
          <p:cNvPr id="53" name="object 51"/>
          <p:cNvSpPr>
            <a:spLocks noChangeArrowheads="1"/>
          </p:cNvSpPr>
          <p:nvPr/>
        </p:nvSpPr>
        <p:spPr bwMode="auto">
          <a:xfrm>
            <a:off x="3856038" y="788988"/>
            <a:ext cx="1698625" cy="369887"/>
          </a:xfrm>
          <a:prstGeom prst="rect">
            <a:avLst/>
          </a:prstGeom>
          <a:blipFill dpi="0" rotWithShape="1">
            <a:blip r:embed="rId9"/>
            <a:srcRect/>
            <a:stretch>
              <a:fillRect/>
            </a:stretch>
          </a:blipFill>
          <a:ln w="9525">
            <a:noFill/>
            <a:miter lim="800000"/>
            <a:headEnd/>
            <a:tailEnd/>
          </a:ln>
        </p:spPr>
        <p:txBody>
          <a:bodyPr lIns="0" tIns="0" rIns="0" bIns="0"/>
          <a:lstStyle/>
          <a:p>
            <a:endParaRPr lang="en-US"/>
          </a:p>
        </p:txBody>
      </p:sp>
      <p:sp>
        <p:nvSpPr>
          <p:cNvPr id="54" name="object 52"/>
          <p:cNvSpPr>
            <a:spLocks/>
          </p:cNvSpPr>
          <p:nvPr/>
        </p:nvSpPr>
        <p:spPr bwMode="auto">
          <a:xfrm>
            <a:off x="3856038" y="836613"/>
            <a:ext cx="1587" cy="12700"/>
          </a:xfrm>
          <a:custGeom>
            <a:avLst/>
            <a:gdLst>
              <a:gd name="T0" fmla="*/ 0 w 1904"/>
              <a:gd name="T1" fmla="*/ 12481 h 12700"/>
              <a:gd name="T2" fmla="*/ 1207 w 1904"/>
              <a:gd name="T3" fmla="*/ 1 h 12700"/>
              <a:gd name="T4" fmla="*/ 0 60000 65536"/>
              <a:gd name="T5" fmla="*/ 0 60000 65536"/>
              <a:gd name="T6" fmla="*/ 0 w 1904"/>
              <a:gd name="T7" fmla="*/ 0 h 12700"/>
              <a:gd name="T8" fmla="*/ 1904 w 1904"/>
              <a:gd name="T9" fmla="*/ 12700 h 12700"/>
            </a:gdLst>
            <a:ahLst/>
            <a:cxnLst>
              <a:cxn ang="T4">
                <a:pos x="T0" y="T1"/>
              </a:cxn>
              <a:cxn ang="T5">
                <a:pos x="T2" y="T3"/>
              </a:cxn>
            </a:cxnLst>
            <a:rect l="T6" t="T7" r="T8" b="T9"/>
            <a:pathLst>
              <a:path w="1904" h="12700">
                <a:moveTo>
                  <a:pt x="0" y="12481"/>
                </a:moveTo>
                <a:lnTo>
                  <a:pt x="1448" y="1"/>
                </a:lnTo>
              </a:path>
            </a:pathLst>
          </a:custGeom>
          <a:noFill/>
          <a:ln w="10159">
            <a:solidFill>
              <a:srgbClr val="000000"/>
            </a:solidFill>
            <a:round/>
            <a:headEnd/>
            <a:tailEnd/>
          </a:ln>
        </p:spPr>
        <p:txBody>
          <a:bodyPr lIns="0" tIns="0" rIns="0" bIns="0"/>
          <a:lstStyle/>
          <a:p>
            <a:endParaRPr lang="en-IN"/>
          </a:p>
        </p:txBody>
      </p:sp>
      <p:sp>
        <p:nvSpPr>
          <p:cNvPr id="55" name="object 53"/>
          <p:cNvSpPr>
            <a:spLocks/>
          </p:cNvSpPr>
          <p:nvPr/>
        </p:nvSpPr>
        <p:spPr bwMode="auto">
          <a:xfrm>
            <a:off x="3857625" y="828675"/>
            <a:ext cx="1588" cy="7938"/>
          </a:xfrm>
          <a:custGeom>
            <a:avLst/>
            <a:gdLst>
              <a:gd name="T0" fmla="*/ 0 w 2539"/>
              <a:gd name="T1" fmla="*/ 7642 h 6984"/>
              <a:gd name="T2" fmla="*/ 35 w 2539"/>
              <a:gd name="T3" fmla="*/ 7088 h 6984"/>
              <a:gd name="T4" fmla="*/ 1441 w 2539"/>
              <a:gd name="T5" fmla="*/ 6 h 6984"/>
              <a:gd name="T6" fmla="*/ 0 60000 65536"/>
              <a:gd name="T7" fmla="*/ 0 60000 65536"/>
              <a:gd name="T8" fmla="*/ 0 60000 65536"/>
              <a:gd name="T9" fmla="*/ 0 w 2539"/>
              <a:gd name="T10" fmla="*/ 0 h 6984"/>
              <a:gd name="T11" fmla="*/ 2539 w 2539"/>
              <a:gd name="T12" fmla="*/ 6984 h 6984"/>
            </a:gdLst>
            <a:ahLst/>
            <a:cxnLst>
              <a:cxn ang="T6">
                <a:pos x="T0" y="T1"/>
              </a:cxn>
              <a:cxn ang="T7">
                <a:pos x="T2" y="T3"/>
              </a:cxn>
              <a:cxn ang="T8">
                <a:pos x="T4" y="T5"/>
              </a:cxn>
            </a:cxnLst>
            <a:rect l="T9" t="T10" r="T11" b="T12"/>
            <a:pathLst>
              <a:path w="2539" h="6984">
                <a:moveTo>
                  <a:pt x="0" y="6724"/>
                </a:moveTo>
                <a:lnTo>
                  <a:pt x="56" y="6236"/>
                </a:lnTo>
                <a:lnTo>
                  <a:pt x="2304" y="5"/>
                </a:lnTo>
              </a:path>
            </a:pathLst>
          </a:custGeom>
          <a:noFill/>
          <a:ln w="10159">
            <a:solidFill>
              <a:srgbClr val="000000"/>
            </a:solidFill>
            <a:round/>
            <a:headEnd/>
            <a:tailEnd/>
          </a:ln>
        </p:spPr>
        <p:txBody>
          <a:bodyPr lIns="0" tIns="0" rIns="0" bIns="0"/>
          <a:lstStyle/>
          <a:p>
            <a:endParaRPr lang="en-IN"/>
          </a:p>
        </p:txBody>
      </p:sp>
      <p:sp>
        <p:nvSpPr>
          <p:cNvPr id="56" name="object 54"/>
          <p:cNvSpPr>
            <a:spLocks/>
          </p:cNvSpPr>
          <p:nvPr/>
        </p:nvSpPr>
        <p:spPr bwMode="auto">
          <a:xfrm>
            <a:off x="3862388" y="815975"/>
            <a:ext cx="3175" cy="6350"/>
          </a:xfrm>
          <a:custGeom>
            <a:avLst/>
            <a:gdLst>
              <a:gd name="T0" fmla="*/ 0 w 3810"/>
              <a:gd name="T1" fmla="*/ 5901 h 6350"/>
              <a:gd name="T2" fmla="*/ 135 w 3810"/>
              <a:gd name="T3" fmla="*/ 5449 h 6350"/>
              <a:gd name="T4" fmla="*/ 3056 w 3810"/>
              <a:gd name="T5" fmla="*/ 0 h 6350"/>
              <a:gd name="T6" fmla="*/ 0 60000 65536"/>
              <a:gd name="T7" fmla="*/ 0 60000 65536"/>
              <a:gd name="T8" fmla="*/ 0 60000 65536"/>
              <a:gd name="T9" fmla="*/ 0 w 3810"/>
              <a:gd name="T10" fmla="*/ 0 h 6350"/>
              <a:gd name="T11" fmla="*/ 3810 w 3810"/>
              <a:gd name="T12" fmla="*/ 6350 h 6350"/>
            </a:gdLst>
            <a:ahLst/>
            <a:cxnLst>
              <a:cxn ang="T6">
                <a:pos x="T0" y="T1"/>
              </a:cxn>
              <a:cxn ang="T7">
                <a:pos x="T2" y="T3"/>
              </a:cxn>
              <a:cxn ang="T8">
                <a:pos x="T4" y="T5"/>
              </a:cxn>
            </a:cxnLst>
            <a:rect l="T9" t="T10" r="T11" b="T12"/>
            <a:pathLst>
              <a:path w="3810" h="6350">
                <a:moveTo>
                  <a:pt x="0" y="5901"/>
                </a:moveTo>
                <a:lnTo>
                  <a:pt x="162" y="5449"/>
                </a:lnTo>
                <a:lnTo>
                  <a:pt x="3667" y="0"/>
                </a:lnTo>
              </a:path>
            </a:pathLst>
          </a:custGeom>
          <a:noFill/>
          <a:ln w="10159">
            <a:solidFill>
              <a:srgbClr val="000000"/>
            </a:solidFill>
            <a:round/>
            <a:headEnd/>
            <a:tailEnd/>
          </a:ln>
        </p:spPr>
        <p:txBody>
          <a:bodyPr lIns="0" tIns="0" rIns="0" bIns="0"/>
          <a:lstStyle/>
          <a:p>
            <a:endParaRPr lang="en-IN"/>
          </a:p>
        </p:txBody>
      </p:sp>
      <p:sp>
        <p:nvSpPr>
          <p:cNvPr id="57" name="object 55"/>
          <p:cNvSpPr>
            <a:spLocks/>
          </p:cNvSpPr>
          <p:nvPr/>
        </p:nvSpPr>
        <p:spPr bwMode="auto">
          <a:xfrm>
            <a:off x="3868738" y="806450"/>
            <a:ext cx="6350" cy="4763"/>
          </a:xfrm>
          <a:custGeom>
            <a:avLst/>
            <a:gdLst>
              <a:gd name="T0" fmla="*/ 0 w 5079"/>
              <a:gd name="T1" fmla="*/ 4588 h 5079"/>
              <a:gd name="T2" fmla="*/ 323 w 5079"/>
              <a:gd name="T3" fmla="*/ 4212 h 5079"/>
              <a:gd name="T4" fmla="*/ 6024 w 5079"/>
              <a:gd name="T5" fmla="*/ 0 h 5079"/>
              <a:gd name="T6" fmla="*/ 0 60000 65536"/>
              <a:gd name="T7" fmla="*/ 0 60000 65536"/>
              <a:gd name="T8" fmla="*/ 0 60000 65536"/>
              <a:gd name="T9" fmla="*/ 0 w 5079"/>
              <a:gd name="T10" fmla="*/ 0 h 5079"/>
              <a:gd name="T11" fmla="*/ 5079 w 5079"/>
              <a:gd name="T12" fmla="*/ 5079 h 5079"/>
            </a:gdLst>
            <a:ahLst/>
            <a:cxnLst>
              <a:cxn ang="T6">
                <a:pos x="T0" y="T1"/>
              </a:cxn>
              <a:cxn ang="T7">
                <a:pos x="T2" y="T3"/>
              </a:cxn>
              <a:cxn ang="T8">
                <a:pos x="T4" y="T5"/>
              </a:cxn>
            </a:cxnLst>
            <a:rect l="T9" t="T10" r="T11" b="T12"/>
            <a:pathLst>
              <a:path w="5079" h="5079">
                <a:moveTo>
                  <a:pt x="0" y="4892"/>
                </a:moveTo>
                <a:lnTo>
                  <a:pt x="258" y="4491"/>
                </a:lnTo>
                <a:lnTo>
                  <a:pt x="4818" y="0"/>
                </a:lnTo>
              </a:path>
            </a:pathLst>
          </a:custGeom>
          <a:noFill/>
          <a:ln w="10159">
            <a:solidFill>
              <a:srgbClr val="000000"/>
            </a:solidFill>
            <a:round/>
            <a:headEnd/>
            <a:tailEnd/>
          </a:ln>
        </p:spPr>
        <p:txBody>
          <a:bodyPr lIns="0" tIns="0" rIns="0" bIns="0"/>
          <a:lstStyle/>
          <a:p>
            <a:endParaRPr lang="en-IN"/>
          </a:p>
        </p:txBody>
      </p:sp>
      <p:sp>
        <p:nvSpPr>
          <p:cNvPr id="58" name="object 56"/>
          <p:cNvSpPr>
            <a:spLocks/>
          </p:cNvSpPr>
          <p:nvPr/>
        </p:nvSpPr>
        <p:spPr bwMode="auto">
          <a:xfrm>
            <a:off x="3879850" y="796925"/>
            <a:ext cx="6350" cy="4763"/>
          </a:xfrm>
          <a:custGeom>
            <a:avLst/>
            <a:gdLst>
              <a:gd name="T0" fmla="*/ 0 w 6350"/>
              <a:gd name="T1" fmla="*/ 4635 h 3809"/>
              <a:gd name="T2" fmla="*/ 342 w 6350"/>
              <a:gd name="T3" fmla="*/ 4214 h 3809"/>
              <a:gd name="T4" fmla="*/ 5765 w 6350"/>
              <a:gd name="T5" fmla="*/ 0 h 3809"/>
              <a:gd name="T6" fmla="*/ 0 60000 65536"/>
              <a:gd name="T7" fmla="*/ 0 60000 65536"/>
              <a:gd name="T8" fmla="*/ 0 60000 65536"/>
              <a:gd name="T9" fmla="*/ 0 w 6350"/>
              <a:gd name="T10" fmla="*/ 0 h 3809"/>
              <a:gd name="T11" fmla="*/ 6350 w 6350"/>
              <a:gd name="T12" fmla="*/ 3809 h 3809"/>
            </a:gdLst>
            <a:ahLst/>
            <a:cxnLst>
              <a:cxn ang="T6">
                <a:pos x="T0" y="T1"/>
              </a:cxn>
              <a:cxn ang="T7">
                <a:pos x="T2" y="T3"/>
              </a:cxn>
              <a:cxn ang="T8">
                <a:pos x="T4" y="T5"/>
              </a:cxn>
            </a:cxnLst>
            <a:rect l="T9" t="T10" r="T11" b="T12"/>
            <a:pathLst>
              <a:path w="6350" h="3809">
                <a:moveTo>
                  <a:pt x="0" y="3707"/>
                </a:moveTo>
                <a:lnTo>
                  <a:pt x="342" y="3370"/>
                </a:lnTo>
                <a:lnTo>
                  <a:pt x="5765" y="0"/>
                </a:lnTo>
              </a:path>
            </a:pathLst>
          </a:custGeom>
          <a:noFill/>
          <a:ln w="10159">
            <a:solidFill>
              <a:srgbClr val="000000"/>
            </a:solidFill>
            <a:round/>
            <a:headEnd/>
            <a:tailEnd/>
          </a:ln>
        </p:spPr>
        <p:txBody>
          <a:bodyPr lIns="0" tIns="0" rIns="0" bIns="0"/>
          <a:lstStyle/>
          <a:p>
            <a:endParaRPr lang="en-IN"/>
          </a:p>
        </p:txBody>
      </p:sp>
      <p:sp>
        <p:nvSpPr>
          <p:cNvPr id="59" name="object 57"/>
          <p:cNvSpPr>
            <a:spLocks/>
          </p:cNvSpPr>
          <p:nvPr/>
        </p:nvSpPr>
        <p:spPr bwMode="auto">
          <a:xfrm>
            <a:off x="3890963" y="790575"/>
            <a:ext cx="6350" cy="3175"/>
          </a:xfrm>
          <a:custGeom>
            <a:avLst/>
            <a:gdLst>
              <a:gd name="T0" fmla="*/ 0 w 6985"/>
              <a:gd name="T1" fmla="*/ 2938 h 2540"/>
              <a:gd name="T2" fmla="*/ 377 w 6985"/>
              <a:gd name="T3" fmla="*/ 2615 h 2540"/>
              <a:gd name="T4" fmla="*/ 5924 w 6985"/>
              <a:gd name="T5" fmla="*/ 0 h 2540"/>
              <a:gd name="T6" fmla="*/ 0 60000 65536"/>
              <a:gd name="T7" fmla="*/ 0 60000 65536"/>
              <a:gd name="T8" fmla="*/ 0 60000 65536"/>
              <a:gd name="T9" fmla="*/ 0 w 6985"/>
              <a:gd name="T10" fmla="*/ 0 h 2540"/>
              <a:gd name="T11" fmla="*/ 6985 w 6985"/>
              <a:gd name="T12" fmla="*/ 2540 h 2540"/>
            </a:gdLst>
            <a:ahLst/>
            <a:cxnLst>
              <a:cxn ang="T6">
                <a:pos x="T0" y="T1"/>
              </a:cxn>
              <a:cxn ang="T7">
                <a:pos x="T2" y="T3"/>
              </a:cxn>
              <a:cxn ang="T8">
                <a:pos x="T4" y="T5"/>
              </a:cxn>
            </a:cxnLst>
            <a:rect l="T9" t="T10" r="T11" b="T12"/>
            <a:pathLst>
              <a:path w="6985" h="2540">
                <a:moveTo>
                  <a:pt x="0" y="2350"/>
                </a:moveTo>
                <a:lnTo>
                  <a:pt x="415" y="2092"/>
                </a:lnTo>
                <a:lnTo>
                  <a:pt x="6516" y="0"/>
                </a:lnTo>
              </a:path>
            </a:pathLst>
          </a:custGeom>
          <a:noFill/>
          <a:ln w="10159">
            <a:solidFill>
              <a:srgbClr val="000000"/>
            </a:solidFill>
            <a:round/>
            <a:headEnd/>
            <a:tailEnd/>
          </a:ln>
        </p:spPr>
        <p:txBody>
          <a:bodyPr lIns="0" tIns="0" rIns="0" bIns="0"/>
          <a:lstStyle/>
          <a:p>
            <a:endParaRPr lang="en-IN"/>
          </a:p>
        </p:txBody>
      </p:sp>
      <p:sp>
        <p:nvSpPr>
          <p:cNvPr id="60" name="object 58"/>
          <p:cNvSpPr>
            <a:spLocks/>
          </p:cNvSpPr>
          <p:nvPr/>
        </p:nvSpPr>
        <p:spPr bwMode="auto">
          <a:xfrm>
            <a:off x="3903663" y="788988"/>
            <a:ext cx="1587" cy="0"/>
          </a:xfrm>
          <a:custGeom>
            <a:avLst/>
            <a:gdLst>
              <a:gd name="T0" fmla="*/ 0 w 1904"/>
              <a:gd name="T1" fmla="*/ 0 h 634"/>
              <a:gd name="T2" fmla="*/ 395 w 1904"/>
              <a:gd name="T3" fmla="*/ 0 h 634"/>
              <a:gd name="T4" fmla="*/ 1175 w 1904"/>
              <a:gd name="T5" fmla="*/ 0 h 634"/>
              <a:gd name="T6" fmla="*/ 0 60000 65536"/>
              <a:gd name="T7" fmla="*/ 0 60000 65536"/>
              <a:gd name="T8" fmla="*/ 0 60000 65536"/>
              <a:gd name="T9" fmla="*/ 0 w 1904"/>
              <a:gd name="T10" fmla="*/ 0 h 634"/>
              <a:gd name="T11" fmla="*/ 1904 w 1904"/>
              <a:gd name="T12" fmla="*/ 0 h 634"/>
            </a:gdLst>
            <a:ahLst/>
            <a:cxnLst>
              <a:cxn ang="T6">
                <a:pos x="T0" y="T1"/>
              </a:cxn>
              <a:cxn ang="T7">
                <a:pos x="T2" y="T3"/>
              </a:cxn>
              <a:cxn ang="T8">
                <a:pos x="T4" y="T5"/>
              </a:cxn>
            </a:cxnLst>
            <a:rect l="T9" t="T10" r="T11" b="T12"/>
            <a:pathLst>
              <a:path w="1904" h="634">
                <a:moveTo>
                  <a:pt x="0" y="163"/>
                </a:moveTo>
                <a:lnTo>
                  <a:pt x="474" y="0"/>
                </a:lnTo>
                <a:lnTo>
                  <a:pt x="1410" y="0"/>
                </a:lnTo>
              </a:path>
            </a:pathLst>
          </a:custGeom>
          <a:noFill/>
          <a:ln w="10159">
            <a:solidFill>
              <a:srgbClr val="000000"/>
            </a:solidFill>
            <a:round/>
            <a:headEnd/>
            <a:tailEnd/>
          </a:ln>
        </p:spPr>
        <p:txBody>
          <a:bodyPr lIns="0" tIns="0" rIns="0" bIns="0"/>
          <a:lstStyle/>
          <a:p>
            <a:endParaRPr lang="en-IN"/>
          </a:p>
        </p:txBody>
      </p:sp>
      <p:sp>
        <p:nvSpPr>
          <p:cNvPr id="61" name="object 59"/>
          <p:cNvSpPr>
            <a:spLocks/>
          </p:cNvSpPr>
          <p:nvPr/>
        </p:nvSpPr>
        <p:spPr bwMode="auto">
          <a:xfrm>
            <a:off x="3905250" y="1160463"/>
            <a:ext cx="793750" cy="0"/>
          </a:xfrm>
          <a:custGeom>
            <a:avLst/>
            <a:gdLst>
              <a:gd name="T0" fmla="*/ 0 w 793750"/>
              <a:gd name="T1" fmla="*/ 793458 w 793750"/>
              <a:gd name="T2" fmla="*/ 0 60000 65536"/>
              <a:gd name="T3" fmla="*/ 0 60000 65536"/>
              <a:gd name="T4" fmla="*/ 0 w 793750"/>
              <a:gd name="T5" fmla="*/ 793750 w 793750"/>
            </a:gdLst>
            <a:ahLst/>
            <a:cxnLst>
              <a:cxn ang="T2">
                <a:pos x="T0" y="0"/>
              </a:cxn>
              <a:cxn ang="T3">
                <a:pos x="T1" y="0"/>
              </a:cxn>
            </a:cxnLst>
            <a:rect l="T4" t="0" r="T5" b="0"/>
            <a:pathLst>
              <a:path w="793750">
                <a:moveTo>
                  <a:pt x="0" y="0"/>
                </a:moveTo>
                <a:lnTo>
                  <a:pt x="793458" y="0"/>
                </a:lnTo>
              </a:path>
            </a:pathLst>
          </a:custGeom>
          <a:noFill/>
          <a:ln w="3175">
            <a:solidFill>
              <a:srgbClr val="000000"/>
            </a:solidFill>
            <a:round/>
            <a:headEnd/>
            <a:tailEnd/>
          </a:ln>
        </p:spPr>
        <p:txBody>
          <a:bodyPr lIns="0" tIns="0" rIns="0" bIns="0"/>
          <a:lstStyle/>
          <a:p>
            <a:endParaRPr lang="en-IN"/>
          </a:p>
        </p:txBody>
      </p:sp>
      <p:sp>
        <p:nvSpPr>
          <p:cNvPr id="62" name="object 60"/>
          <p:cNvSpPr>
            <a:spLocks/>
          </p:cNvSpPr>
          <p:nvPr/>
        </p:nvSpPr>
        <p:spPr bwMode="auto">
          <a:xfrm>
            <a:off x="3897313" y="1157288"/>
            <a:ext cx="6350" cy="1587"/>
          </a:xfrm>
          <a:custGeom>
            <a:avLst/>
            <a:gdLst>
              <a:gd name="T0" fmla="*/ 6129 w 6985"/>
              <a:gd name="T1" fmla="*/ 1442 h 2540"/>
              <a:gd name="T2" fmla="*/ 5675 w 6985"/>
              <a:gd name="T3" fmla="*/ 1406 h 2540"/>
              <a:gd name="T4" fmla="*/ 19 w 6985"/>
              <a:gd name="T5" fmla="*/ 4 h 2540"/>
              <a:gd name="T6" fmla="*/ 0 60000 65536"/>
              <a:gd name="T7" fmla="*/ 0 60000 65536"/>
              <a:gd name="T8" fmla="*/ 0 60000 65536"/>
              <a:gd name="T9" fmla="*/ 0 w 6985"/>
              <a:gd name="T10" fmla="*/ 0 h 2540"/>
              <a:gd name="T11" fmla="*/ 6985 w 6985"/>
              <a:gd name="T12" fmla="*/ 2540 h 2540"/>
            </a:gdLst>
            <a:ahLst/>
            <a:cxnLst>
              <a:cxn ang="T6">
                <a:pos x="T0" y="T1"/>
              </a:cxn>
              <a:cxn ang="T7">
                <a:pos x="T2" y="T3"/>
              </a:cxn>
              <a:cxn ang="T8">
                <a:pos x="T4" y="T5"/>
              </a:cxn>
            </a:cxnLst>
            <a:rect l="T9" t="T10" r="T11" b="T12"/>
            <a:pathLst>
              <a:path w="6985" h="2540">
                <a:moveTo>
                  <a:pt x="6742" y="2308"/>
                </a:moveTo>
                <a:lnTo>
                  <a:pt x="6242" y="2250"/>
                </a:lnTo>
                <a:lnTo>
                  <a:pt x="21" y="7"/>
                </a:lnTo>
              </a:path>
            </a:pathLst>
          </a:custGeom>
          <a:noFill/>
          <a:ln w="10159">
            <a:solidFill>
              <a:srgbClr val="000000"/>
            </a:solidFill>
            <a:round/>
            <a:headEnd/>
            <a:tailEnd/>
          </a:ln>
        </p:spPr>
        <p:txBody>
          <a:bodyPr lIns="0" tIns="0" rIns="0" bIns="0"/>
          <a:lstStyle/>
          <a:p>
            <a:endParaRPr lang="en-IN"/>
          </a:p>
        </p:txBody>
      </p:sp>
      <p:sp>
        <p:nvSpPr>
          <p:cNvPr id="63" name="object 61"/>
          <p:cNvSpPr>
            <a:spLocks/>
          </p:cNvSpPr>
          <p:nvPr/>
        </p:nvSpPr>
        <p:spPr bwMode="auto">
          <a:xfrm>
            <a:off x="3884613" y="1150938"/>
            <a:ext cx="6350" cy="3175"/>
          </a:xfrm>
          <a:custGeom>
            <a:avLst/>
            <a:gdLst>
              <a:gd name="T0" fmla="*/ 5923 w 6350"/>
              <a:gd name="T1" fmla="*/ 3064 h 3809"/>
              <a:gd name="T2" fmla="*/ 5460 w 6350"/>
              <a:gd name="T3" fmla="*/ 2925 h 3809"/>
              <a:gd name="T4" fmla="*/ 19 w 6350"/>
              <a:gd name="T5" fmla="*/ 10 h 3809"/>
              <a:gd name="T6" fmla="*/ 0 60000 65536"/>
              <a:gd name="T7" fmla="*/ 0 60000 65536"/>
              <a:gd name="T8" fmla="*/ 0 60000 65536"/>
              <a:gd name="T9" fmla="*/ 0 w 6350"/>
              <a:gd name="T10" fmla="*/ 0 h 3809"/>
              <a:gd name="T11" fmla="*/ 6350 w 6350"/>
              <a:gd name="T12" fmla="*/ 3809 h 3809"/>
            </a:gdLst>
            <a:ahLst/>
            <a:cxnLst>
              <a:cxn ang="T6">
                <a:pos x="T0" y="T1"/>
              </a:cxn>
              <a:cxn ang="T7">
                <a:pos x="T2" y="T3"/>
              </a:cxn>
              <a:cxn ang="T8">
                <a:pos x="T4" y="T5"/>
              </a:cxn>
            </a:cxnLst>
            <a:rect l="T9" t="T10" r="T11" b="T12"/>
            <a:pathLst>
              <a:path w="6350" h="3809">
                <a:moveTo>
                  <a:pt x="5923" y="3676"/>
                </a:moveTo>
                <a:lnTo>
                  <a:pt x="5460" y="3509"/>
                </a:lnTo>
                <a:lnTo>
                  <a:pt x="19" y="12"/>
                </a:lnTo>
              </a:path>
            </a:pathLst>
          </a:custGeom>
          <a:noFill/>
          <a:ln w="10159">
            <a:solidFill>
              <a:srgbClr val="000000"/>
            </a:solidFill>
            <a:round/>
            <a:headEnd/>
            <a:tailEnd/>
          </a:ln>
        </p:spPr>
        <p:txBody>
          <a:bodyPr lIns="0" tIns="0" rIns="0" bIns="0"/>
          <a:lstStyle/>
          <a:p>
            <a:endParaRPr lang="en-IN"/>
          </a:p>
        </p:txBody>
      </p:sp>
      <p:sp>
        <p:nvSpPr>
          <p:cNvPr id="64" name="object 62"/>
          <p:cNvSpPr>
            <a:spLocks/>
          </p:cNvSpPr>
          <p:nvPr/>
        </p:nvSpPr>
        <p:spPr bwMode="auto">
          <a:xfrm>
            <a:off x="3873500" y="1143000"/>
            <a:ext cx="6350" cy="4763"/>
          </a:xfrm>
          <a:custGeom>
            <a:avLst/>
            <a:gdLst>
              <a:gd name="T0" fmla="*/ 6145 w 5079"/>
              <a:gd name="T1" fmla="*/ 4534 h 5080"/>
              <a:gd name="T2" fmla="*/ 5630 w 5079"/>
              <a:gd name="T3" fmla="*/ 4286 h 5080"/>
              <a:gd name="T4" fmla="*/ 20 w 5079"/>
              <a:gd name="T5" fmla="*/ 15 h 5080"/>
              <a:gd name="T6" fmla="*/ 0 60000 65536"/>
              <a:gd name="T7" fmla="*/ 0 60000 65536"/>
              <a:gd name="T8" fmla="*/ 0 60000 65536"/>
              <a:gd name="T9" fmla="*/ 0 w 5079"/>
              <a:gd name="T10" fmla="*/ 0 h 5080"/>
              <a:gd name="T11" fmla="*/ 5079 w 5079"/>
              <a:gd name="T12" fmla="*/ 5080 h 5080"/>
            </a:gdLst>
            <a:ahLst/>
            <a:cxnLst>
              <a:cxn ang="T6">
                <a:pos x="T0" y="T1"/>
              </a:cxn>
              <a:cxn ang="T7">
                <a:pos x="T2" y="T3"/>
              </a:cxn>
              <a:cxn ang="T8">
                <a:pos x="T4" y="T5"/>
              </a:cxn>
            </a:cxnLst>
            <a:rect l="T9" t="T10" r="T11" b="T12"/>
            <a:pathLst>
              <a:path w="5079" h="5080">
                <a:moveTo>
                  <a:pt x="4915" y="4836"/>
                </a:moveTo>
                <a:lnTo>
                  <a:pt x="4503" y="4571"/>
                </a:lnTo>
                <a:lnTo>
                  <a:pt x="16" y="16"/>
                </a:lnTo>
              </a:path>
            </a:pathLst>
          </a:custGeom>
          <a:noFill/>
          <a:ln w="10159">
            <a:solidFill>
              <a:srgbClr val="000000"/>
            </a:solidFill>
            <a:round/>
            <a:headEnd/>
            <a:tailEnd/>
          </a:ln>
        </p:spPr>
        <p:txBody>
          <a:bodyPr lIns="0" tIns="0" rIns="0" bIns="0"/>
          <a:lstStyle/>
          <a:p>
            <a:endParaRPr lang="en-IN"/>
          </a:p>
        </p:txBody>
      </p:sp>
      <p:sp>
        <p:nvSpPr>
          <p:cNvPr id="65" name="object 63"/>
          <p:cNvSpPr>
            <a:spLocks/>
          </p:cNvSpPr>
          <p:nvPr/>
        </p:nvSpPr>
        <p:spPr bwMode="auto">
          <a:xfrm>
            <a:off x="3865563" y="1131888"/>
            <a:ext cx="3175" cy="6350"/>
          </a:xfrm>
          <a:custGeom>
            <a:avLst/>
            <a:gdLst>
              <a:gd name="T0" fmla="*/ 3106 w 3810"/>
              <a:gd name="T1" fmla="*/ 5791 h 6350"/>
              <a:gd name="T2" fmla="*/ 2817 w 3810"/>
              <a:gd name="T3" fmla="*/ 5439 h 6350"/>
              <a:gd name="T4" fmla="*/ 9 w 3810"/>
              <a:gd name="T5" fmla="*/ 18 h 6350"/>
              <a:gd name="T6" fmla="*/ 0 60000 65536"/>
              <a:gd name="T7" fmla="*/ 0 60000 65536"/>
              <a:gd name="T8" fmla="*/ 0 60000 65536"/>
              <a:gd name="T9" fmla="*/ 0 w 3810"/>
              <a:gd name="T10" fmla="*/ 0 h 6350"/>
              <a:gd name="T11" fmla="*/ 3810 w 3810"/>
              <a:gd name="T12" fmla="*/ 6350 h 6350"/>
            </a:gdLst>
            <a:ahLst/>
            <a:cxnLst>
              <a:cxn ang="T6">
                <a:pos x="T0" y="T1"/>
              </a:cxn>
              <a:cxn ang="T7">
                <a:pos x="T2" y="T3"/>
              </a:cxn>
              <a:cxn ang="T8">
                <a:pos x="T4" y="T5"/>
              </a:cxn>
            </a:cxnLst>
            <a:rect l="T9" t="T10" r="T11" b="T12"/>
            <a:pathLst>
              <a:path w="3810" h="6350">
                <a:moveTo>
                  <a:pt x="3727" y="5791"/>
                </a:moveTo>
                <a:lnTo>
                  <a:pt x="3380" y="5439"/>
                </a:lnTo>
                <a:lnTo>
                  <a:pt x="11" y="18"/>
                </a:lnTo>
              </a:path>
            </a:pathLst>
          </a:custGeom>
          <a:noFill/>
          <a:ln w="10159">
            <a:solidFill>
              <a:srgbClr val="000000"/>
            </a:solidFill>
            <a:round/>
            <a:headEnd/>
            <a:tailEnd/>
          </a:ln>
        </p:spPr>
        <p:txBody>
          <a:bodyPr lIns="0" tIns="0" rIns="0" bIns="0"/>
          <a:lstStyle/>
          <a:p>
            <a:endParaRPr lang="en-IN"/>
          </a:p>
        </p:txBody>
      </p:sp>
      <p:sp>
        <p:nvSpPr>
          <p:cNvPr id="66" name="object 64"/>
          <p:cNvSpPr>
            <a:spLocks/>
          </p:cNvSpPr>
          <p:nvPr/>
        </p:nvSpPr>
        <p:spPr bwMode="auto">
          <a:xfrm>
            <a:off x="3859213" y="1119188"/>
            <a:ext cx="3175" cy="6350"/>
          </a:xfrm>
          <a:custGeom>
            <a:avLst/>
            <a:gdLst>
              <a:gd name="T0" fmla="*/ 2955 w 2539"/>
              <a:gd name="T1" fmla="*/ 5954 h 6984"/>
              <a:gd name="T2" fmla="*/ 2624 w 2539"/>
              <a:gd name="T3" fmla="*/ 5566 h 6984"/>
              <a:gd name="T4" fmla="*/ 8 w 2539"/>
              <a:gd name="T5" fmla="*/ 15 h 6984"/>
              <a:gd name="T6" fmla="*/ 0 60000 65536"/>
              <a:gd name="T7" fmla="*/ 0 60000 65536"/>
              <a:gd name="T8" fmla="*/ 0 60000 65536"/>
              <a:gd name="T9" fmla="*/ 0 w 2539"/>
              <a:gd name="T10" fmla="*/ 0 h 6984"/>
              <a:gd name="T11" fmla="*/ 2539 w 2539"/>
              <a:gd name="T12" fmla="*/ 6984 h 6984"/>
            </a:gdLst>
            <a:ahLst/>
            <a:cxnLst>
              <a:cxn ang="T6">
                <a:pos x="T0" y="T1"/>
              </a:cxn>
              <a:cxn ang="T7">
                <a:pos x="T2" y="T3"/>
              </a:cxn>
              <a:cxn ang="T8">
                <a:pos x="T4" y="T5"/>
              </a:cxn>
            </a:cxnLst>
            <a:rect l="T9" t="T10" r="T11" b="T12"/>
            <a:pathLst>
              <a:path w="2539" h="6984">
                <a:moveTo>
                  <a:pt x="2363" y="6548"/>
                </a:moveTo>
                <a:lnTo>
                  <a:pt x="2098" y="6122"/>
                </a:lnTo>
                <a:lnTo>
                  <a:pt x="6" y="17"/>
                </a:lnTo>
              </a:path>
            </a:pathLst>
          </a:custGeom>
          <a:noFill/>
          <a:ln w="10159">
            <a:solidFill>
              <a:srgbClr val="000000"/>
            </a:solidFill>
            <a:round/>
            <a:headEnd/>
            <a:tailEnd/>
          </a:ln>
        </p:spPr>
        <p:txBody>
          <a:bodyPr lIns="0" tIns="0" rIns="0" bIns="0"/>
          <a:lstStyle/>
          <a:p>
            <a:endParaRPr lang="en-IN"/>
          </a:p>
        </p:txBody>
      </p:sp>
      <p:sp>
        <p:nvSpPr>
          <p:cNvPr id="67" name="object 65"/>
          <p:cNvSpPr>
            <a:spLocks/>
          </p:cNvSpPr>
          <p:nvPr/>
        </p:nvSpPr>
        <p:spPr bwMode="auto">
          <a:xfrm>
            <a:off x="3857625" y="1111250"/>
            <a:ext cx="0" cy="1588"/>
          </a:xfrm>
          <a:custGeom>
            <a:avLst/>
            <a:gdLst>
              <a:gd name="T0" fmla="*/ 0 w 635"/>
              <a:gd name="T1" fmla="*/ 1241 h 1905"/>
              <a:gd name="T2" fmla="*/ 0 w 635"/>
              <a:gd name="T3" fmla="*/ 834 h 1905"/>
              <a:gd name="T4" fmla="*/ 0 w 635"/>
              <a:gd name="T5" fmla="*/ 2 h 1905"/>
              <a:gd name="T6" fmla="*/ 0 60000 65536"/>
              <a:gd name="T7" fmla="*/ 0 60000 65536"/>
              <a:gd name="T8" fmla="*/ 0 60000 65536"/>
              <a:gd name="T9" fmla="*/ 0 w 635"/>
              <a:gd name="T10" fmla="*/ 0 h 1905"/>
              <a:gd name="T11" fmla="*/ 0 w 635"/>
              <a:gd name="T12" fmla="*/ 1905 h 1905"/>
            </a:gdLst>
            <a:ahLst/>
            <a:cxnLst>
              <a:cxn ang="T6">
                <a:pos x="T0" y="T1"/>
              </a:cxn>
              <a:cxn ang="T7">
                <a:pos x="T2" y="T3"/>
              </a:cxn>
              <a:cxn ang="T8">
                <a:pos x="T4" y="T5"/>
              </a:cxn>
            </a:cxnLst>
            <a:rect l="T9" t="T10" r="T11" b="T12"/>
            <a:pathLst>
              <a:path w="635" h="1905">
                <a:moveTo>
                  <a:pt x="172" y="1489"/>
                </a:moveTo>
                <a:lnTo>
                  <a:pt x="5" y="1001"/>
                </a:lnTo>
                <a:lnTo>
                  <a:pt x="0" y="2"/>
                </a:lnTo>
              </a:path>
            </a:pathLst>
          </a:custGeom>
          <a:noFill/>
          <a:ln w="10159">
            <a:solidFill>
              <a:srgbClr val="000000"/>
            </a:solidFill>
            <a:round/>
            <a:headEnd/>
            <a:tailEnd/>
          </a:ln>
        </p:spPr>
        <p:txBody>
          <a:bodyPr lIns="0" tIns="0" rIns="0" bIns="0"/>
          <a:lstStyle/>
          <a:p>
            <a:endParaRPr lang="en-IN"/>
          </a:p>
        </p:txBody>
      </p:sp>
      <p:sp>
        <p:nvSpPr>
          <p:cNvPr id="68" name="object 66"/>
          <p:cNvSpPr>
            <a:spLocks/>
          </p:cNvSpPr>
          <p:nvPr/>
        </p:nvSpPr>
        <p:spPr bwMode="auto">
          <a:xfrm>
            <a:off x="3856038" y="849313"/>
            <a:ext cx="1587" cy="125412"/>
          </a:xfrm>
          <a:custGeom>
            <a:avLst/>
            <a:gdLst>
              <a:gd name="T0" fmla="*/ 860 w 1270"/>
              <a:gd name="T1" fmla="*/ 124970 h 125094"/>
              <a:gd name="T2" fmla="*/ 0 w 1270"/>
              <a:gd name="T3" fmla="*/ 0 h 125094"/>
              <a:gd name="T4" fmla="*/ 0 60000 65536"/>
              <a:gd name="T5" fmla="*/ 0 60000 65536"/>
              <a:gd name="T6" fmla="*/ 0 w 1270"/>
              <a:gd name="T7" fmla="*/ 0 h 125094"/>
              <a:gd name="T8" fmla="*/ 1270 w 1270"/>
              <a:gd name="T9" fmla="*/ 125094 h 125094"/>
            </a:gdLst>
            <a:ahLst/>
            <a:cxnLst>
              <a:cxn ang="T4">
                <a:pos x="T0" y="T1"/>
              </a:cxn>
              <a:cxn ang="T5">
                <a:pos x="T2" y="T3"/>
              </a:cxn>
            </a:cxnLst>
            <a:rect l="T6" t="T7" r="T8" b="T9"/>
            <a:pathLst>
              <a:path w="1270" h="125094">
                <a:moveTo>
                  <a:pt x="688" y="124653"/>
                </a:moveTo>
                <a:lnTo>
                  <a:pt x="0" y="0"/>
                </a:lnTo>
              </a:path>
            </a:pathLst>
          </a:custGeom>
          <a:noFill/>
          <a:ln w="10159">
            <a:solidFill>
              <a:srgbClr val="000000"/>
            </a:solidFill>
            <a:round/>
            <a:headEnd/>
            <a:tailEnd/>
          </a:ln>
        </p:spPr>
        <p:txBody>
          <a:bodyPr lIns="0" tIns="0" rIns="0" bIns="0"/>
          <a:lstStyle/>
          <a:p>
            <a:endParaRPr lang="en-IN"/>
          </a:p>
        </p:txBody>
      </p:sp>
      <p:sp>
        <p:nvSpPr>
          <p:cNvPr id="69" name="object 67"/>
          <p:cNvSpPr>
            <a:spLocks/>
          </p:cNvSpPr>
          <p:nvPr/>
        </p:nvSpPr>
        <p:spPr bwMode="auto">
          <a:xfrm>
            <a:off x="4711700" y="787400"/>
            <a:ext cx="793750" cy="0"/>
          </a:xfrm>
          <a:custGeom>
            <a:avLst/>
            <a:gdLst>
              <a:gd name="T0" fmla="*/ 5892 w 794385"/>
              <a:gd name="T1" fmla="*/ 799091 w 794385"/>
              <a:gd name="T2" fmla="*/ 0 60000 65536"/>
              <a:gd name="T3" fmla="*/ 0 60000 65536"/>
              <a:gd name="T4" fmla="*/ 0 w 794385"/>
              <a:gd name="T5" fmla="*/ 794385 w 794385"/>
            </a:gdLst>
            <a:ahLst/>
            <a:cxnLst>
              <a:cxn ang="T2">
                <a:pos x="T0" y="0"/>
              </a:cxn>
              <a:cxn ang="T3">
                <a:pos x="T1" y="0"/>
              </a:cxn>
            </a:cxnLst>
            <a:rect l="T4" t="0" r="T5" b="0"/>
            <a:pathLst>
              <a:path w="794385">
                <a:moveTo>
                  <a:pt x="5897" y="0"/>
                </a:moveTo>
                <a:lnTo>
                  <a:pt x="799730" y="0"/>
                </a:lnTo>
              </a:path>
            </a:pathLst>
          </a:custGeom>
          <a:noFill/>
          <a:ln w="3175">
            <a:solidFill>
              <a:srgbClr val="000000"/>
            </a:solidFill>
            <a:round/>
            <a:headEnd/>
            <a:tailEnd/>
          </a:ln>
        </p:spPr>
        <p:txBody>
          <a:bodyPr lIns="0" tIns="0" rIns="0" bIns="0"/>
          <a:lstStyle/>
          <a:p>
            <a:endParaRPr lang="en-IN"/>
          </a:p>
        </p:txBody>
      </p:sp>
      <p:sp>
        <p:nvSpPr>
          <p:cNvPr id="70" name="object 68"/>
          <p:cNvSpPr>
            <a:spLocks/>
          </p:cNvSpPr>
          <p:nvPr/>
        </p:nvSpPr>
        <p:spPr bwMode="auto">
          <a:xfrm>
            <a:off x="5507038" y="788988"/>
            <a:ext cx="6350" cy="3175"/>
          </a:xfrm>
          <a:custGeom>
            <a:avLst/>
            <a:gdLst>
              <a:gd name="T0" fmla="*/ 0 w 6985"/>
              <a:gd name="T1" fmla="*/ 0 h 2540"/>
              <a:gd name="T2" fmla="*/ 442 w 6985"/>
              <a:gd name="T3" fmla="*/ 70 h 2540"/>
              <a:gd name="T4" fmla="*/ 6085 w 6985"/>
              <a:gd name="T5" fmla="*/ 2869 h 2540"/>
              <a:gd name="T6" fmla="*/ 0 60000 65536"/>
              <a:gd name="T7" fmla="*/ 0 60000 65536"/>
              <a:gd name="T8" fmla="*/ 0 60000 65536"/>
              <a:gd name="T9" fmla="*/ 0 w 6985"/>
              <a:gd name="T10" fmla="*/ 0 h 2540"/>
              <a:gd name="T11" fmla="*/ 6985 w 6985"/>
              <a:gd name="T12" fmla="*/ 2540 h 2540"/>
            </a:gdLst>
            <a:ahLst/>
            <a:cxnLst>
              <a:cxn ang="T6">
                <a:pos x="T0" y="T1"/>
              </a:cxn>
              <a:cxn ang="T7">
                <a:pos x="T2" y="T3"/>
              </a:cxn>
              <a:cxn ang="T8">
                <a:pos x="T4" y="T5"/>
              </a:cxn>
            </a:cxnLst>
            <a:rect l="T9" t="T10" r="T11" b="T12"/>
            <a:pathLst>
              <a:path w="6985" h="2540">
                <a:moveTo>
                  <a:pt x="0" y="0"/>
                </a:moveTo>
                <a:lnTo>
                  <a:pt x="486" y="56"/>
                </a:lnTo>
                <a:lnTo>
                  <a:pt x="6694" y="2295"/>
                </a:lnTo>
              </a:path>
            </a:pathLst>
          </a:custGeom>
          <a:noFill/>
          <a:ln w="10159">
            <a:solidFill>
              <a:srgbClr val="000000"/>
            </a:solidFill>
            <a:round/>
            <a:headEnd/>
            <a:tailEnd/>
          </a:ln>
        </p:spPr>
        <p:txBody>
          <a:bodyPr lIns="0" tIns="0" rIns="0" bIns="0"/>
          <a:lstStyle/>
          <a:p>
            <a:endParaRPr lang="en-IN"/>
          </a:p>
        </p:txBody>
      </p:sp>
      <p:sp>
        <p:nvSpPr>
          <p:cNvPr id="71" name="object 69"/>
          <p:cNvSpPr>
            <a:spLocks/>
          </p:cNvSpPr>
          <p:nvPr/>
        </p:nvSpPr>
        <p:spPr bwMode="auto">
          <a:xfrm>
            <a:off x="5519738" y="793750"/>
            <a:ext cx="6350" cy="3175"/>
          </a:xfrm>
          <a:custGeom>
            <a:avLst/>
            <a:gdLst>
              <a:gd name="T0" fmla="*/ 0 w 6350"/>
              <a:gd name="T1" fmla="*/ 0 h 3809"/>
              <a:gd name="T2" fmla="*/ 449 w 6350"/>
              <a:gd name="T3" fmla="*/ 135 h 3809"/>
              <a:gd name="T4" fmla="*/ 5875 w 6350"/>
              <a:gd name="T5" fmla="*/ 3043 h 3809"/>
              <a:gd name="T6" fmla="*/ 0 60000 65536"/>
              <a:gd name="T7" fmla="*/ 0 60000 65536"/>
              <a:gd name="T8" fmla="*/ 0 60000 65536"/>
              <a:gd name="T9" fmla="*/ 0 w 6350"/>
              <a:gd name="T10" fmla="*/ 0 h 3809"/>
              <a:gd name="T11" fmla="*/ 6350 w 6350"/>
              <a:gd name="T12" fmla="*/ 3809 h 3809"/>
            </a:gdLst>
            <a:ahLst/>
            <a:cxnLst>
              <a:cxn ang="T6">
                <a:pos x="T0" y="T1"/>
              </a:cxn>
              <a:cxn ang="T7">
                <a:pos x="T2" y="T3"/>
              </a:cxn>
              <a:cxn ang="T8">
                <a:pos x="T4" y="T5"/>
              </a:cxn>
            </a:cxnLst>
            <a:rect l="T9" t="T10" r="T11" b="T12"/>
            <a:pathLst>
              <a:path w="6350" h="3809">
                <a:moveTo>
                  <a:pt x="0" y="0"/>
                </a:moveTo>
                <a:lnTo>
                  <a:pt x="449" y="162"/>
                </a:lnTo>
                <a:lnTo>
                  <a:pt x="5875" y="3651"/>
                </a:lnTo>
              </a:path>
            </a:pathLst>
          </a:custGeom>
          <a:noFill/>
          <a:ln w="10159">
            <a:solidFill>
              <a:srgbClr val="000000"/>
            </a:solidFill>
            <a:round/>
            <a:headEnd/>
            <a:tailEnd/>
          </a:ln>
        </p:spPr>
        <p:txBody>
          <a:bodyPr lIns="0" tIns="0" rIns="0" bIns="0"/>
          <a:lstStyle/>
          <a:p>
            <a:endParaRPr lang="en-IN"/>
          </a:p>
        </p:txBody>
      </p:sp>
      <p:sp>
        <p:nvSpPr>
          <p:cNvPr id="72" name="object 70"/>
          <p:cNvSpPr>
            <a:spLocks/>
          </p:cNvSpPr>
          <p:nvPr/>
        </p:nvSpPr>
        <p:spPr bwMode="auto">
          <a:xfrm>
            <a:off x="5530850" y="801688"/>
            <a:ext cx="6350" cy="4762"/>
          </a:xfrm>
          <a:custGeom>
            <a:avLst/>
            <a:gdLst>
              <a:gd name="T0" fmla="*/ 0 w 5079"/>
              <a:gd name="T1" fmla="*/ 0 h 5079"/>
              <a:gd name="T2" fmla="*/ 500 w 5079"/>
              <a:gd name="T3" fmla="*/ 241 h 5079"/>
              <a:gd name="T4" fmla="*/ 6092 w 5079"/>
              <a:gd name="T5" fmla="*/ 4501 h 5079"/>
              <a:gd name="T6" fmla="*/ 0 60000 65536"/>
              <a:gd name="T7" fmla="*/ 0 60000 65536"/>
              <a:gd name="T8" fmla="*/ 0 60000 65536"/>
              <a:gd name="T9" fmla="*/ 0 w 5079"/>
              <a:gd name="T10" fmla="*/ 0 h 5079"/>
              <a:gd name="T11" fmla="*/ 5079 w 5079"/>
              <a:gd name="T12" fmla="*/ 5079 h 5079"/>
            </a:gdLst>
            <a:ahLst/>
            <a:cxnLst>
              <a:cxn ang="T6">
                <a:pos x="T0" y="T1"/>
              </a:cxn>
              <a:cxn ang="T7">
                <a:pos x="T2" y="T3"/>
              </a:cxn>
              <a:cxn ang="T8">
                <a:pos x="T4" y="T5"/>
              </a:cxn>
            </a:cxnLst>
            <a:rect l="T9" t="T10" r="T11" b="T12"/>
            <a:pathLst>
              <a:path w="5079" h="5079">
                <a:moveTo>
                  <a:pt x="0" y="0"/>
                </a:moveTo>
                <a:lnTo>
                  <a:pt x="400" y="257"/>
                </a:lnTo>
                <a:lnTo>
                  <a:pt x="4873" y="4801"/>
                </a:lnTo>
              </a:path>
            </a:pathLst>
          </a:custGeom>
          <a:noFill/>
          <a:ln w="10159">
            <a:solidFill>
              <a:srgbClr val="000000"/>
            </a:solidFill>
            <a:round/>
            <a:headEnd/>
            <a:tailEnd/>
          </a:ln>
        </p:spPr>
        <p:txBody>
          <a:bodyPr lIns="0" tIns="0" rIns="0" bIns="0"/>
          <a:lstStyle/>
          <a:p>
            <a:endParaRPr lang="en-IN"/>
          </a:p>
        </p:txBody>
      </p:sp>
      <p:sp>
        <p:nvSpPr>
          <p:cNvPr id="73" name="object 71"/>
          <p:cNvSpPr>
            <a:spLocks/>
          </p:cNvSpPr>
          <p:nvPr/>
        </p:nvSpPr>
        <p:spPr bwMode="auto">
          <a:xfrm>
            <a:off x="5541963" y="811213"/>
            <a:ext cx="3175" cy="6350"/>
          </a:xfrm>
          <a:custGeom>
            <a:avLst/>
            <a:gdLst>
              <a:gd name="T0" fmla="*/ 0 w 3810"/>
              <a:gd name="T1" fmla="*/ 0 h 6350"/>
              <a:gd name="T2" fmla="*/ 280 w 3810"/>
              <a:gd name="T3" fmla="*/ 341 h 6350"/>
              <a:gd name="T4" fmla="*/ 3079 w 3810"/>
              <a:gd name="T5" fmla="*/ 5750 h 6350"/>
              <a:gd name="T6" fmla="*/ 0 60000 65536"/>
              <a:gd name="T7" fmla="*/ 0 60000 65536"/>
              <a:gd name="T8" fmla="*/ 0 60000 65536"/>
              <a:gd name="T9" fmla="*/ 0 w 3810"/>
              <a:gd name="T10" fmla="*/ 0 h 6350"/>
              <a:gd name="T11" fmla="*/ 3810 w 3810"/>
              <a:gd name="T12" fmla="*/ 6350 h 6350"/>
            </a:gdLst>
            <a:ahLst/>
            <a:cxnLst>
              <a:cxn ang="T6">
                <a:pos x="T0" y="T1"/>
              </a:cxn>
              <a:cxn ang="T7">
                <a:pos x="T2" y="T3"/>
              </a:cxn>
              <a:cxn ang="T8">
                <a:pos x="T4" y="T5"/>
              </a:cxn>
            </a:cxnLst>
            <a:rect l="T9" t="T10" r="T11" b="T12"/>
            <a:pathLst>
              <a:path w="3810" h="6350">
                <a:moveTo>
                  <a:pt x="0" y="0"/>
                </a:moveTo>
                <a:lnTo>
                  <a:pt x="336" y="341"/>
                </a:lnTo>
                <a:lnTo>
                  <a:pt x="3695" y="5750"/>
                </a:lnTo>
              </a:path>
            </a:pathLst>
          </a:custGeom>
          <a:noFill/>
          <a:ln w="10159">
            <a:solidFill>
              <a:srgbClr val="000000"/>
            </a:solidFill>
            <a:round/>
            <a:headEnd/>
            <a:tailEnd/>
          </a:ln>
        </p:spPr>
        <p:txBody>
          <a:bodyPr lIns="0" tIns="0" rIns="0" bIns="0"/>
          <a:lstStyle/>
          <a:p>
            <a:endParaRPr lang="en-IN"/>
          </a:p>
        </p:txBody>
      </p:sp>
      <p:sp>
        <p:nvSpPr>
          <p:cNvPr id="74" name="object 72"/>
          <p:cNvSpPr>
            <a:spLocks/>
          </p:cNvSpPr>
          <p:nvPr/>
        </p:nvSpPr>
        <p:spPr bwMode="auto">
          <a:xfrm>
            <a:off x="5548313" y="822325"/>
            <a:ext cx="3175" cy="6350"/>
          </a:xfrm>
          <a:custGeom>
            <a:avLst/>
            <a:gdLst>
              <a:gd name="T0" fmla="*/ 0 w 2539"/>
              <a:gd name="T1" fmla="*/ 0 h 6984"/>
              <a:gd name="T2" fmla="*/ 321 w 2539"/>
              <a:gd name="T3" fmla="*/ 376 h 6984"/>
              <a:gd name="T4" fmla="*/ 2932 w 2539"/>
              <a:gd name="T5" fmla="*/ 5916 h 6984"/>
              <a:gd name="T6" fmla="*/ 0 60000 65536"/>
              <a:gd name="T7" fmla="*/ 0 60000 65536"/>
              <a:gd name="T8" fmla="*/ 0 60000 65536"/>
              <a:gd name="T9" fmla="*/ 0 w 2539"/>
              <a:gd name="T10" fmla="*/ 0 h 6984"/>
              <a:gd name="T11" fmla="*/ 2539 w 2539"/>
              <a:gd name="T12" fmla="*/ 6984 h 6984"/>
            </a:gdLst>
            <a:ahLst/>
            <a:cxnLst>
              <a:cxn ang="T6">
                <a:pos x="T0" y="T1"/>
              </a:cxn>
              <a:cxn ang="T7">
                <a:pos x="T2" y="T3"/>
              </a:cxn>
              <a:cxn ang="T8">
                <a:pos x="T4" y="T5"/>
              </a:cxn>
            </a:cxnLst>
            <a:rect l="T9" t="T10" r="T11" b="T12"/>
            <a:pathLst>
              <a:path w="2539" h="6984">
                <a:moveTo>
                  <a:pt x="0" y="0"/>
                </a:moveTo>
                <a:lnTo>
                  <a:pt x="257" y="414"/>
                </a:lnTo>
                <a:lnTo>
                  <a:pt x="2345" y="6507"/>
                </a:lnTo>
              </a:path>
            </a:pathLst>
          </a:custGeom>
          <a:noFill/>
          <a:ln w="10159">
            <a:solidFill>
              <a:srgbClr val="000000"/>
            </a:solidFill>
            <a:round/>
            <a:headEnd/>
            <a:tailEnd/>
          </a:ln>
        </p:spPr>
        <p:txBody>
          <a:bodyPr lIns="0" tIns="0" rIns="0" bIns="0"/>
          <a:lstStyle/>
          <a:p>
            <a:endParaRPr lang="en-IN"/>
          </a:p>
        </p:txBody>
      </p:sp>
      <p:sp>
        <p:nvSpPr>
          <p:cNvPr id="75" name="object 73"/>
          <p:cNvSpPr>
            <a:spLocks/>
          </p:cNvSpPr>
          <p:nvPr/>
        </p:nvSpPr>
        <p:spPr bwMode="auto">
          <a:xfrm>
            <a:off x="5553075" y="835025"/>
            <a:ext cx="1588" cy="3175"/>
          </a:xfrm>
          <a:custGeom>
            <a:avLst/>
            <a:gdLst>
              <a:gd name="T0" fmla="*/ 0 w 635"/>
              <a:gd name="T1" fmla="*/ 0 h 1904"/>
              <a:gd name="T2" fmla="*/ 405 w 635"/>
              <a:gd name="T3" fmla="*/ 790 h 1904"/>
              <a:gd name="T4" fmla="*/ 420 w 635"/>
              <a:gd name="T5" fmla="*/ 2415 h 1904"/>
              <a:gd name="T6" fmla="*/ 0 60000 65536"/>
              <a:gd name="T7" fmla="*/ 0 60000 65536"/>
              <a:gd name="T8" fmla="*/ 0 60000 65536"/>
              <a:gd name="T9" fmla="*/ 0 w 635"/>
              <a:gd name="T10" fmla="*/ 0 h 1904"/>
              <a:gd name="T11" fmla="*/ 635 w 635"/>
              <a:gd name="T12" fmla="*/ 1904 h 1904"/>
            </a:gdLst>
            <a:ahLst/>
            <a:cxnLst>
              <a:cxn ang="T6">
                <a:pos x="T0" y="T1"/>
              </a:cxn>
              <a:cxn ang="T7">
                <a:pos x="T2" y="T3"/>
              </a:cxn>
              <a:cxn ang="T8">
                <a:pos x="T4" y="T5"/>
              </a:cxn>
            </a:cxnLst>
            <a:rect l="T9" t="T10" r="T11" b="T12"/>
            <a:pathLst>
              <a:path w="635" h="1904">
                <a:moveTo>
                  <a:pt x="0" y="0"/>
                </a:moveTo>
                <a:lnTo>
                  <a:pt x="162" y="474"/>
                </a:lnTo>
                <a:lnTo>
                  <a:pt x="168" y="1448"/>
                </a:lnTo>
              </a:path>
            </a:pathLst>
          </a:custGeom>
          <a:noFill/>
          <a:ln w="10159">
            <a:solidFill>
              <a:srgbClr val="000000"/>
            </a:solidFill>
            <a:round/>
            <a:headEnd/>
            <a:tailEnd/>
          </a:ln>
        </p:spPr>
        <p:txBody>
          <a:bodyPr lIns="0" tIns="0" rIns="0" bIns="0"/>
          <a:lstStyle/>
          <a:p>
            <a:endParaRPr lang="en-IN"/>
          </a:p>
        </p:txBody>
      </p:sp>
      <p:sp>
        <p:nvSpPr>
          <p:cNvPr id="76" name="object 74"/>
          <p:cNvSpPr>
            <a:spLocks/>
          </p:cNvSpPr>
          <p:nvPr/>
        </p:nvSpPr>
        <p:spPr bwMode="auto">
          <a:xfrm>
            <a:off x="5553075" y="974725"/>
            <a:ext cx="1588" cy="136525"/>
          </a:xfrm>
          <a:custGeom>
            <a:avLst/>
            <a:gdLst>
              <a:gd name="T0" fmla="*/ 629 w 1904"/>
              <a:gd name="T1" fmla="*/ 0 h 137159"/>
              <a:gd name="T2" fmla="*/ 1203 w 1904"/>
              <a:gd name="T3" fmla="*/ 123676 h 137159"/>
              <a:gd name="T4" fmla="*/ 0 w 1904"/>
              <a:gd name="T5" fmla="*/ 136050 h 137159"/>
              <a:gd name="T6" fmla="*/ 0 60000 65536"/>
              <a:gd name="T7" fmla="*/ 0 60000 65536"/>
              <a:gd name="T8" fmla="*/ 0 60000 65536"/>
              <a:gd name="T9" fmla="*/ 0 w 1904"/>
              <a:gd name="T10" fmla="*/ 0 h 137159"/>
              <a:gd name="T11" fmla="*/ 1904 w 1904"/>
              <a:gd name="T12" fmla="*/ 137159 h 137159"/>
            </a:gdLst>
            <a:ahLst/>
            <a:cxnLst>
              <a:cxn ang="T6">
                <a:pos x="T0" y="T1"/>
              </a:cxn>
              <a:cxn ang="T7">
                <a:pos x="T2" y="T3"/>
              </a:cxn>
              <a:cxn ang="T8">
                <a:pos x="T4" y="T5"/>
              </a:cxn>
            </a:cxnLst>
            <a:rect l="T9" t="T10" r="T11" b="T12"/>
            <a:pathLst>
              <a:path w="1904" h="137159">
                <a:moveTo>
                  <a:pt x="754" y="0"/>
                </a:moveTo>
                <a:lnTo>
                  <a:pt x="1442" y="124250"/>
                </a:lnTo>
                <a:lnTo>
                  <a:pt x="0" y="136682"/>
                </a:lnTo>
              </a:path>
            </a:pathLst>
          </a:custGeom>
          <a:noFill/>
          <a:ln w="10159">
            <a:solidFill>
              <a:srgbClr val="000000"/>
            </a:solidFill>
            <a:round/>
            <a:headEnd/>
            <a:tailEnd/>
          </a:ln>
        </p:spPr>
        <p:txBody>
          <a:bodyPr lIns="0" tIns="0" rIns="0" bIns="0"/>
          <a:lstStyle/>
          <a:p>
            <a:endParaRPr lang="en-IN"/>
          </a:p>
        </p:txBody>
      </p:sp>
      <p:sp>
        <p:nvSpPr>
          <p:cNvPr id="77" name="object 75"/>
          <p:cNvSpPr>
            <a:spLocks/>
          </p:cNvSpPr>
          <p:nvPr/>
        </p:nvSpPr>
        <p:spPr bwMode="auto">
          <a:xfrm>
            <a:off x="5551488" y="1112838"/>
            <a:ext cx="1587" cy="6350"/>
          </a:xfrm>
          <a:custGeom>
            <a:avLst/>
            <a:gdLst>
              <a:gd name="T0" fmla="*/ 1436 w 2539"/>
              <a:gd name="T1" fmla="*/ 0 h 6984"/>
              <a:gd name="T2" fmla="*/ 1399 w 2539"/>
              <a:gd name="T3" fmla="*/ 453 h 6984"/>
              <a:gd name="T4" fmla="*/ 0 w 2539"/>
              <a:gd name="T5" fmla="*/ 6098 h 6984"/>
              <a:gd name="T6" fmla="*/ 0 60000 65536"/>
              <a:gd name="T7" fmla="*/ 0 60000 65536"/>
              <a:gd name="T8" fmla="*/ 0 60000 65536"/>
              <a:gd name="T9" fmla="*/ 0 w 2539"/>
              <a:gd name="T10" fmla="*/ 0 h 6984"/>
              <a:gd name="T11" fmla="*/ 2539 w 2539"/>
              <a:gd name="T12" fmla="*/ 6984 h 6984"/>
            </a:gdLst>
            <a:ahLst/>
            <a:cxnLst>
              <a:cxn ang="T6">
                <a:pos x="T0" y="T1"/>
              </a:cxn>
              <a:cxn ang="T7">
                <a:pos x="T2" y="T3"/>
              </a:cxn>
              <a:cxn ang="T8">
                <a:pos x="T4" y="T5"/>
              </a:cxn>
            </a:cxnLst>
            <a:rect l="T9" t="T10" r="T11" b="T12"/>
            <a:pathLst>
              <a:path w="2539" h="6984">
                <a:moveTo>
                  <a:pt x="2297" y="0"/>
                </a:moveTo>
                <a:lnTo>
                  <a:pt x="2239" y="498"/>
                </a:lnTo>
                <a:lnTo>
                  <a:pt x="0" y="6707"/>
                </a:lnTo>
              </a:path>
            </a:pathLst>
          </a:custGeom>
          <a:noFill/>
          <a:ln w="10159">
            <a:solidFill>
              <a:srgbClr val="000000"/>
            </a:solidFill>
            <a:round/>
            <a:headEnd/>
            <a:tailEnd/>
          </a:ln>
        </p:spPr>
        <p:txBody>
          <a:bodyPr lIns="0" tIns="0" rIns="0" bIns="0"/>
          <a:lstStyle/>
          <a:p>
            <a:endParaRPr lang="en-IN"/>
          </a:p>
        </p:txBody>
      </p:sp>
      <p:sp>
        <p:nvSpPr>
          <p:cNvPr id="78" name="object 76"/>
          <p:cNvSpPr>
            <a:spLocks/>
          </p:cNvSpPr>
          <p:nvPr/>
        </p:nvSpPr>
        <p:spPr bwMode="auto">
          <a:xfrm>
            <a:off x="5545138" y="1125538"/>
            <a:ext cx="3175" cy="6350"/>
          </a:xfrm>
          <a:custGeom>
            <a:avLst/>
            <a:gdLst>
              <a:gd name="T0" fmla="*/ 3051 w 3810"/>
              <a:gd name="T1" fmla="*/ 0 h 6350"/>
              <a:gd name="T2" fmla="*/ 2912 w 3810"/>
              <a:gd name="T3" fmla="*/ 462 h 6350"/>
              <a:gd name="T4" fmla="*/ 0 w 3810"/>
              <a:gd name="T5" fmla="*/ 5895 h 6350"/>
              <a:gd name="T6" fmla="*/ 0 60000 65536"/>
              <a:gd name="T7" fmla="*/ 0 60000 65536"/>
              <a:gd name="T8" fmla="*/ 0 60000 65536"/>
              <a:gd name="T9" fmla="*/ 0 w 3810"/>
              <a:gd name="T10" fmla="*/ 0 h 6350"/>
              <a:gd name="T11" fmla="*/ 3810 w 3810"/>
              <a:gd name="T12" fmla="*/ 6350 h 6350"/>
            </a:gdLst>
            <a:ahLst/>
            <a:cxnLst>
              <a:cxn ang="T6">
                <a:pos x="T0" y="T1"/>
              </a:cxn>
              <a:cxn ang="T7">
                <a:pos x="T2" y="T3"/>
              </a:cxn>
              <a:cxn ang="T8">
                <a:pos x="T4" y="T5"/>
              </a:cxn>
            </a:cxnLst>
            <a:rect l="T9" t="T10" r="T11" b="T12"/>
            <a:pathLst>
              <a:path w="3810" h="6350">
                <a:moveTo>
                  <a:pt x="3661" y="0"/>
                </a:moveTo>
                <a:lnTo>
                  <a:pt x="3494" y="462"/>
                </a:lnTo>
                <a:lnTo>
                  <a:pt x="0" y="5895"/>
                </a:lnTo>
              </a:path>
            </a:pathLst>
          </a:custGeom>
          <a:noFill/>
          <a:ln w="10159">
            <a:solidFill>
              <a:srgbClr val="000000"/>
            </a:solidFill>
            <a:round/>
            <a:headEnd/>
            <a:tailEnd/>
          </a:ln>
        </p:spPr>
        <p:txBody>
          <a:bodyPr lIns="0" tIns="0" rIns="0" bIns="0"/>
          <a:lstStyle/>
          <a:p>
            <a:endParaRPr lang="en-IN"/>
          </a:p>
        </p:txBody>
      </p:sp>
      <p:sp>
        <p:nvSpPr>
          <p:cNvPr id="79" name="object 77"/>
          <p:cNvSpPr>
            <a:spLocks/>
          </p:cNvSpPr>
          <p:nvPr/>
        </p:nvSpPr>
        <p:spPr bwMode="auto">
          <a:xfrm>
            <a:off x="5537200" y="1136650"/>
            <a:ext cx="4763" cy="6350"/>
          </a:xfrm>
          <a:custGeom>
            <a:avLst/>
            <a:gdLst>
              <a:gd name="T0" fmla="*/ 4521 w 5079"/>
              <a:gd name="T1" fmla="*/ 0 h 5080"/>
              <a:gd name="T2" fmla="*/ 4273 w 5079"/>
              <a:gd name="T3" fmla="*/ 514 h 5080"/>
              <a:gd name="T4" fmla="*/ 0 w 5079"/>
              <a:gd name="T5" fmla="*/ 6119 h 5080"/>
              <a:gd name="T6" fmla="*/ 0 60000 65536"/>
              <a:gd name="T7" fmla="*/ 0 60000 65536"/>
              <a:gd name="T8" fmla="*/ 0 60000 65536"/>
              <a:gd name="T9" fmla="*/ 0 w 5079"/>
              <a:gd name="T10" fmla="*/ 0 h 5080"/>
              <a:gd name="T11" fmla="*/ 5079 w 5079"/>
              <a:gd name="T12" fmla="*/ 5080 h 5080"/>
            </a:gdLst>
            <a:ahLst/>
            <a:cxnLst>
              <a:cxn ang="T6">
                <a:pos x="T0" y="T1"/>
              </a:cxn>
              <a:cxn ang="T7">
                <a:pos x="T2" y="T3"/>
              </a:cxn>
              <a:cxn ang="T8">
                <a:pos x="T4" y="T5"/>
              </a:cxn>
            </a:cxnLst>
            <a:rect l="T9" t="T10" r="T11" b="T12"/>
            <a:pathLst>
              <a:path w="5079" h="5080">
                <a:moveTo>
                  <a:pt x="4821" y="0"/>
                </a:moveTo>
                <a:lnTo>
                  <a:pt x="4556" y="411"/>
                </a:lnTo>
                <a:lnTo>
                  <a:pt x="0" y="4895"/>
                </a:lnTo>
              </a:path>
            </a:pathLst>
          </a:custGeom>
          <a:noFill/>
          <a:ln w="10159">
            <a:solidFill>
              <a:srgbClr val="000000"/>
            </a:solidFill>
            <a:round/>
            <a:headEnd/>
            <a:tailEnd/>
          </a:ln>
        </p:spPr>
        <p:txBody>
          <a:bodyPr lIns="0" tIns="0" rIns="0" bIns="0"/>
          <a:lstStyle/>
          <a:p>
            <a:endParaRPr lang="en-IN"/>
          </a:p>
        </p:txBody>
      </p:sp>
      <p:sp>
        <p:nvSpPr>
          <p:cNvPr id="80" name="object 78"/>
          <p:cNvSpPr>
            <a:spLocks/>
          </p:cNvSpPr>
          <p:nvPr/>
        </p:nvSpPr>
        <p:spPr bwMode="auto">
          <a:xfrm>
            <a:off x="5526088" y="1147763"/>
            <a:ext cx="6350" cy="3175"/>
          </a:xfrm>
          <a:custGeom>
            <a:avLst/>
            <a:gdLst>
              <a:gd name="T0" fmla="*/ 5781 w 6350"/>
              <a:gd name="T1" fmla="*/ 0 h 3809"/>
              <a:gd name="T2" fmla="*/ 5429 w 6350"/>
              <a:gd name="T3" fmla="*/ 288 h 3809"/>
              <a:gd name="T4" fmla="*/ 5 w 6350"/>
              <a:gd name="T5" fmla="*/ 3095 h 3809"/>
              <a:gd name="T6" fmla="*/ 0 60000 65536"/>
              <a:gd name="T7" fmla="*/ 0 60000 65536"/>
              <a:gd name="T8" fmla="*/ 0 60000 65536"/>
              <a:gd name="T9" fmla="*/ 0 w 6350"/>
              <a:gd name="T10" fmla="*/ 0 h 3809"/>
              <a:gd name="T11" fmla="*/ 6350 w 6350"/>
              <a:gd name="T12" fmla="*/ 3809 h 3809"/>
            </a:gdLst>
            <a:ahLst/>
            <a:cxnLst>
              <a:cxn ang="T6">
                <a:pos x="T0" y="T1"/>
              </a:cxn>
              <a:cxn ang="T7">
                <a:pos x="T2" y="T3"/>
              </a:cxn>
              <a:cxn ang="T8">
                <a:pos x="T4" y="T5"/>
              </a:cxn>
            </a:cxnLst>
            <a:rect l="T9" t="T10" r="T11" b="T12"/>
            <a:pathLst>
              <a:path w="6350" h="3809">
                <a:moveTo>
                  <a:pt x="5781" y="0"/>
                </a:moveTo>
                <a:lnTo>
                  <a:pt x="5429" y="346"/>
                </a:lnTo>
                <a:lnTo>
                  <a:pt x="5" y="3713"/>
                </a:lnTo>
              </a:path>
            </a:pathLst>
          </a:custGeom>
          <a:noFill/>
          <a:ln w="10159">
            <a:solidFill>
              <a:srgbClr val="000000"/>
            </a:solidFill>
            <a:round/>
            <a:headEnd/>
            <a:tailEnd/>
          </a:ln>
        </p:spPr>
        <p:txBody>
          <a:bodyPr lIns="0" tIns="0" rIns="0" bIns="0"/>
          <a:lstStyle/>
          <a:p>
            <a:endParaRPr lang="en-IN"/>
          </a:p>
        </p:txBody>
      </p:sp>
      <p:sp>
        <p:nvSpPr>
          <p:cNvPr id="81" name="object 79"/>
          <p:cNvSpPr>
            <a:spLocks/>
          </p:cNvSpPr>
          <p:nvPr/>
        </p:nvSpPr>
        <p:spPr bwMode="auto">
          <a:xfrm>
            <a:off x="5513388" y="1154113"/>
            <a:ext cx="6350" cy="3175"/>
          </a:xfrm>
          <a:custGeom>
            <a:avLst/>
            <a:gdLst>
              <a:gd name="T0" fmla="*/ 5951 w 6985"/>
              <a:gd name="T1" fmla="*/ 0 h 2540"/>
              <a:gd name="T2" fmla="*/ 5563 w 6985"/>
              <a:gd name="T3" fmla="*/ 331 h 2540"/>
              <a:gd name="T4" fmla="*/ 10 w 6985"/>
              <a:gd name="T5" fmla="*/ 2944 h 2540"/>
              <a:gd name="T6" fmla="*/ 0 60000 65536"/>
              <a:gd name="T7" fmla="*/ 0 60000 65536"/>
              <a:gd name="T8" fmla="*/ 0 60000 65536"/>
              <a:gd name="T9" fmla="*/ 0 w 6985"/>
              <a:gd name="T10" fmla="*/ 0 h 2540"/>
              <a:gd name="T11" fmla="*/ 6985 w 6985"/>
              <a:gd name="T12" fmla="*/ 2540 h 2540"/>
            </a:gdLst>
            <a:ahLst/>
            <a:cxnLst>
              <a:cxn ang="T6">
                <a:pos x="T0" y="T1"/>
              </a:cxn>
              <a:cxn ang="T7">
                <a:pos x="T2" y="T3"/>
              </a:cxn>
              <a:cxn ang="T8">
                <a:pos x="T4" y="T5"/>
              </a:cxn>
            </a:cxnLst>
            <a:rect l="T9" t="T10" r="T11" b="T12"/>
            <a:pathLst>
              <a:path w="6985" h="2540">
                <a:moveTo>
                  <a:pt x="6546" y="0"/>
                </a:moveTo>
                <a:lnTo>
                  <a:pt x="6119" y="265"/>
                </a:lnTo>
                <a:lnTo>
                  <a:pt x="11" y="2355"/>
                </a:lnTo>
              </a:path>
            </a:pathLst>
          </a:custGeom>
          <a:noFill/>
          <a:ln w="10159">
            <a:solidFill>
              <a:srgbClr val="000000"/>
            </a:solidFill>
            <a:round/>
            <a:headEnd/>
            <a:tailEnd/>
          </a:ln>
        </p:spPr>
        <p:txBody>
          <a:bodyPr lIns="0" tIns="0" rIns="0" bIns="0"/>
          <a:lstStyle/>
          <a:p>
            <a:endParaRPr lang="en-IN"/>
          </a:p>
        </p:txBody>
      </p:sp>
      <p:sp>
        <p:nvSpPr>
          <p:cNvPr id="82" name="object 80"/>
          <p:cNvSpPr>
            <a:spLocks/>
          </p:cNvSpPr>
          <p:nvPr/>
        </p:nvSpPr>
        <p:spPr bwMode="auto">
          <a:xfrm>
            <a:off x="5505450" y="1158875"/>
            <a:ext cx="1588" cy="1588"/>
          </a:xfrm>
          <a:custGeom>
            <a:avLst/>
            <a:gdLst>
              <a:gd name="T0" fmla="*/ 1209 w 1904"/>
              <a:gd name="T1" fmla="*/ 0 h 634"/>
              <a:gd name="T2" fmla="*/ 802 w 1904"/>
              <a:gd name="T3" fmla="*/ 418 h 634"/>
              <a:gd name="T4" fmla="*/ 2 w 1904"/>
              <a:gd name="T5" fmla="*/ 421 h 634"/>
              <a:gd name="T6" fmla="*/ 0 60000 65536"/>
              <a:gd name="T7" fmla="*/ 0 60000 65536"/>
              <a:gd name="T8" fmla="*/ 0 60000 65536"/>
              <a:gd name="T9" fmla="*/ 0 w 1904"/>
              <a:gd name="T10" fmla="*/ 0 h 634"/>
              <a:gd name="T11" fmla="*/ 1904 w 1904"/>
              <a:gd name="T12" fmla="*/ 634 h 634"/>
            </a:gdLst>
            <a:ahLst/>
            <a:cxnLst>
              <a:cxn ang="T6">
                <a:pos x="T0" y="T1"/>
              </a:cxn>
              <a:cxn ang="T7">
                <a:pos x="T2" y="T3"/>
              </a:cxn>
              <a:cxn ang="T8">
                <a:pos x="T4" y="T5"/>
              </a:cxn>
            </a:cxnLst>
            <a:rect l="T9" t="T10" r="T11" b="T12"/>
            <a:pathLst>
              <a:path w="1904" h="634">
                <a:moveTo>
                  <a:pt x="1450" y="0"/>
                </a:moveTo>
                <a:lnTo>
                  <a:pt x="962" y="167"/>
                </a:lnTo>
                <a:lnTo>
                  <a:pt x="2" y="168"/>
                </a:lnTo>
              </a:path>
            </a:pathLst>
          </a:custGeom>
          <a:noFill/>
          <a:ln w="10159">
            <a:solidFill>
              <a:srgbClr val="000000"/>
            </a:solidFill>
            <a:round/>
            <a:headEnd/>
            <a:tailEnd/>
          </a:ln>
        </p:spPr>
        <p:txBody>
          <a:bodyPr lIns="0" tIns="0" rIns="0" bIns="0"/>
          <a:lstStyle/>
          <a:p>
            <a:endParaRPr lang="en-IN"/>
          </a:p>
        </p:txBody>
      </p:sp>
      <p:sp>
        <p:nvSpPr>
          <p:cNvPr id="83" name="object 81"/>
          <p:cNvSpPr>
            <a:spLocks noChangeArrowheads="1"/>
          </p:cNvSpPr>
          <p:nvPr/>
        </p:nvSpPr>
        <p:spPr bwMode="auto">
          <a:xfrm>
            <a:off x="3856038" y="787400"/>
            <a:ext cx="1698625" cy="373063"/>
          </a:xfrm>
          <a:prstGeom prst="rect">
            <a:avLst/>
          </a:prstGeom>
          <a:blipFill dpi="0" rotWithShape="1">
            <a:blip r:embed="rId10"/>
            <a:srcRect/>
            <a:stretch>
              <a:fillRect/>
            </a:stretch>
          </a:blipFill>
          <a:ln w="9525">
            <a:noFill/>
            <a:miter lim="800000"/>
            <a:headEnd/>
            <a:tailEnd/>
          </a:ln>
        </p:spPr>
        <p:txBody>
          <a:bodyPr lIns="0" tIns="0" rIns="0" bIns="0"/>
          <a:lstStyle/>
          <a:p>
            <a:endParaRPr lang="en-US"/>
          </a:p>
        </p:txBody>
      </p:sp>
      <p:sp>
        <p:nvSpPr>
          <p:cNvPr id="84" name="object 82"/>
          <p:cNvSpPr>
            <a:spLocks/>
          </p:cNvSpPr>
          <p:nvPr/>
        </p:nvSpPr>
        <p:spPr bwMode="auto">
          <a:xfrm>
            <a:off x="3856038" y="787400"/>
            <a:ext cx="1698625" cy="373063"/>
          </a:xfrm>
          <a:custGeom>
            <a:avLst/>
            <a:gdLst>
              <a:gd name="T0" fmla="*/ 0 w 1699260"/>
              <a:gd name="T1" fmla="*/ 62187 h 373380"/>
              <a:gd name="T2" fmla="*/ 13913 w 1699260"/>
              <a:gd name="T3" fmla="*/ 22957 h 373380"/>
              <a:gd name="T4" fmla="*/ 48765 w 1699260"/>
              <a:gd name="T5" fmla="*/ 1453 h 373380"/>
              <a:gd name="T6" fmla="*/ 1636407 w 1699260"/>
              <a:gd name="T7" fmla="*/ 0 h 373380"/>
              <a:gd name="T8" fmla="*/ 1650832 w 1699260"/>
              <a:gd name="T9" fmla="*/ 1673 h 373380"/>
              <a:gd name="T10" fmla="*/ 1685317 w 1699260"/>
              <a:gd name="T11" fmla="*/ 23703 h 373380"/>
              <a:gd name="T12" fmla="*/ 1698624 w 1699260"/>
              <a:gd name="T13" fmla="*/ 310906 h 373380"/>
              <a:gd name="T14" fmla="*/ 1696952 w 1699260"/>
              <a:gd name="T15" fmla="*/ 325316 h 373380"/>
              <a:gd name="T16" fmla="*/ 1674912 w 1699260"/>
              <a:gd name="T17" fmla="*/ 359772 h 373380"/>
              <a:gd name="T18" fmla="*/ 62217 w 1699260"/>
              <a:gd name="T19" fmla="*/ 373062 h 373380"/>
              <a:gd name="T20" fmla="*/ 47798 w 1699260"/>
              <a:gd name="T21" fmla="*/ 371390 h 373380"/>
              <a:gd name="T22" fmla="*/ 13308 w 1699260"/>
              <a:gd name="T23" fmla="*/ 349367 h 373380"/>
              <a:gd name="T24" fmla="*/ 0 w 1699260"/>
              <a:gd name="T25" fmla="*/ 62187 h 3733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99260"/>
              <a:gd name="T40" fmla="*/ 0 h 373380"/>
              <a:gd name="T41" fmla="*/ 1699260 w 1699260"/>
              <a:gd name="T42" fmla="*/ 373380 h 3733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99260" h="373380">
                <a:moveTo>
                  <a:pt x="0" y="62240"/>
                </a:moveTo>
                <a:lnTo>
                  <a:pt x="13918" y="22977"/>
                </a:lnTo>
                <a:lnTo>
                  <a:pt x="48783" y="1454"/>
                </a:lnTo>
                <a:lnTo>
                  <a:pt x="1637019" y="0"/>
                </a:lnTo>
                <a:lnTo>
                  <a:pt x="1651449" y="1674"/>
                </a:lnTo>
                <a:lnTo>
                  <a:pt x="1685947" y="23723"/>
                </a:lnTo>
                <a:lnTo>
                  <a:pt x="1699259" y="311170"/>
                </a:lnTo>
                <a:lnTo>
                  <a:pt x="1697586" y="325592"/>
                </a:lnTo>
                <a:lnTo>
                  <a:pt x="1675538" y="360078"/>
                </a:lnTo>
                <a:lnTo>
                  <a:pt x="62240" y="373379"/>
                </a:lnTo>
                <a:lnTo>
                  <a:pt x="47816" y="371706"/>
                </a:lnTo>
                <a:lnTo>
                  <a:pt x="13313" y="349664"/>
                </a:lnTo>
                <a:lnTo>
                  <a:pt x="0" y="62240"/>
                </a:lnTo>
                <a:close/>
              </a:path>
            </a:pathLst>
          </a:custGeom>
          <a:noFill/>
          <a:ln w="10159">
            <a:solidFill>
              <a:srgbClr val="000000"/>
            </a:solidFill>
            <a:round/>
            <a:headEnd/>
            <a:tailEnd/>
          </a:ln>
        </p:spPr>
        <p:txBody>
          <a:bodyPr lIns="0" tIns="0" rIns="0" bIns="0"/>
          <a:lstStyle/>
          <a:p>
            <a:endParaRPr lang="en-IN"/>
          </a:p>
        </p:txBody>
      </p:sp>
      <p:sp>
        <p:nvSpPr>
          <p:cNvPr id="85" name="object 83"/>
          <p:cNvSpPr txBox="1"/>
          <p:nvPr/>
        </p:nvSpPr>
        <p:spPr>
          <a:xfrm>
            <a:off x="3965575" y="866775"/>
            <a:ext cx="1479550" cy="276999"/>
          </a:xfrm>
          <a:prstGeom prst="rect">
            <a:avLst/>
          </a:prstGeom>
        </p:spPr>
        <p:txBody>
          <a:bodyPr lIns="0" tIns="0" rIns="0" bIns="0">
            <a:spAutoFit/>
          </a:bodyPr>
          <a:lstStyle/>
          <a:p>
            <a:pPr marL="12700" fontAlgn="auto">
              <a:spcBef>
                <a:spcPts val="0"/>
              </a:spcBef>
              <a:spcAft>
                <a:spcPts val="0"/>
              </a:spcAft>
              <a:defRPr/>
            </a:pPr>
            <a:r>
              <a:rPr smtClean="0">
                <a:solidFill>
                  <a:srgbClr val="FFFFFF"/>
                </a:solidFill>
                <a:latin typeface="Calibri"/>
                <a:cs typeface="Calibri"/>
              </a:rPr>
              <a:t>M</a:t>
            </a:r>
            <a:r>
              <a:rPr spc="-10" smtClean="0">
                <a:solidFill>
                  <a:srgbClr val="FFFFFF"/>
                </a:solidFill>
                <a:latin typeface="Calibri"/>
                <a:cs typeface="Calibri"/>
              </a:rPr>
              <a:t>o</a:t>
            </a:r>
            <a:r>
              <a:rPr spc="-5" smtClean="0">
                <a:solidFill>
                  <a:srgbClr val="FFFFFF"/>
                </a:solidFill>
                <a:latin typeface="Calibri"/>
                <a:cs typeface="Calibri"/>
              </a:rPr>
              <a:t>de</a:t>
            </a:r>
            <a:r>
              <a:rPr smtClean="0">
                <a:solidFill>
                  <a:srgbClr val="FFFFFF"/>
                </a:solidFill>
                <a:latin typeface="Calibri"/>
                <a:cs typeface="Calibri"/>
              </a:rPr>
              <a:t>l</a:t>
            </a:r>
            <a:r>
              <a:rPr spc="-30" smtClean="0">
                <a:solidFill>
                  <a:srgbClr val="FFFFFF"/>
                </a:solidFill>
                <a:latin typeface="Times New Roman"/>
                <a:cs typeface="Times New Roman"/>
              </a:rPr>
              <a:t> </a:t>
            </a:r>
            <a:r>
              <a:rPr spc="5">
                <a:solidFill>
                  <a:srgbClr val="FFFFFF"/>
                </a:solidFill>
                <a:latin typeface="Calibri"/>
                <a:cs typeface="Calibri"/>
              </a:rPr>
              <a:t>-</a:t>
            </a:r>
            <a:r>
              <a:rPr smtClean="0">
                <a:solidFill>
                  <a:srgbClr val="FFFFFF"/>
                </a:solidFill>
                <a:latin typeface="Calibri"/>
                <a:cs typeface="Calibri"/>
              </a:rPr>
              <a:t>1</a:t>
            </a:r>
            <a:endParaRPr>
              <a:latin typeface="Calibri"/>
              <a:cs typeface="Calibri"/>
            </a:endParaRPr>
          </a:p>
        </p:txBody>
      </p:sp>
      <p:sp>
        <p:nvSpPr>
          <p:cNvPr id="86" name="object 84"/>
          <p:cNvSpPr>
            <a:spLocks noChangeArrowheads="1"/>
          </p:cNvSpPr>
          <p:nvPr/>
        </p:nvSpPr>
        <p:spPr bwMode="auto">
          <a:xfrm>
            <a:off x="6943725" y="798513"/>
            <a:ext cx="1700213" cy="368300"/>
          </a:xfrm>
          <a:prstGeom prst="rect">
            <a:avLst/>
          </a:prstGeom>
          <a:blipFill dpi="0" rotWithShape="1">
            <a:blip r:embed="rId11"/>
            <a:srcRect/>
            <a:stretch>
              <a:fillRect/>
            </a:stretch>
          </a:blipFill>
          <a:ln w="9525">
            <a:noFill/>
            <a:miter lim="800000"/>
            <a:headEnd/>
            <a:tailEnd/>
          </a:ln>
        </p:spPr>
        <p:txBody>
          <a:bodyPr lIns="0" tIns="0" rIns="0" bIns="0"/>
          <a:lstStyle/>
          <a:p>
            <a:endParaRPr lang="en-US"/>
          </a:p>
        </p:txBody>
      </p:sp>
      <p:sp>
        <p:nvSpPr>
          <p:cNvPr id="87" name="object 85"/>
          <p:cNvSpPr>
            <a:spLocks/>
          </p:cNvSpPr>
          <p:nvPr/>
        </p:nvSpPr>
        <p:spPr bwMode="auto">
          <a:xfrm>
            <a:off x="6943725" y="847725"/>
            <a:ext cx="3175" cy="11113"/>
          </a:xfrm>
          <a:custGeom>
            <a:avLst/>
            <a:gdLst>
              <a:gd name="T0" fmla="*/ 0 w 1904"/>
              <a:gd name="T1" fmla="*/ 11040 h 11429"/>
              <a:gd name="T2" fmla="*/ 2216 w 1904"/>
              <a:gd name="T3" fmla="*/ 3 h 11429"/>
              <a:gd name="T4" fmla="*/ 0 60000 65536"/>
              <a:gd name="T5" fmla="*/ 0 60000 65536"/>
              <a:gd name="T6" fmla="*/ 0 w 1904"/>
              <a:gd name="T7" fmla="*/ 0 h 11429"/>
              <a:gd name="T8" fmla="*/ 1904 w 1904"/>
              <a:gd name="T9" fmla="*/ 11429 h 11429"/>
            </a:gdLst>
            <a:ahLst/>
            <a:cxnLst>
              <a:cxn ang="T4">
                <a:pos x="T0" y="T1"/>
              </a:cxn>
              <a:cxn ang="T5">
                <a:pos x="T2" y="T3"/>
              </a:cxn>
            </a:cxnLst>
            <a:rect l="T6" t="T7" r="T8" b="T9"/>
            <a:pathLst>
              <a:path w="1904" h="11429">
                <a:moveTo>
                  <a:pt x="0" y="11354"/>
                </a:moveTo>
                <a:lnTo>
                  <a:pt x="1329" y="3"/>
                </a:lnTo>
              </a:path>
            </a:pathLst>
          </a:custGeom>
          <a:noFill/>
          <a:ln w="10159">
            <a:solidFill>
              <a:srgbClr val="000000"/>
            </a:solidFill>
            <a:round/>
            <a:headEnd/>
            <a:tailEnd/>
          </a:ln>
        </p:spPr>
        <p:txBody>
          <a:bodyPr lIns="0" tIns="0" rIns="0" bIns="0"/>
          <a:lstStyle/>
          <a:p>
            <a:endParaRPr lang="en-IN"/>
          </a:p>
        </p:txBody>
      </p:sp>
      <p:sp>
        <p:nvSpPr>
          <p:cNvPr id="88" name="object 86"/>
          <p:cNvSpPr>
            <a:spLocks/>
          </p:cNvSpPr>
          <p:nvPr/>
        </p:nvSpPr>
        <p:spPr bwMode="auto">
          <a:xfrm>
            <a:off x="6945313" y="839788"/>
            <a:ext cx="3175" cy="6350"/>
          </a:xfrm>
          <a:custGeom>
            <a:avLst/>
            <a:gdLst>
              <a:gd name="T0" fmla="*/ 0 w 2540"/>
              <a:gd name="T1" fmla="*/ 6126 h 6984"/>
              <a:gd name="T2" fmla="*/ 115 w 2540"/>
              <a:gd name="T3" fmla="*/ 5413 h 6984"/>
              <a:gd name="T4" fmla="*/ 2818 w 2540"/>
              <a:gd name="T5" fmla="*/ 8 h 6984"/>
              <a:gd name="T6" fmla="*/ 0 60000 65536"/>
              <a:gd name="T7" fmla="*/ 0 60000 65536"/>
              <a:gd name="T8" fmla="*/ 0 60000 65536"/>
              <a:gd name="T9" fmla="*/ 0 w 2540"/>
              <a:gd name="T10" fmla="*/ 0 h 6984"/>
              <a:gd name="T11" fmla="*/ 2540 w 2540"/>
              <a:gd name="T12" fmla="*/ 6984 h 6984"/>
            </a:gdLst>
            <a:ahLst/>
            <a:cxnLst>
              <a:cxn ang="T6">
                <a:pos x="T0" y="T1"/>
              </a:cxn>
              <a:cxn ang="T7">
                <a:pos x="T2" y="T3"/>
              </a:cxn>
              <a:cxn ang="T8">
                <a:pos x="T4" y="T5"/>
              </a:cxn>
            </a:cxnLst>
            <a:rect l="T9" t="T10" r="T11" b="T12"/>
            <a:pathLst>
              <a:path w="2540" h="6984">
                <a:moveTo>
                  <a:pt x="0" y="6738"/>
                </a:moveTo>
                <a:lnTo>
                  <a:pt x="92" y="5953"/>
                </a:lnTo>
                <a:lnTo>
                  <a:pt x="2254" y="9"/>
                </a:lnTo>
              </a:path>
            </a:pathLst>
          </a:custGeom>
          <a:noFill/>
          <a:ln w="10159">
            <a:solidFill>
              <a:srgbClr val="000000"/>
            </a:solidFill>
            <a:round/>
            <a:headEnd/>
            <a:tailEnd/>
          </a:ln>
        </p:spPr>
        <p:txBody>
          <a:bodyPr lIns="0" tIns="0" rIns="0" bIns="0"/>
          <a:lstStyle/>
          <a:p>
            <a:endParaRPr lang="en-IN"/>
          </a:p>
        </p:txBody>
      </p:sp>
      <p:sp>
        <p:nvSpPr>
          <p:cNvPr id="89" name="object 87"/>
          <p:cNvSpPr>
            <a:spLocks/>
          </p:cNvSpPr>
          <p:nvPr/>
        </p:nvSpPr>
        <p:spPr bwMode="auto">
          <a:xfrm>
            <a:off x="6950075" y="827088"/>
            <a:ext cx="4763" cy="6350"/>
          </a:xfrm>
          <a:custGeom>
            <a:avLst/>
            <a:gdLst>
              <a:gd name="T0" fmla="*/ 0 w 3809"/>
              <a:gd name="T1" fmla="*/ 5922 h 6350"/>
              <a:gd name="T2" fmla="*/ 330 w 3809"/>
              <a:gd name="T3" fmla="*/ 5195 h 6350"/>
              <a:gd name="T4" fmla="*/ 4542 w 3809"/>
              <a:gd name="T5" fmla="*/ 4 h 6350"/>
              <a:gd name="T6" fmla="*/ 0 60000 65536"/>
              <a:gd name="T7" fmla="*/ 0 60000 65536"/>
              <a:gd name="T8" fmla="*/ 0 60000 65536"/>
              <a:gd name="T9" fmla="*/ 0 w 3809"/>
              <a:gd name="T10" fmla="*/ 0 h 6350"/>
              <a:gd name="T11" fmla="*/ 3809 w 3809"/>
              <a:gd name="T12" fmla="*/ 6350 h 6350"/>
            </a:gdLst>
            <a:ahLst/>
            <a:cxnLst>
              <a:cxn ang="T6">
                <a:pos x="T0" y="T1"/>
              </a:cxn>
              <a:cxn ang="T7">
                <a:pos x="T2" y="T3"/>
              </a:cxn>
              <a:cxn ang="T8">
                <a:pos x="T4" y="T5"/>
              </a:cxn>
            </a:cxnLst>
            <a:rect l="T9" t="T10" r="T11" b="T12"/>
            <a:pathLst>
              <a:path w="3809" h="6350">
                <a:moveTo>
                  <a:pt x="0" y="5922"/>
                </a:moveTo>
                <a:lnTo>
                  <a:pt x="264" y="5195"/>
                </a:lnTo>
                <a:lnTo>
                  <a:pt x="3632" y="4"/>
                </a:lnTo>
              </a:path>
            </a:pathLst>
          </a:custGeom>
          <a:noFill/>
          <a:ln w="10159">
            <a:solidFill>
              <a:srgbClr val="000000"/>
            </a:solidFill>
            <a:round/>
            <a:headEnd/>
            <a:tailEnd/>
          </a:ln>
        </p:spPr>
        <p:txBody>
          <a:bodyPr lIns="0" tIns="0" rIns="0" bIns="0"/>
          <a:lstStyle/>
          <a:p>
            <a:endParaRPr lang="en-IN"/>
          </a:p>
        </p:txBody>
      </p:sp>
      <p:sp>
        <p:nvSpPr>
          <p:cNvPr id="90" name="object 88"/>
          <p:cNvSpPr>
            <a:spLocks/>
          </p:cNvSpPr>
          <p:nvPr/>
        </p:nvSpPr>
        <p:spPr bwMode="auto">
          <a:xfrm>
            <a:off x="6958013" y="815975"/>
            <a:ext cx="4762" cy="4763"/>
          </a:xfrm>
          <a:custGeom>
            <a:avLst/>
            <a:gdLst>
              <a:gd name="T0" fmla="*/ 0 w 5079"/>
              <a:gd name="T1" fmla="*/ 4612 h 5079"/>
              <a:gd name="T2" fmla="*/ 393 w 5079"/>
              <a:gd name="T3" fmla="*/ 4005 h 5079"/>
              <a:gd name="T4" fmla="*/ 4500 w 5079"/>
              <a:gd name="T5" fmla="*/ 1 h 5079"/>
              <a:gd name="T6" fmla="*/ 0 60000 65536"/>
              <a:gd name="T7" fmla="*/ 0 60000 65536"/>
              <a:gd name="T8" fmla="*/ 0 60000 65536"/>
              <a:gd name="T9" fmla="*/ 0 w 5079"/>
              <a:gd name="T10" fmla="*/ 0 h 5079"/>
              <a:gd name="T11" fmla="*/ 5079 w 5079"/>
              <a:gd name="T12" fmla="*/ 5079 h 5079"/>
            </a:gdLst>
            <a:ahLst/>
            <a:cxnLst>
              <a:cxn ang="T6">
                <a:pos x="T0" y="T1"/>
              </a:cxn>
              <a:cxn ang="T7">
                <a:pos x="T2" y="T3"/>
              </a:cxn>
              <a:cxn ang="T8">
                <a:pos x="T4" y="T5"/>
              </a:cxn>
            </a:cxnLst>
            <a:rect l="T9" t="T10" r="T11" b="T12"/>
            <a:pathLst>
              <a:path w="5079" h="5079">
                <a:moveTo>
                  <a:pt x="0" y="4918"/>
                </a:moveTo>
                <a:lnTo>
                  <a:pt x="419" y="4271"/>
                </a:lnTo>
                <a:lnTo>
                  <a:pt x="4800" y="1"/>
                </a:lnTo>
              </a:path>
            </a:pathLst>
          </a:custGeom>
          <a:noFill/>
          <a:ln w="10159">
            <a:solidFill>
              <a:srgbClr val="000000"/>
            </a:solidFill>
            <a:round/>
            <a:headEnd/>
            <a:tailEnd/>
          </a:ln>
        </p:spPr>
        <p:txBody>
          <a:bodyPr lIns="0" tIns="0" rIns="0" bIns="0"/>
          <a:lstStyle/>
          <a:p>
            <a:endParaRPr lang="en-IN"/>
          </a:p>
        </p:txBody>
      </p:sp>
      <p:sp>
        <p:nvSpPr>
          <p:cNvPr id="91" name="object 89"/>
          <p:cNvSpPr>
            <a:spLocks/>
          </p:cNvSpPr>
          <p:nvPr/>
        </p:nvSpPr>
        <p:spPr bwMode="auto">
          <a:xfrm>
            <a:off x="6967538" y="808038"/>
            <a:ext cx="6350" cy="3175"/>
          </a:xfrm>
          <a:custGeom>
            <a:avLst/>
            <a:gdLst>
              <a:gd name="T0" fmla="*/ 0 w 6350"/>
              <a:gd name="T1" fmla="*/ 3110 h 3809"/>
              <a:gd name="T2" fmla="*/ 556 w 6350"/>
              <a:gd name="T3" fmla="*/ 2658 h 3809"/>
              <a:gd name="T4" fmla="*/ 5759 w 6350"/>
              <a:gd name="T5" fmla="*/ 0 h 3809"/>
              <a:gd name="T6" fmla="*/ 0 60000 65536"/>
              <a:gd name="T7" fmla="*/ 0 60000 65536"/>
              <a:gd name="T8" fmla="*/ 0 60000 65536"/>
              <a:gd name="T9" fmla="*/ 0 w 6350"/>
              <a:gd name="T10" fmla="*/ 0 h 3809"/>
              <a:gd name="T11" fmla="*/ 6350 w 6350"/>
              <a:gd name="T12" fmla="*/ 3809 h 3809"/>
            </a:gdLst>
            <a:ahLst/>
            <a:cxnLst>
              <a:cxn ang="T6">
                <a:pos x="T0" y="T1"/>
              </a:cxn>
              <a:cxn ang="T7">
                <a:pos x="T2" y="T3"/>
              </a:cxn>
              <a:cxn ang="T8">
                <a:pos x="T4" y="T5"/>
              </a:cxn>
            </a:cxnLst>
            <a:rect l="T9" t="T10" r="T11" b="T12"/>
            <a:pathLst>
              <a:path w="6350" h="3809">
                <a:moveTo>
                  <a:pt x="0" y="3731"/>
                </a:moveTo>
                <a:lnTo>
                  <a:pt x="556" y="3189"/>
                </a:lnTo>
                <a:lnTo>
                  <a:pt x="5759" y="0"/>
                </a:lnTo>
              </a:path>
            </a:pathLst>
          </a:custGeom>
          <a:noFill/>
          <a:ln w="10159">
            <a:solidFill>
              <a:srgbClr val="000000"/>
            </a:solidFill>
            <a:round/>
            <a:headEnd/>
            <a:tailEnd/>
          </a:ln>
        </p:spPr>
        <p:txBody>
          <a:bodyPr lIns="0" tIns="0" rIns="0" bIns="0"/>
          <a:lstStyle/>
          <a:p>
            <a:endParaRPr lang="en-IN"/>
          </a:p>
        </p:txBody>
      </p:sp>
      <p:sp>
        <p:nvSpPr>
          <p:cNvPr id="92" name="object 90"/>
          <p:cNvSpPr>
            <a:spLocks/>
          </p:cNvSpPr>
          <p:nvPr/>
        </p:nvSpPr>
        <p:spPr bwMode="auto">
          <a:xfrm>
            <a:off x="6978650" y="801688"/>
            <a:ext cx="7938" cy="1587"/>
          </a:xfrm>
          <a:custGeom>
            <a:avLst/>
            <a:gdLst>
              <a:gd name="T0" fmla="*/ 0 w 6984"/>
              <a:gd name="T1" fmla="*/ 1480 h 2540"/>
              <a:gd name="T2" fmla="*/ 765 w 6984"/>
              <a:gd name="T3" fmla="*/ 1221 h 2540"/>
              <a:gd name="T4" fmla="*/ 7409 w 6984"/>
              <a:gd name="T5" fmla="*/ 0 h 2540"/>
              <a:gd name="T6" fmla="*/ 0 60000 65536"/>
              <a:gd name="T7" fmla="*/ 0 60000 65536"/>
              <a:gd name="T8" fmla="*/ 0 60000 65536"/>
              <a:gd name="T9" fmla="*/ 0 w 6984"/>
              <a:gd name="T10" fmla="*/ 0 h 2540"/>
              <a:gd name="T11" fmla="*/ 6984 w 6984"/>
              <a:gd name="T12" fmla="*/ 2540 h 2540"/>
            </a:gdLst>
            <a:ahLst/>
            <a:cxnLst>
              <a:cxn ang="T6">
                <a:pos x="T0" y="T1"/>
              </a:cxn>
              <a:cxn ang="T7">
                <a:pos x="T2" y="T3"/>
              </a:cxn>
              <a:cxn ang="T8">
                <a:pos x="T4" y="T5"/>
              </a:cxn>
            </a:cxnLst>
            <a:rect l="T9" t="T10" r="T11" b="T12"/>
            <a:pathLst>
              <a:path w="6984" h="2540">
                <a:moveTo>
                  <a:pt x="0" y="2368"/>
                </a:moveTo>
                <a:lnTo>
                  <a:pt x="673" y="1955"/>
                </a:lnTo>
                <a:lnTo>
                  <a:pt x="6519" y="0"/>
                </a:lnTo>
              </a:path>
            </a:pathLst>
          </a:custGeom>
          <a:noFill/>
          <a:ln w="10159">
            <a:solidFill>
              <a:srgbClr val="000000"/>
            </a:solidFill>
            <a:round/>
            <a:headEnd/>
            <a:tailEnd/>
          </a:ln>
        </p:spPr>
        <p:txBody>
          <a:bodyPr lIns="0" tIns="0" rIns="0" bIns="0"/>
          <a:lstStyle/>
          <a:p>
            <a:endParaRPr lang="en-IN"/>
          </a:p>
        </p:txBody>
      </p:sp>
      <p:sp>
        <p:nvSpPr>
          <p:cNvPr id="93" name="object 91"/>
          <p:cNvSpPr>
            <a:spLocks/>
          </p:cNvSpPr>
          <p:nvPr/>
        </p:nvSpPr>
        <p:spPr bwMode="auto">
          <a:xfrm>
            <a:off x="6992938" y="798513"/>
            <a:ext cx="1587" cy="1587"/>
          </a:xfrm>
          <a:custGeom>
            <a:avLst/>
            <a:gdLst>
              <a:gd name="T0" fmla="*/ 0 w 2540"/>
              <a:gd name="T1" fmla="*/ 646 h 634"/>
              <a:gd name="T2" fmla="*/ 480 w 2540"/>
              <a:gd name="T3" fmla="*/ 3 h 634"/>
              <a:gd name="T4" fmla="*/ 1380 w 2540"/>
              <a:gd name="T5" fmla="*/ 0 h 634"/>
              <a:gd name="T6" fmla="*/ 0 60000 65536"/>
              <a:gd name="T7" fmla="*/ 0 60000 65536"/>
              <a:gd name="T8" fmla="*/ 0 60000 65536"/>
              <a:gd name="T9" fmla="*/ 0 w 2540"/>
              <a:gd name="T10" fmla="*/ 0 h 634"/>
              <a:gd name="T11" fmla="*/ 2540 w 2540"/>
              <a:gd name="T12" fmla="*/ 634 h 634"/>
            </a:gdLst>
            <a:ahLst/>
            <a:cxnLst>
              <a:cxn ang="T6">
                <a:pos x="T0" y="T1"/>
              </a:cxn>
              <a:cxn ang="T7">
                <a:pos x="T2" y="T3"/>
              </a:cxn>
              <a:cxn ang="T8">
                <a:pos x="T4" y="T5"/>
              </a:cxn>
            </a:cxnLst>
            <a:rect l="T9" t="T10" r="T11" b="T12"/>
            <a:pathLst>
              <a:path w="2540" h="634">
                <a:moveTo>
                  <a:pt x="0" y="258"/>
                </a:moveTo>
                <a:lnTo>
                  <a:pt x="768" y="1"/>
                </a:lnTo>
                <a:lnTo>
                  <a:pt x="2209" y="0"/>
                </a:lnTo>
              </a:path>
            </a:pathLst>
          </a:custGeom>
          <a:noFill/>
          <a:ln w="10159">
            <a:solidFill>
              <a:srgbClr val="000000"/>
            </a:solidFill>
            <a:round/>
            <a:headEnd/>
            <a:tailEnd/>
          </a:ln>
        </p:spPr>
        <p:txBody>
          <a:bodyPr lIns="0" tIns="0" rIns="0" bIns="0"/>
          <a:lstStyle/>
          <a:p>
            <a:endParaRPr lang="en-IN"/>
          </a:p>
        </p:txBody>
      </p:sp>
      <p:sp>
        <p:nvSpPr>
          <p:cNvPr id="94" name="object 92"/>
          <p:cNvSpPr>
            <a:spLocks/>
          </p:cNvSpPr>
          <p:nvPr/>
        </p:nvSpPr>
        <p:spPr bwMode="auto">
          <a:xfrm>
            <a:off x="6994525" y="1168400"/>
            <a:ext cx="793750" cy="0"/>
          </a:xfrm>
          <a:custGeom>
            <a:avLst/>
            <a:gdLst>
              <a:gd name="T0" fmla="*/ 0 w 793750"/>
              <a:gd name="T1" fmla="*/ 793291 w 793750"/>
              <a:gd name="T2" fmla="*/ 0 60000 65536"/>
              <a:gd name="T3" fmla="*/ 0 60000 65536"/>
              <a:gd name="T4" fmla="*/ 0 w 793750"/>
              <a:gd name="T5" fmla="*/ 793750 w 793750"/>
            </a:gdLst>
            <a:ahLst/>
            <a:cxnLst>
              <a:cxn ang="T2">
                <a:pos x="T0" y="0"/>
              </a:cxn>
              <a:cxn ang="T3">
                <a:pos x="T1" y="0"/>
              </a:cxn>
            </a:cxnLst>
            <a:rect l="T4" t="0" r="T5" b="0"/>
            <a:pathLst>
              <a:path w="793750">
                <a:moveTo>
                  <a:pt x="0" y="0"/>
                </a:moveTo>
                <a:lnTo>
                  <a:pt x="793291" y="0"/>
                </a:lnTo>
              </a:path>
            </a:pathLst>
          </a:custGeom>
          <a:noFill/>
          <a:ln w="3175">
            <a:solidFill>
              <a:srgbClr val="000000"/>
            </a:solidFill>
            <a:round/>
            <a:headEnd/>
            <a:tailEnd/>
          </a:ln>
        </p:spPr>
        <p:txBody>
          <a:bodyPr lIns="0" tIns="0" rIns="0" bIns="0"/>
          <a:lstStyle/>
          <a:p>
            <a:endParaRPr lang="en-IN"/>
          </a:p>
        </p:txBody>
      </p:sp>
      <p:sp>
        <p:nvSpPr>
          <p:cNvPr id="95" name="object 93"/>
          <p:cNvSpPr>
            <a:spLocks/>
          </p:cNvSpPr>
          <p:nvPr/>
        </p:nvSpPr>
        <p:spPr bwMode="auto">
          <a:xfrm>
            <a:off x="6986588" y="1165225"/>
            <a:ext cx="6350" cy="1588"/>
          </a:xfrm>
          <a:custGeom>
            <a:avLst/>
            <a:gdLst>
              <a:gd name="T0" fmla="*/ 6134 w 6984"/>
              <a:gd name="T1" fmla="*/ 1411 h 2540"/>
              <a:gd name="T2" fmla="*/ 5419 w 6984"/>
              <a:gd name="T3" fmla="*/ 1354 h 2540"/>
              <a:gd name="T4" fmla="*/ 14 w 6984"/>
              <a:gd name="T5" fmla="*/ 3 h 2540"/>
              <a:gd name="T6" fmla="*/ 0 60000 65536"/>
              <a:gd name="T7" fmla="*/ 0 60000 65536"/>
              <a:gd name="T8" fmla="*/ 0 60000 65536"/>
              <a:gd name="T9" fmla="*/ 0 w 6984"/>
              <a:gd name="T10" fmla="*/ 0 h 2540"/>
              <a:gd name="T11" fmla="*/ 6984 w 6984"/>
              <a:gd name="T12" fmla="*/ 2540 h 2540"/>
            </a:gdLst>
            <a:ahLst/>
            <a:cxnLst>
              <a:cxn ang="T6">
                <a:pos x="T0" y="T1"/>
              </a:cxn>
              <a:cxn ang="T7">
                <a:pos x="T2" y="T3"/>
              </a:cxn>
              <a:cxn ang="T8">
                <a:pos x="T4" y="T5"/>
              </a:cxn>
            </a:cxnLst>
            <a:rect l="T9" t="T10" r="T11" b="T12"/>
            <a:pathLst>
              <a:path w="6984" h="2540">
                <a:moveTo>
                  <a:pt x="6746" y="2257"/>
                </a:moveTo>
                <a:lnTo>
                  <a:pt x="5960" y="2165"/>
                </a:lnTo>
                <a:lnTo>
                  <a:pt x="15" y="5"/>
                </a:lnTo>
              </a:path>
            </a:pathLst>
          </a:custGeom>
          <a:noFill/>
          <a:ln w="10159">
            <a:solidFill>
              <a:srgbClr val="000000"/>
            </a:solidFill>
            <a:round/>
            <a:headEnd/>
            <a:tailEnd/>
          </a:ln>
        </p:spPr>
        <p:txBody>
          <a:bodyPr lIns="0" tIns="0" rIns="0" bIns="0"/>
          <a:lstStyle/>
          <a:p>
            <a:endParaRPr lang="en-IN"/>
          </a:p>
        </p:txBody>
      </p:sp>
      <p:sp>
        <p:nvSpPr>
          <p:cNvPr id="96" name="object 94"/>
          <p:cNvSpPr>
            <a:spLocks/>
          </p:cNvSpPr>
          <p:nvPr/>
        </p:nvSpPr>
        <p:spPr bwMode="auto">
          <a:xfrm>
            <a:off x="6973888" y="1158875"/>
            <a:ext cx="6350" cy="3175"/>
          </a:xfrm>
          <a:custGeom>
            <a:avLst/>
            <a:gdLst>
              <a:gd name="T0" fmla="*/ 5936 w 6350"/>
              <a:gd name="T1" fmla="*/ 3033 h 3809"/>
              <a:gd name="T2" fmla="*/ 5208 w 6350"/>
              <a:gd name="T3" fmla="*/ 2812 h 3809"/>
              <a:gd name="T4" fmla="*/ 15 w 6350"/>
              <a:gd name="T5" fmla="*/ 8 h 3809"/>
              <a:gd name="T6" fmla="*/ 0 60000 65536"/>
              <a:gd name="T7" fmla="*/ 0 60000 65536"/>
              <a:gd name="T8" fmla="*/ 0 60000 65536"/>
              <a:gd name="T9" fmla="*/ 0 w 6350"/>
              <a:gd name="T10" fmla="*/ 0 h 3809"/>
              <a:gd name="T11" fmla="*/ 6350 w 6350"/>
              <a:gd name="T12" fmla="*/ 3809 h 3809"/>
            </a:gdLst>
            <a:ahLst/>
            <a:cxnLst>
              <a:cxn ang="T6">
                <a:pos x="T0" y="T1"/>
              </a:cxn>
              <a:cxn ang="T7">
                <a:pos x="T2" y="T3"/>
              </a:cxn>
              <a:cxn ang="T8">
                <a:pos x="T4" y="T5"/>
              </a:cxn>
            </a:cxnLst>
            <a:rect l="T9" t="T10" r="T11" b="T12"/>
            <a:pathLst>
              <a:path w="6350" h="3809">
                <a:moveTo>
                  <a:pt x="5936" y="3639"/>
                </a:moveTo>
                <a:lnTo>
                  <a:pt x="5208" y="3374"/>
                </a:lnTo>
                <a:lnTo>
                  <a:pt x="15" y="10"/>
                </a:lnTo>
              </a:path>
            </a:pathLst>
          </a:custGeom>
          <a:noFill/>
          <a:ln w="10159">
            <a:solidFill>
              <a:srgbClr val="000000"/>
            </a:solidFill>
            <a:round/>
            <a:headEnd/>
            <a:tailEnd/>
          </a:ln>
        </p:spPr>
        <p:txBody>
          <a:bodyPr lIns="0" tIns="0" rIns="0" bIns="0"/>
          <a:lstStyle/>
          <a:p>
            <a:endParaRPr lang="en-IN"/>
          </a:p>
        </p:txBody>
      </p:sp>
      <p:sp>
        <p:nvSpPr>
          <p:cNvPr id="97" name="object 95"/>
          <p:cNvSpPr>
            <a:spLocks/>
          </p:cNvSpPr>
          <p:nvPr/>
        </p:nvSpPr>
        <p:spPr bwMode="auto">
          <a:xfrm>
            <a:off x="6962775" y="1149350"/>
            <a:ext cx="4763" cy="6350"/>
          </a:xfrm>
          <a:custGeom>
            <a:avLst/>
            <a:gdLst>
              <a:gd name="T0" fmla="*/ 4626 w 5079"/>
              <a:gd name="T1" fmla="*/ 6013 h 5080"/>
              <a:gd name="T2" fmla="*/ 4019 w 5079"/>
              <a:gd name="T3" fmla="*/ 5489 h 5080"/>
              <a:gd name="T4" fmla="*/ 12 w 5079"/>
              <a:gd name="T5" fmla="*/ 17 h 5080"/>
              <a:gd name="T6" fmla="*/ 0 60000 65536"/>
              <a:gd name="T7" fmla="*/ 0 60000 65536"/>
              <a:gd name="T8" fmla="*/ 0 60000 65536"/>
              <a:gd name="T9" fmla="*/ 0 w 5079"/>
              <a:gd name="T10" fmla="*/ 0 h 5080"/>
              <a:gd name="T11" fmla="*/ 5079 w 5079"/>
              <a:gd name="T12" fmla="*/ 5080 h 5080"/>
            </a:gdLst>
            <a:ahLst/>
            <a:cxnLst>
              <a:cxn ang="T6">
                <a:pos x="T0" y="T1"/>
              </a:cxn>
              <a:cxn ang="T7">
                <a:pos x="T2" y="T3"/>
              </a:cxn>
              <a:cxn ang="T8">
                <a:pos x="T4" y="T5"/>
              </a:cxn>
            </a:cxnLst>
            <a:rect l="T9" t="T10" r="T11" b="T12"/>
            <a:pathLst>
              <a:path w="5079" h="5080">
                <a:moveTo>
                  <a:pt x="4933" y="4810"/>
                </a:moveTo>
                <a:lnTo>
                  <a:pt x="4286" y="4391"/>
                </a:lnTo>
                <a:lnTo>
                  <a:pt x="13" y="14"/>
                </a:lnTo>
              </a:path>
            </a:pathLst>
          </a:custGeom>
          <a:noFill/>
          <a:ln w="10159">
            <a:solidFill>
              <a:srgbClr val="000000"/>
            </a:solidFill>
            <a:round/>
            <a:headEnd/>
            <a:tailEnd/>
          </a:ln>
        </p:spPr>
        <p:txBody>
          <a:bodyPr lIns="0" tIns="0" rIns="0" bIns="0"/>
          <a:lstStyle/>
          <a:p>
            <a:endParaRPr lang="en-IN"/>
          </a:p>
        </p:txBody>
      </p:sp>
      <p:sp>
        <p:nvSpPr>
          <p:cNvPr id="98" name="object 96"/>
          <p:cNvSpPr>
            <a:spLocks/>
          </p:cNvSpPr>
          <p:nvPr/>
        </p:nvSpPr>
        <p:spPr bwMode="auto">
          <a:xfrm>
            <a:off x="6954838" y="1139825"/>
            <a:ext cx="3175" cy="6350"/>
          </a:xfrm>
          <a:custGeom>
            <a:avLst/>
            <a:gdLst>
              <a:gd name="T0" fmla="*/ 3122 w 3809"/>
              <a:gd name="T1" fmla="*/ 5775 h 6350"/>
              <a:gd name="T2" fmla="*/ 2670 w 3809"/>
              <a:gd name="T3" fmla="*/ 5219 h 6350"/>
              <a:gd name="T4" fmla="*/ 8 w 3809"/>
              <a:gd name="T5" fmla="*/ 16 h 6350"/>
              <a:gd name="T6" fmla="*/ 0 60000 65536"/>
              <a:gd name="T7" fmla="*/ 0 60000 65536"/>
              <a:gd name="T8" fmla="*/ 0 60000 65536"/>
              <a:gd name="T9" fmla="*/ 0 w 3809"/>
              <a:gd name="T10" fmla="*/ 0 h 6350"/>
              <a:gd name="T11" fmla="*/ 3809 w 3809"/>
              <a:gd name="T12" fmla="*/ 6350 h 6350"/>
            </a:gdLst>
            <a:ahLst/>
            <a:cxnLst>
              <a:cxn ang="T6">
                <a:pos x="T0" y="T1"/>
              </a:cxn>
              <a:cxn ang="T7">
                <a:pos x="T2" y="T3"/>
              </a:cxn>
              <a:cxn ang="T8">
                <a:pos x="T4" y="T5"/>
              </a:cxn>
            </a:cxnLst>
            <a:rect l="T9" t="T10" r="T11" b="T12"/>
            <a:pathLst>
              <a:path w="3809" h="6350">
                <a:moveTo>
                  <a:pt x="3746" y="5775"/>
                </a:moveTo>
                <a:lnTo>
                  <a:pt x="3203" y="5219"/>
                </a:lnTo>
                <a:lnTo>
                  <a:pt x="10" y="16"/>
                </a:lnTo>
              </a:path>
            </a:pathLst>
          </a:custGeom>
          <a:noFill/>
          <a:ln w="10159">
            <a:solidFill>
              <a:srgbClr val="000000"/>
            </a:solidFill>
            <a:round/>
            <a:headEnd/>
            <a:tailEnd/>
          </a:ln>
        </p:spPr>
        <p:txBody>
          <a:bodyPr lIns="0" tIns="0" rIns="0" bIns="0"/>
          <a:lstStyle/>
          <a:p>
            <a:endParaRPr lang="en-IN"/>
          </a:p>
        </p:txBody>
      </p:sp>
      <p:sp>
        <p:nvSpPr>
          <p:cNvPr id="99" name="object 97"/>
          <p:cNvSpPr>
            <a:spLocks/>
          </p:cNvSpPr>
          <p:nvPr/>
        </p:nvSpPr>
        <p:spPr bwMode="auto">
          <a:xfrm>
            <a:off x="6948488" y="1127125"/>
            <a:ext cx="1587" cy="6350"/>
          </a:xfrm>
          <a:custGeom>
            <a:avLst/>
            <a:gdLst>
              <a:gd name="T0" fmla="*/ 1486 w 2540"/>
              <a:gd name="T1" fmla="*/ 5947 h 6984"/>
              <a:gd name="T2" fmla="*/ 1228 w 2540"/>
              <a:gd name="T3" fmla="*/ 5334 h 6984"/>
              <a:gd name="T4" fmla="*/ 3 w 2540"/>
              <a:gd name="T5" fmla="*/ 15 h 6984"/>
              <a:gd name="T6" fmla="*/ 0 60000 65536"/>
              <a:gd name="T7" fmla="*/ 0 60000 65536"/>
              <a:gd name="T8" fmla="*/ 0 60000 65536"/>
              <a:gd name="T9" fmla="*/ 0 w 2540"/>
              <a:gd name="T10" fmla="*/ 0 h 6984"/>
              <a:gd name="T11" fmla="*/ 2540 w 2540"/>
              <a:gd name="T12" fmla="*/ 6984 h 6984"/>
            </a:gdLst>
            <a:ahLst/>
            <a:cxnLst>
              <a:cxn ang="T6">
                <a:pos x="T0" y="T1"/>
              </a:cxn>
              <a:cxn ang="T7">
                <a:pos x="T2" y="T3"/>
              </a:cxn>
              <a:cxn ang="T8">
                <a:pos x="T4" y="T5"/>
              </a:cxn>
            </a:cxnLst>
            <a:rect l="T9" t="T10" r="T11" b="T12"/>
            <a:pathLst>
              <a:path w="2540" h="6984">
                <a:moveTo>
                  <a:pt x="2379" y="6541"/>
                </a:moveTo>
                <a:lnTo>
                  <a:pt x="1965" y="5867"/>
                </a:lnTo>
                <a:lnTo>
                  <a:pt x="5" y="16"/>
                </a:lnTo>
              </a:path>
            </a:pathLst>
          </a:custGeom>
          <a:noFill/>
          <a:ln w="10159">
            <a:solidFill>
              <a:srgbClr val="000000"/>
            </a:solidFill>
            <a:round/>
            <a:headEnd/>
            <a:tailEnd/>
          </a:ln>
        </p:spPr>
        <p:txBody>
          <a:bodyPr lIns="0" tIns="0" rIns="0" bIns="0"/>
          <a:lstStyle/>
          <a:p>
            <a:endParaRPr lang="en-IN"/>
          </a:p>
        </p:txBody>
      </p:sp>
      <p:sp>
        <p:nvSpPr>
          <p:cNvPr id="100" name="object 98"/>
          <p:cNvSpPr>
            <a:spLocks/>
          </p:cNvSpPr>
          <p:nvPr/>
        </p:nvSpPr>
        <p:spPr bwMode="auto">
          <a:xfrm>
            <a:off x="6945313" y="1117600"/>
            <a:ext cx="1587" cy="3175"/>
          </a:xfrm>
          <a:custGeom>
            <a:avLst/>
            <a:gdLst>
              <a:gd name="T0" fmla="*/ 663 w 634"/>
              <a:gd name="T1" fmla="*/ 2840 h 2540"/>
              <a:gd name="T2" fmla="*/ 18 w 634"/>
              <a:gd name="T3" fmla="*/ 1877 h 2540"/>
              <a:gd name="T4" fmla="*/ 0 w 634"/>
              <a:gd name="T5" fmla="*/ 4 h 2540"/>
              <a:gd name="T6" fmla="*/ 0 60000 65536"/>
              <a:gd name="T7" fmla="*/ 0 60000 65536"/>
              <a:gd name="T8" fmla="*/ 0 60000 65536"/>
              <a:gd name="T9" fmla="*/ 0 w 634"/>
              <a:gd name="T10" fmla="*/ 0 h 2540"/>
              <a:gd name="T11" fmla="*/ 634 w 634"/>
              <a:gd name="T12" fmla="*/ 2540 h 2540"/>
            </a:gdLst>
            <a:ahLst/>
            <a:cxnLst>
              <a:cxn ang="T6">
                <a:pos x="T0" y="T1"/>
              </a:cxn>
              <a:cxn ang="T7">
                <a:pos x="T2" y="T3"/>
              </a:cxn>
              <a:cxn ang="T8">
                <a:pos x="T4" y="T5"/>
              </a:cxn>
            </a:cxnLst>
            <a:rect l="T9" t="T10" r="T11" b="T12"/>
            <a:pathLst>
              <a:path w="634" h="2540">
                <a:moveTo>
                  <a:pt x="265" y="2272"/>
                </a:moveTo>
                <a:lnTo>
                  <a:pt x="7" y="1502"/>
                </a:lnTo>
                <a:lnTo>
                  <a:pt x="0" y="3"/>
                </a:lnTo>
              </a:path>
            </a:pathLst>
          </a:custGeom>
          <a:noFill/>
          <a:ln w="10159">
            <a:solidFill>
              <a:srgbClr val="000000"/>
            </a:solidFill>
            <a:round/>
            <a:headEnd/>
            <a:tailEnd/>
          </a:ln>
        </p:spPr>
        <p:txBody>
          <a:bodyPr lIns="0" tIns="0" rIns="0" bIns="0"/>
          <a:lstStyle/>
          <a:p>
            <a:endParaRPr lang="en-IN"/>
          </a:p>
        </p:txBody>
      </p:sp>
      <p:sp>
        <p:nvSpPr>
          <p:cNvPr id="101" name="object 99"/>
          <p:cNvSpPr>
            <a:spLocks/>
          </p:cNvSpPr>
          <p:nvPr/>
        </p:nvSpPr>
        <p:spPr bwMode="auto">
          <a:xfrm>
            <a:off x="6943725" y="858838"/>
            <a:ext cx="1588" cy="123825"/>
          </a:xfrm>
          <a:custGeom>
            <a:avLst/>
            <a:gdLst>
              <a:gd name="T0" fmla="*/ 1591 w 634"/>
              <a:gd name="T1" fmla="*/ 123565 h 123825"/>
              <a:gd name="T2" fmla="*/ 0 w 634"/>
              <a:gd name="T3" fmla="*/ 0 h 123825"/>
              <a:gd name="T4" fmla="*/ 0 60000 65536"/>
              <a:gd name="T5" fmla="*/ 0 60000 65536"/>
              <a:gd name="T6" fmla="*/ 0 w 634"/>
              <a:gd name="T7" fmla="*/ 0 h 123825"/>
              <a:gd name="T8" fmla="*/ 634 w 634"/>
              <a:gd name="T9" fmla="*/ 123825 h 123825"/>
            </a:gdLst>
            <a:ahLst/>
            <a:cxnLst>
              <a:cxn ang="T4">
                <a:pos x="T0" y="T1"/>
              </a:cxn>
              <a:cxn ang="T5">
                <a:pos x="T2" y="T3"/>
              </a:cxn>
            </a:cxnLst>
            <a:rect l="T6" t="T7" r="T8" b="T9"/>
            <a:pathLst>
              <a:path w="634" h="123825">
                <a:moveTo>
                  <a:pt x="635" y="123565"/>
                </a:moveTo>
                <a:lnTo>
                  <a:pt x="0" y="0"/>
                </a:lnTo>
              </a:path>
            </a:pathLst>
          </a:custGeom>
          <a:noFill/>
          <a:ln w="10159">
            <a:solidFill>
              <a:srgbClr val="000000"/>
            </a:solidFill>
            <a:round/>
            <a:headEnd/>
            <a:tailEnd/>
          </a:ln>
        </p:spPr>
        <p:txBody>
          <a:bodyPr lIns="0" tIns="0" rIns="0" bIns="0"/>
          <a:lstStyle/>
          <a:p>
            <a:endParaRPr lang="en-IN"/>
          </a:p>
        </p:txBody>
      </p:sp>
      <p:sp>
        <p:nvSpPr>
          <p:cNvPr id="102" name="object 100"/>
          <p:cNvSpPr>
            <a:spLocks/>
          </p:cNvSpPr>
          <p:nvPr/>
        </p:nvSpPr>
        <p:spPr bwMode="auto">
          <a:xfrm>
            <a:off x="7799388" y="798513"/>
            <a:ext cx="793750" cy="0"/>
          </a:xfrm>
          <a:custGeom>
            <a:avLst/>
            <a:gdLst>
              <a:gd name="T0" fmla="*/ 4002 w 793750"/>
              <a:gd name="T1" fmla="*/ 797652 w 793750"/>
              <a:gd name="T2" fmla="*/ 0 60000 65536"/>
              <a:gd name="T3" fmla="*/ 0 60000 65536"/>
              <a:gd name="T4" fmla="*/ 0 w 793750"/>
              <a:gd name="T5" fmla="*/ 793750 w 793750"/>
            </a:gdLst>
            <a:ahLst/>
            <a:cxnLst>
              <a:cxn ang="T2">
                <a:pos x="T0" y="0"/>
              </a:cxn>
              <a:cxn ang="T3">
                <a:pos x="T1" y="0"/>
              </a:cxn>
            </a:cxnLst>
            <a:rect l="T4" t="0" r="T5" b="0"/>
            <a:pathLst>
              <a:path w="793750">
                <a:moveTo>
                  <a:pt x="4002" y="0"/>
                </a:moveTo>
                <a:lnTo>
                  <a:pt x="797652" y="0"/>
                </a:lnTo>
              </a:path>
            </a:pathLst>
          </a:custGeom>
          <a:noFill/>
          <a:ln w="3175">
            <a:solidFill>
              <a:srgbClr val="000000"/>
            </a:solidFill>
            <a:round/>
            <a:headEnd/>
            <a:tailEnd/>
          </a:ln>
        </p:spPr>
        <p:txBody>
          <a:bodyPr lIns="0" tIns="0" rIns="0" bIns="0"/>
          <a:lstStyle/>
          <a:p>
            <a:endParaRPr lang="en-IN"/>
          </a:p>
        </p:txBody>
      </p:sp>
      <p:sp>
        <p:nvSpPr>
          <p:cNvPr id="103" name="object 101"/>
          <p:cNvSpPr>
            <a:spLocks/>
          </p:cNvSpPr>
          <p:nvPr/>
        </p:nvSpPr>
        <p:spPr bwMode="auto">
          <a:xfrm>
            <a:off x="8594725" y="798513"/>
            <a:ext cx="7938" cy="3175"/>
          </a:xfrm>
          <a:custGeom>
            <a:avLst/>
            <a:gdLst>
              <a:gd name="T0" fmla="*/ 0 w 6984"/>
              <a:gd name="T1" fmla="*/ 0 h 2540"/>
              <a:gd name="T2" fmla="*/ 904 w 6984"/>
              <a:gd name="T3" fmla="*/ 116 h 2540"/>
              <a:gd name="T4" fmla="*/ 7629 w 6984"/>
              <a:gd name="T5" fmla="*/ 2805 h 2540"/>
              <a:gd name="T6" fmla="*/ 0 60000 65536"/>
              <a:gd name="T7" fmla="*/ 0 60000 65536"/>
              <a:gd name="T8" fmla="*/ 0 60000 65536"/>
              <a:gd name="T9" fmla="*/ 0 w 6984"/>
              <a:gd name="T10" fmla="*/ 0 h 2540"/>
              <a:gd name="T11" fmla="*/ 6984 w 6984"/>
              <a:gd name="T12" fmla="*/ 2540 h 2540"/>
            </a:gdLst>
            <a:ahLst/>
            <a:cxnLst>
              <a:cxn ang="T6">
                <a:pos x="T0" y="T1"/>
              </a:cxn>
              <a:cxn ang="T7">
                <a:pos x="T2" y="T3"/>
              </a:cxn>
              <a:cxn ang="T8">
                <a:pos x="T4" y="T5"/>
              </a:cxn>
            </a:cxnLst>
            <a:rect l="T9" t="T10" r="T11" b="T12"/>
            <a:pathLst>
              <a:path w="6984" h="2540">
                <a:moveTo>
                  <a:pt x="0" y="0"/>
                </a:moveTo>
                <a:lnTo>
                  <a:pt x="795" y="93"/>
                </a:lnTo>
                <a:lnTo>
                  <a:pt x="6712" y="2244"/>
                </a:lnTo>
              </a:path>
            </a:pathLst>
          </a:custGeom>
          <a:noFill/>
          <a:ln w="10159">
            <a:solidFill>
              <a:srgbClr val="000000"/>
            </a:solidFill>
            <a:round/>
            <a:headEnd/>
            <a:tailEnd/>
          </a:ln>
        </p:spPr>
        <p:txBody>
          <a:bodyPr lIns="0" tIns="0" rIns="0" bIns="0"/>
          <a:lstStyle/>
          <a:p>
            <a:endParaRPr lang="en-IN"/>
          </a:p>
        </p:txBody>
      </p:sp>
      <p:sp>
        <p:nvSpPr>
          <p:cNvPr id="104" name="object 102"/>
          <p:cNvSpPr>
            <a:spLocks/>
          </p:cNvSpPr>
          <p:nvPr/>
        </p:nvSpPr>
        <p:spPr bwMode="auto">
          <a:xfrm>
            <a:off x="8609013" y="803275"/>
            <a:ext cx="6350" cy="4763"/>
          </a:xfrm>
          <a:custGeom>
            <a:avLst/>
            <a:gdLst>
              <a:gd name="T0" fmla="*/ 0 w 6350"/>
              <a:gd name="T1" fmla="*/ 0 h 3809"/>
              <a:gd name="T2" fmla="*/ 735 w 6350"/>
              <a:gd name="T3" fmla="*/ 334 h 3809"/>
              <a:gd name="T4" fmla="*/ 5900 w 6350"/>
              <a:gd name="T5" fmla="*/ 4522 h 3809"/>
              <a:gd name="T6" fmla="*/ 0 60000 65536"/>
              <a:gd name="T7" fmla="*/ 0 60000 65536"/>
              <a:gd name="T8" fmla="*/ 0 60000 65536"/>
              <a:gd name="T9" fmla="*/ 0 w 6350"/>
              <a:gd name="T10" fmla="*/ 0 h 3809"/>
              <a:gd name="T11" fmla="*/ 6350 w 6350"/>
              <a:gd name="T12" fmla="*/ 3809 h 3809"/>
            </a:gdLst>
            <a:ahLst/>
            <a:cxnLst>
              <a:cxn ang="T6">
                <a:pos x="T0" y="T1"/>
              </a:cxn>
              <a:cxn ang="T7">
                <a:pos x="T2" y="T3"/>
              </a:cxn>
              <a:cxn ang="T8">
                <a:pos x="T4" y="T5"/>
              </a:cxn>
            </a:cxnLst>
            <a:rect l="T9" t="T10" r="T11" b="T12"/>
            <a:pathLst>
              <a:path w="6350" h="3809">
                <a:moveTo>
                  <a:pt x="0" y="0"/>
                </a:moveTo>
                <a:lnTo>
                  <a:pt x="735" y="267"/>
                </a:lnTo>
                <a:lnTo>
                  <a:pt x="5900" y="3616"/>
                </a:lnTo>
              </a:path>
            </a:pathLst>
          </a:custGeom>
          <a:noFill/>
          <a:ln w="10159">
            <a:solidFill>
              <a:srgbClr val="000000"/>
            </a:solidFill>
            <a:round/>
            <a:headEnd/>
            <a:tailEnd/>
          </a:ln>
        </p:spPr>
        <p:txBody>
          <a:bodyPr lIns="0" tIns="0" rIns="0" bIns="0"/>
          <a:lstStyle/>
          <a:p>
            <a:endParaRPr lang="en-IN"/>
          </a:p>
        </p:txBody>
      </p:sp>
      <p:sp>
        <p:nvSpPr>
          <p:cNvPr id="105" name="object 103"/>
          <p:cNvSpPr>
            <a:spLocks/>
          </p:cNvSpPr>
          <p:nvPr/>
        </p:nvSpPr>
        <p:spPr bwMode="auto">
          <a:xfrm>
            <a:off x="8620125" y="811213"/>
            <a:ext cx="4763" cy="4762"/>
          </a:xfrm>
          <a:custGeom>
            <a:avLst/>
            <a:gdLst>
              <a:gd name="T0" fmla="*/ 0 w 5079"/>
              <a:gd name="T1" fmla="*/ 0 h 5079"/>
              <a:gd name="T2" fmla="*/ 613 w 5079"/>
              <a:gd name="T3" fmla="*/ 398 h 5079"/>
              <a:gd name="T4" fmla="*/ 4596 w 5079"/>
              <a:gd name="T5" fmla="*/ 4481 h 5079"/>
              <a:gd name="T6" fmla="*/ 0 60000 65536"/>
              <a:gd name="T7" fmla="*/ 0 60000 65536"/>
              <a:gd name="T8" fmla="*/ 0 60000 65536"/>
              <a:gd name="T9" fmla="*/ 0 w 5079"/>
              <a:gd name="T10" fmla="*/ 0 h 5079"/>
              <a:gd name="T11" fmla="*/ 5079 w 5079"/>
              <a:gd name="T12" fmla="*/ 5079 h 5079"/>
            </a:gdLst>
            <a:ahLst/>
            <a:cxnLst>
              <a:cxn ang="T6">
                <a:pos x="T0" y="T1"/>
              </a:cxn>
              <a:cxn ang="T7">
                <a:pos x="T2" y="T3"/>
              </a:cxn>
              <a:cxn ang="T8">
                <a:pos x="T4" y="T5"/>
              </a:cxn>
            </a:cxnLst>
            <a:rect l="T9" t="T10" r="T11" b="T12"/>
            <a:pathLst>
              <a:path w="5079" h="5079">
                <a:moveTo>
                  <a:pt x="0" y="0"/>
                </a:moveTo>
                <a:lnTo>
                  <a:pt x="654" y="424"/>
                </a:lnTo>
                <a:lnTo>
                  <a:pt x="4901" y="4779"/>
                </a:lnTo>
              </a:path>
            </a:pathLst>
          </a:custGeom>
          <a:noFill/>
          <a:ln w="10159">
            <a:solidFill>
              <a:srgbClr val="000000"/>
            </a:solidFill>
            <a:round/>
            <a:headEnd/>
            <a:tailEnd/>
          </a:ln>
        </p:spPr>
        <p:txBody>
          <a:bodyPr lIns="0" tIns="0" rIns="0" bIns="0"/>
          <a:lstStyle/>
          <a:p>
            <a:endParaRPr lang="en-IN"/>
          </a:p>
        </p:txBody>
      </p:sp>
      <p:sp>
        <p:nvSpPr>
          <p:cNvPr id="106" name="object 104"/>
          <p:cNvSpPr>
            <a:spLocks/>
          </p:cNvSpPr>
          <p:nvPr/>
        </p:nvSpPr>
        <p:spPr bwMode="auto">
          <a:xfrm>
            <a:off x="8629650" y="820738"/>
            <a:ext cx="4763" cy="6350"/>
          </a:xfrm>
          <a:custGeom>
            <a:avLst/>
            <a:gdLst>
              <a:gd name="T0" fmla="*/ 0 w 3809"/>
              <a:gd name="T1" fmla="*/ 0 h 6350"/>
              <a:gd name="T2" fmla="*/ 687 w 3809"/>
              <a:gd name="T3" fmla="*/ 563 h 6350"/>
              <a:gd name="T4" fmla="*/ 4653 w 3809"/>
              <a:gd name="T5" fmla="*/ 5739 h 6350"/>
              <a:gd name="T6" fmla="*/ 0 60000 65536"/>
              <a:gd name="T7" fmla="*/ 0 60000 65536"/>
              <a:gd name="T8" fmla="*/ 0 60000 65536"/>
              <a:gd name="T9" fmla="*/ 0 w 3809"/>
              <a:gd name="T10" fmla="*/ 0 h 6350"/>
              <a:gd name="T11" fmla="*/ 3809 w 3809"/>
              <a:gd name="T12" fmla="*/ 6350 h 6350"/>
            </a:gdLst>
            <a:ahLst/>
            <a:cxnLst>
              <a:cxn ang="T6">
                <a:pos x="T0" y="T1"/>
              </a:cxn>
              <a:cxn ang="T7">
                <a:pos x="T2" y="T3"/>
              </a:cxn>
              <a:cxn ang="T8">
                <a:pos x="T4" y="T5"/>
              </a:cxn>
            </a:cxnLst>
            <a:rect l="T9" t="T10" r="T11" b="T12"/>
            <a:pathLst>
              <a:path w="3809" h="6350">
                <a:moveTo>
                  <a:pt x="0" y="0"/>
                </a:moveTo>
                <a:lnTo>
                  <a:pt x="549" y="563"/>
                </a:lnTo>
                <a:lnTo>
                  <a:pt x="3721" y="5739"/>
                </a:lnTo>
              </a:path>
            </a:pathLst>
          </a:custGeom>
          <a:noFill/>
          <a:ln w="10159">
            <a:solidFill>
              <a:srgbClr val="000000"/>
            </a:solidFill>
            <a:round/>
            <a:headEnd/>
            <a:tailEnd/>
          </a:ln>
        </p:spPr>
        <p:txBody>
          <a:bodyPr lIns="0" tIns="0" rIns="0" bIns="0"/>
          <a:lstStyle/>
          <a:p>
            <a:endParaRPr lang="en-IN"/>
          </a:p>
        </p:txBody>
      </p:sp>
      <p:sp>
        <p:nvSpPr>
          <p:cNvPr id="107" name="object 105"/>
          <p:cNvSpPr>
            <a:spLocks/>
          </p:cNvSpPr>
          <p:nvPr/>
        </p:nvSpPr>
        <p:spPr bwMode="auto">
          <a:xfrm>
            <a:off x="8637588" y="831850"/>
            <a:ext cx="1587" cy="7938"/>
          </a:xfrm>
          <a:custGeom>
            <a:avLst/>
            <a:gdLst>
              <a:gd name="T0" fmla="*/ 0 w 2540"/>
              <a:gd name="T1" fmla="*/ 0 h 6984"/>
              <a:gd name="T2" fmla="*/ 261 w 2540"/>
              <a:gd name="T3" fmla="*/ 775 h 6984"/>
              <a:gd name="T4" fmla="*/ 1477 w 2540"/>
              <a:gd name="T5" fmla="*/ 7391 h 6984"/>
              <a:gd name="T6" fmla="*/ 0 60000 65536"/>
              <a:gd name="T7" fmla="*/ 0 60000 65536"/>
              <a:gd name="T8" fmla="*/ 0 60000 65536"/>
              <a:gd name="T9" fmla="*/ 0 w 2540"/>
              <a:gd name="T10" fmla="*/ 0 h 6984"/>
              <a:gd name="T11" fmla="*/ 2540 w 2540"/>
              <a:gd name="T12" fmla="*/ 6984 h 6984"/>
            </a:gdLst>
            <a:ahLst/>
            <a:cxnLst>
              <a:cxn ang="T6">
                <a:pos x="T0" y="T1"/>
              </a:cxn>
              <a:cxn ang="T7">
                <a:pos x="T2" y="T3"/>
              </a:cxn>
              <a:cxn ang="T8">
                <a:pos x="T4" y="T5"/>
              </a:cxn>
            </a:cxnLst>
            <a:rect l="T9" t="T10" r="T11" b="T12"/>
            <a:pathLst>
              <a:path w="2540" h="6984">
                <a:moveTo>
                  <a:pt x="0" y="0"/>
                </a:moveTo>
                <a:lnTo>
                  <a:pt x="418" y="682"/>
                </a:lnTo>
                <a:lnTo>
                  <a:pt x="2364" y="6503"/>
                </a:lnTo>
              </a:path>
            </a:pathLst>
          </a:custGeom>
          <a:noFill/>
          <a:ln w="10159">
            <a:solidFill>
              <a:srgbClr val="000000"/>
            </a:solidFill>
            <a:round/>
            <a:headEnd/>
            <a:tailEnd/>
          </a:ln>
        </p:spPr>
        <p:txBody>
          <a:bodyPr lIns="0" tIns="0" rIns="0" bIns="0"/>
          <a:lstStyle/>
          <a:p>
            <a:endParaRPr lang="en-IN"/>
          </a:p>
        </p:txBody>
      </p:sp>
      <p:sp>
        <p:nvSpPr>
          <p:cNvPr id="108" name="object 106"/>
          <p:cNvSpPr>
            <a:spLocks/>
          </p:cNvSpPr>
          <p:nvPr/>
        </p:nvSpPr>
        <p:spPr bwMode="auto">
          <a:xfrm>
            <a:off x="8642350" y="846138"/>
            <a:ext cx="0" cy="1587"/>
          </a:xfrm>
          <a:custGeom>
            <a:avLst/>
            <a:gdLst>
              <a:gd name="T0" fmla="*/ 0 w 634"/>
              <a:gd name="T1" fmla="*/ 0 h 2540"/>
              <a:gd name="T2" fmla="*/ 0 w 634"/>
              <a:gd name="T3" fmla="*/ 487 h 2540"/>
              <a:gd name="T4" fmla="*/ 0 w 634"/>
              <a:gd name="T5" fmla="*/ 1433 h 2540"/>
              <a:gd name="T6" fmla="*/ 0 60000 65536"/>
              <a:gd name="T7" fmla="*/ 0 60000 65536"/>
              <a:gd name="T8" fmla="*/ 0 60000 65536"/>
              <a:gd name="T9" fmla="*/ 0 w 634"/>
              <a:gd name="T10" fmla="*/ 0 h 2540"/>
              <a:gd name="T11" fmla="*/ 0 w 634"/>
              <a:gd name="T12" fmla="*/ 2540 h 2540"/>
            </a:gdLst>
            <a:ahLst/>
            <a:cxnLst>
              <a:cxn ang="T6">
                <a:pos x="T0" y="T1"/>
              </a:cxn>
              <a:cxn ang="T7">
                <a:pos x="T2" y="T3"/>
              </a:cxn>
              <a:cxn ang="T8">
                <a:pos x="T4" y="T5"/>
              </a:cxn>
            </a:cxnLst>
            <a:rect l="T9" t="T10" r="T11" b="T12"/>
            <a:pathLst>
              <a:path w="634" h="2540">
                <a:moveTo>
                  <a:pt x="0" y="0"/>
                </a:moveTo>
                <a:lnTo>
                  <a:pt x="260" y="779"/>
                </a:lnTo>
                <a:lnTo>
                  <a:pt x="268" y="2293"/>
                </a:lnTo>
              </a:path>
            </a:pathLst>
          </a:custGeom>
          <a:noFill/>
          <a:ln w="10159">
            <a:solidFill>
              <a:srgbClr val="000000"/>
            </a:solidFill>
            <a:round/>
            <a:headEnd/>
            <a:tailEnd/>
          </a:ln>
        </p:spPr>
        <p:txBody>
          <a:bodyPr lIns="0" tIns="0" rIns="0" bIns="0"/>
          <a:lstStyle/>
          <a:p>
            <a:endParaRPr lang="en-IN"/>
          </a:p>
        </p:txBody>
      </p:sp>
      <p:sp>
        <p:nvSpPr>
          <p:cNvPr id="109" name="object 107"/>
          <p:cNvSpPr>
            <a:spLocks/>
          </p:cNvSpPr>
          <p:nvPr/>
        </p:nvSpPr>
        <p:spPr bwMode="auto">
          <a:xfrm>
            <a:off x="8642350" y="989013"/>
            <a:ext cx="0" cy="128587"/>
          </a:xfrm>
          <a:custGeom>
            <a:avLst/>
            <a:gdLst>
              <a:gd name="T0" fmla="*/ 5521 h 129540"/>
              <a:gd name="T1" fmla="*/ 133835 h 129540"/>
              <a:gd name="T2" fmla="*/ 0 60000 65536"/>
              <a:gd name="T3" fmla="*/ 0 60000 65536"/>
              <a:gd name="T4" fmla="*/ 0 h 129540"/>
              <a:gd name="T5" fmla="*/ 129540 h 129540"/>
            </a:gdLst>
            <a:ahLst/>
            <a:cxnLst>
              <a:cxn ang="T2">
                <a:pos x="0" y="T0"/>
              </a:cxn>
              <a:cxn ang="T3">
                <a:pos x="0" y="T1"/>
              </a:cxn>
            </a:cxnLst>
            <a:rect l="0" t="T4" r="0" b="T5"/>
            <a:pathLst>
              <a:path h="129540">
                <a:moveTo>
                  <a:pt x="0" y="5562"/>
                </a:moveTo>
                <a:lnTo>
                  <a:pt x="0" y="134827"/>
                </a:lnTo>
              </a:path>
            </a:pathLst>
          </a:custGeom>
          <a:noFill/>
          <a:ln w="3175">
            <a:solidFill>
              <a:srgbClr val="000000"/>
            </a:solidFill>
            <a:round/>
            <a:headEnd/>
            <a:tailEnd/>
          </a:ln>
        </p:spPr>
        <p:txBody>
          <a:bodyPr lIns="0" tIns="0" rIns="0" bIns="0"/>
          <a:lstStyle/>
          <a:p>
            <a:endParaRPr lang="en-IN"/>
          </a:p>
        </p:txBody>
      </p:sp>
      <p:sp>
        <p:nvSpPr>
          <p:cNvPr id="110" name="object 108"/>
          <p:cNvSpPr>
            <a:spLocks/>
          </p:cNvSpPr>
          <p:nvPr/>
        </p:nvSpPr>
        <p:spPr bwMode="auto">
          <a:xfrm>
            <a:off x="8639175" y="1120775"/>
            <a:ext cx="3175" cy="6350"/>
          </a:xfrm>
          <a:custGeom>
            <a:avLst/>
            <a:gdLst>
              <a:gd name="T0" fmla="*/ 2806 w 2540"/>
              <a:gd name="T1" fmla="*/ 0 h 6984"/>
              <a:gd name="T2" fmla="*/ 2690 w 2540"/>
              <a:gd name="T3" fmla="*/ 724 h 6984"/>
              <a:gd name="T4" fmla="*/ 0 w 2540"/>
              <a:gd name="T5" fmla="*/ 6107 h 6984"/>
              <a:gd name="T6" fmla="*/ 0 60000 65536"/>
              <a:gd name="T7" fmla="*/ 0 60000 65536"/>
              <a:gd name="T8" fmla="*/ 0 60000 65536"/>
              <a:gd name="T9" fmla="*/ 0 w 2540"/>
              <a:gd name="T10" fmla="*/ 0 h 6984"/>
              <a:gd name="T11" fmla="*/ 2540 w 2540"/>
              <a:gd name="T12" fmla="*/ 6984 h 6984"/>
            </a:gdLst>
            <a:ahLst/>
            <a:cxnLst>
              <a:cxn ang="T6">
                <a:pos x="T0" y="T1"/>
              </a:cxn>
              <a:cxn ang="T7">
                <a:pos x="T2" y="T3"/>
              </a:cxn>
              <a:cxn ang="T8">
                <a:pos x="T4" y="T5"/>
              </a:cxn>
            </a:cxnLst>
            <a:rect l="T9" t="T10" r="T11" b="T12"/>
            <a:pathLst>
              <a:path w="2540" h="6984">
                <a:moveTo>
                  <a:pt x="2245" y="0"/>
                </a:moveTo>
                <a:lnTo>
                  <a:pt x="2152" y="796"/>
                </a:lnTo>
                <a:lnTo>
                  <a:pt x="0" y="6717"/>
                </a:lnTo>
              </a:path>
            </a:pathLst>
          </a:custGeom>
          <a:noFill/>
          <a:ln w="10159">
            <a:solidFill>
              <a:srgbClr val="000000"/>
            </a:solidFill>
            <a:round/>
            <a:headEnd/>
            <a:tailEnd/>
          </a:ln>
        </p:spPr>
        <p:txBody>
          <a:bodyPr lIns="0" tIns="0" rIns="0" bIns="0"/>
          <a:lstStyle/>
          <a:p>
            <a:endParaRPr lang="en-IN"/>
          </a:p>
        </p:txBody>
      </p:sp>
      <p:sp>
        <p:nvSpPr>
          <p:cNvPr id="111" name="object 109"/>
          <p:cNvSpPr>
            <a:spLocks/>
          </p:cNvSpPr>
          <p:nvPr/>
        </p:nvSpPr>
        <p:spPr bwMode="auto">
          <a:xfrm>
            <a:off x="8634413" y="1133475"/>
            <a:ext cx="3175" cy="6350"/>
          </a:xfrm>
          <a:custGeom>
            <a:avLst/>
            <a:gdLst>
              <a:gd name="T0" fmla="*/ 3019 w 3809"/>
              <a:gd name="T1" fmla="*/ 0 h 6350"/>
              <a:gd name="T2" fmla="*/ 2796 w 3809"/>
              <a:gd name="T3" fmla="*/ 737 h 6350"/>
              <a:gd name="T4" fmla="*/ 0 w 3809"/>
              <a:gd name="T5" fmla="*/ 5911 h 6350"/>
              <a:gd name="T6" fmla="*/ 0 60000 65536"/>
              <a:gd name="T7" fmla="*/ 0 60000 65536"/>
              <a:gd name="T8" fmla="*/ 0 60000 65536"/>
              <a:gd name="T9" fmla="*/ 0 w 3809"/>
              <a:gd name="T10" fmla="*/ 0 h 6350"/>
              <a:gd name="T11" fmla="*/ 3809 w 3809"/>
              <a:gd name="T12" fmla="*/ 6350 h 6350"/>
            </a:gdLst>
            <a:ahLst/>
            <a:cxnLst>
              <a:cxn ang="T6">
                <a:pos x="T0" y="T1"/>
              </a:cxn>
              <a:cxn ang="T7">
                <a:pos x="T2" y="T3"/>
              </a:cxn>
              <a:cxn ang="T8">
                <a:pos x="T4" y="T5"/>
              </a:cxn>
            </a:cxnLst>
            <a:rect l="T9" t="T10" r="T11" b="T12"/>
            <a:pathLst>
              <a:path w="3809" h="6350">
                <a:moveTo>
                  <a:pt x="3622" y="0"/>
                </a:moveTo>
                <a:lnTo>
                  <a:pt x="3354" y="737"/>
                </a:lnTo>
                <a:lnTo>
                  <a:pt x="0" y="5911"/>
                </a:lnTo>
              </a:path>
            </a:pathLst>
          </a:custGeom>
          <a:noFill/>
          <a:ln w="10159">
            <a:solidFill>
              <a:srgbClr val="000000"/>
            </a:solidFill>
            <a:round/>
            <a:headEnd/>
            <a:tailEnd/>
          </a:ln>
        </p:spPr>
        <p:txBody>
          <a:bodyPr lIns="0" tIns="0" rIns="0" bIns="0"/>
          <a:lstStyle/>
          <a:p>
            <a:endParaRPr lang="en-IN"/>
          </a:p>
        </p:txBody>
      </p:sp>
      <p:sp>
        <p:nvSpPr>
          <p:cNvPr id="112" name="object 110"/>
          <p:cNvSpPr>
            <a:spLocks/>
          </p:cNvSpPr>
          <p:nvPr/>
        </p:nvSpPr>
        <p:spPr bwMode="auto">
          <a:xfrm>
            <a:off x="8624888" y="1144588"/>
            <a:ext cx="4762" cy="6350"/>
          </a:xfrm>
          <a:custGeom>
            <a:avLst/>
            <a:gdLst>
              <a:gd name="T0" fmla="*/ 4494 w 5079"/>
              <a:gd name="T1" fmla="*/ 0 h 5080"/>
              <a:gd name="T2" fmla="*/ 4094 w 5079"/>
              <a:gd name="T3" fmla="*/ 820 h 5080"/>
              <a:gd name="T4" fmla="*/ 0 w 5079"/>
              <a:gd name="T5" fmla="*/ 6144 h 5080"/>
              <a:gd name="T6" fmla="*/ 0 60000 65536"/>
              <a:gd name="T7" fmla="*/ 0 60000 65536"/>
              <a:gd name="T8" fmla="*/ 0 60000 65536"/>
              <a:gd name="T9" fmla="*/ 0 w 5079"/>
              <a:gd name="T10" fmla="*/ 0 h 5080"/>
              <a:gd name="T11" fmla="*/ 5079 w 5079"/>
              <a:gd name="T12" fmla="*/ 5080 h 5080"/>
            </a:gdLst>
            <a:ahLst/>
            <a:cxnLst>
              <a:cxn ang="T6">
                <a:pos x="T0" y="T1"/>
              </a:cxn>
              <a:cxn ang="T7">
                <a:pos x="T2" y="T3"/>
              </a:cxn>
              <a:cxn ang="T8">
                <a:pos x="T4" y="T5"/>
              </a:cxn>
            </a:cxnLst>
            <a:rect l="T9" t="T10" r="T11" b="T12"/>
            <a:pathLst>
              <a:path w="5079" h="5080">
                <a:moveTo>
                  <a:pt x="4793" y="0"/>
                </a:moveTo>
                <a:lnTo>
                  <a:pt x="4367" y="656"/>
                </a:lnTo>
                <a:lnTo>
                  <a:pt x="0" y="4915"/>
                </a:lnTo>
              </a:path>
            </a:pathLst>
          </a:custGeom>
          <a:noFill/>
          <a:ln w="10159">
            <a:solidFill>
              <a:srgbClr val="000000"/>
            </a:solidFill>
            <a:round/>
            <a:headEnd/>
            <a:tailEnd/>
          </a:ln>
        </p:spPr>
        <p:txBody>
          <a:bodyPr lIns="0" tIns="0" rIns="0" bIns="0"/>
          <a:lstStyle/>
          <a:p>
            <a:endParaRPr lang="en-IN"/>
          </a:p>
        </p:txBody>
      </p:sp>
      <p:sp>
        <p:nvSpPr>
          <p:cNvPr id="113" name="object 111"/>
          <p:cNvSpPr>
            <a:spLocks/>
          </p:cNvSpPr>
          <p:nvPr/>
        </p:nvSpPr>
        <p:spPr bwMode="auto">
          <a:xfrm>
            <a:off x="8613775" y="1154113"/>
            <a:ext cx="6350" cy="4762"/>
          </a:xfrm>
          <a:custGeom>
            <a:avLst/>
            <a:gdLst>
              <a:gd name="T0" fmla="*/ 5760 w 6350"/>
              <a:gd name="T1" fmla="*/ 0 h 3809"/>
              <a:gd name="T2" fmla="*/ 5195 w 6350"/>
              <a:gd name="T3" fmla="*/ 689 h 3809"/>
              <a:gd name="T4" fmla="*/ 0 w 6350"/>
              <a:gd name="T5" fmla="*/ 4669 h 3809"/>
              <a:gd name="T6" fmla="*/ 0 60000 65536"/>
              <a:gd name="T7" fmla="*/ 0 60000 65536"/>
              <a:gd name="T8" fmla="*/ 0 60000 65536"/>
              <a:gd name="T9" fmla="*/ 0 w 6350"/>
              <a:gd name="T10" fmla="*/ 0 h 3809"/>
              <a:gd name="T11" fmla="*/ 6350 w 6350"/>
              <a:gd name="T12" fmla="*/ 3809 h 3809"/>
            </a:gdLst>
            <a:ahLst/>
            <a:cxnLst>
              <a:cxn ang="T6">
                <a:pos x="T0" y="T1"/>
              </a:cxn>
              <a:cxn ang="T7">
                <a:pos x="T2" y="T3"/>
              </a:cxn>
              <a:cxn ang="T8">
                <a:pos x="T4" y="T5"/>
              </a:cxn>
            </a:cxnLst>
            <a:rect l="T9" t="T10" r="T11" b="T12"/>
            <a:pathLst>
              <a:path w="6350" h="3809">
                <a:moveTo>
                  <a:pt x="5760" y="0"/>
                </a:moveTo>
                <a:lnTo>
                  <a:pt x="5195" y="551"/>
                </a:lnTo>
                <a:lnTo>
                  <a:pt x="0" y="3735"/>
                </a:lnTo>
              </a:path>
            </a:pathLst>
          </a:custGeom>
          <a:noFill/>
          <a:ln w="10159">
            <a:solidFill>
              <a:srgbClr val="000000"/>
            </a:solidFill>
            <a:round/>
            <a:headEnd/>
            <a:tailEnd/>
          </a:ln>
        </p:spPr>
        <p:txBody>
          <a:bodyPr lIns="0" tIns="0" rIns="0" bIns="0"/>
          <a:lstStyle/>
          <a:p>
            <a:endParaRPr lang="en-IN"/>
          </a:p>
        </p:txBody>
      </p:sp>
      <p:sp>
        <p:nvSpPr>
          <p:cNvPr id="114" name="object 112"/>
          <p:cNvSpPr>
            <a:spLocks/>
          </p:cNvSpPr>
          <p:nvPr/>
        </p:nvSpPr>
        <p:spPr bwMode="auto">
          <a:xfrm>
            <a:off x="8602663" y="1162050"/>
            <a:ext cx="6350" cy="3175"/>
          </a:xfrm>
          <a:custGeom>
            <a:avLst/>
            <a:gdLst>
              <a:gd name="T0" fmla="*/ 5937 w 6984"/>
              <a:gd name="T1" fmla="*/ 0 h 2540"/>
              <a:gd name="T2" fmla="*/ 5315 w 6984"/>
              <a:gd name="T3" fmla="*/ 524 h 2540"/>
              <a:gd name="T4" fmla="*/ 4 w 6984"/>
              <a:gd name="T5" fmla="*/ 2965 h 2540"/>
              <a:gd name="T6" fmla="*/ 0 60000 65536"/>
              <a:gd name="T7" fmla="*/ 0 60000 65536"/>
              <a:gd name="T8" fmla="*/ 0 60000 65536"/>
              <a:gd name="T9" fmla="*/ 0 w 6984"/>
              <a:gd name="T10" fmla="*/ 0 h 2540"/>
              <a:gd name="T11" fmla="*/ 6984 w 6984"/>
              <a:gd name="T12" fmla="*/ 2540 h 2540"/>
            </a:gdLst>
            <a:ahLst/>
            <a:cxnLst>
              <a:cxn ang="T6">
                <a:pos x="T0" y="T1"/>
              </a:cxn>
              <a:cxn ang="T7">
                <a:pos x="T2" y="T3"/>
              </a:cxn>
              <a:cxn ang="T8">
                <a:pos x="T4" y="T5"/>
              </a:cxn>
            </a:cxnLst>
            <a:rect l="T9" t="T10" r="T11" b="T12"/>
            <a:pathLst>
              <a:path w="6984" h="2540">
                <a:moveTo>
                  <a:pt x="6530" y="0"/>
                </a:moveTo>
                <a:lnTo>
                  <a:pt x="5846" y="419"/>
                </a:lnTo>
                <a:lnTo>
                  <a:pt x="4" y="2372"/>
                </a:lnTo>
              </a:path>
            </a:pathLst>
          </a:custGeom>
          <a:noFill/>
          <a:ln w="10159">
            <a:solidFill>
              <a:srgbClr val="000000"/>
            </a:solidFill>
            <a:round/>
            <a:headEnd/>
            <a:tailEnd/>
          </a:ln>
        </p:spPr>
        <p:txBody>
          <a:bodyPr lIns="0" tIns="0" rIns="0" bIns="0"/>
          <a:lstStyle/>
          <a:p>
            <a:endParaRPr lang="en-IN"/>
          </a:p>
        </p:txBody>
      </p:sp>
      <p:sp>
        <p:nvSpPr>
          <p:cNvPr id="115" name="object 113"/>
          <p:cNvSpPr>
            <a:spLocks/>
          </p:cNvSpPr>
          <p:nvPr/>
        </p:nvSpPr>
        <p:spPr bwMode="auto">
          <a:xfrm>
            <a:off x="8593138" y="1166813"/>
            <a:ext cx="3175" cy="0"/>
          </a:xfrm>
          <a:custGeom>
            <a:avLst/>
            <a:gdLst>
              <a:gd name="T0" fmla="*/ 2808 w 2540"/>
              <a:gd name="T1" fmla="*/ 0 h 634"/>
              <a:gd name="T2" fmla="*/ 1830 w 2540"/>
              <a:gd name="T3" fmla="*/ 0 h 634"/>
              <a:gd name="T4" fmla="*/ 3 w 2540"/>
              <a:gd name="T5" fmla="*/ 0 h 634"/>
              <a:gd name="T6" fmla="*/ 0 60000 65536"/>
              <a:gd name="T7" fmla="*/ 0 60000 65536"/>
              <a:gd name="T8" fmla="*/ 0 60000 65536"/>
              <a:gd name="T9" fmla="*/ 0 w 2540"/>
              <a:gd name="T10" fmla="*/ 0 h 634"/>
              <a:gd name="T11" fmla="*/ 2540 w 2540"/>
              <a:gd name="T12" fmla="*/ 0 h 634"/>
            </a:gdLst>
            <a:ahLst/>
            <a:cxnLst>
              <a:cxn ang="T6">
                <a:pos x="T0" y="T1"/>
              </a:cxn>
              <a:cxn ang="T7">
                <a:pos x="T2" y="T3"/>
              </a:cxn>
              <a:cxn ang="T8">
                <a:pos x="T4" y="T5"/>
              </a:cxn>
            </a:cxnLst>
            <a:rect l="T9" t="T10" r="T11" b="T12"/>
            <a:pathLst>
              <a:path w="2540" h="634">
                <a:moveTo>
                  <a:pt x="2246" y="0"/>
                </a:moveTo>
                <a:lnTo>
                  <a:pt x="1464" y="261"/>
                </a:lnTo>
                <a:lnTo>
                  <a:pt x="2" y="263"/>
                </a:lnTo>
              </a:path>
            </a:pathLst>
          </a:custGeom>
          <a:noFill/>
          <a:ln w="10159">
            <a:solidFill>
              <a:srgbClr val="000000"/>
            </a:solidFill>
            <a:round/>
            <a:headEnd/>
            <a:tailEnd/>
          </a:ln>
        </p:spPr>
        <p:txBody>
          <a:bodyPr lIns="0" tIns="0" rIns="0" bIns="0"/>
          <a:lstStyle/>
          <a:p>
            <a:endParaRPr lang="en-IN"/>
          </a:p>
        </p:txBody>
      </p:sp>
      <p:sp>
        <p:nvSpPr>
          <p:cNvPr id="116" name="object 114"/>
          <p:cNvSpPr>
            <a:spLocks noChangeArrowheads="1"/>
          </p:cNvSpPr>
          <p:nvPr/>
        </p:nvSpPr>
        <p:spPr bwMode="auto">
          <a:xfrm>
            <a:off x="6929454" y="796925"/>
            <a:ext cx="1700213" cy="371475"/>
          </a:xfrm>
          <a:prstGeom prst="rect">
            <a:avLst/>
          </a:prstGeom>
          <a:blipFill dpi="0" rotWithShape="1">
            <a:blip r:embed="rId12"/>
            <a:srcRect/>
            <a:stretch>
              <a:fillRect/>
            </a:stretch>
          </a:blipFill>
          <a:ln w="9525">
            <a:noFill/>
            <a:miter lim="800000"/>
            <a:headEnd/>
            <a:tailEnd/>
          </a:ln>
        </p:spPr>
        <p:txBody>
          <a:bodyPr lIns="0" tIns="0" rIns="0" bIns="0"/>
          <a:lstStyle/>
          <a:p>
            <a:r>
              <a:rPr lang="en-US" sz="1600" dirty="0" smtClean="0"/>
              <a:t>    Model -2 </a:t>
            </a:r>
            <a:endParaRPr lang="en-US" sz="1600" dirty="0"/>
          </a:p>
        </p:txBody>
      </p:sp>
      <p:sp>
        <p:nvSpPr>
          <p:cNvPr id="117" name="object 115"/>
          <p:cNvSpPr>
            <a:spLocks/>
          </p:cNvSpPr>
          <p:nvPr/>
        </p:nvSpPr>
        <p:spPr bwMode="auto">
          <a:xfrm>
            <a:off x="6943725" y="796925"/>
            <a:ext cx="1700213" cy="371475"/>
          </a:xfrm>
          <a:custGeom>
            <a:avLst/>
            <a:gdLst>
              <a:gd name="T0" fmla="*/ 0 w 1699259"/>
              <a:gd name="T1" fmla="*/ 61949 h 370840"/>
              <a:gd name="T2" fmla="*/ 14018 w 1699259"/>
              <a:gd name="T3" fmla="*/ 22684 h 370840"/>
              <a:gd name="T4" fmla="*/ 49050 w 1699259"/>
              <a:gd name="T5" fmla="*/ 1337 h 370840"/>
              <a:gd name="T6" fmla="*/ 1638335 w 1699259"/>
              <a:gd name="T7" fmla="*/ 0 h 370840"/>
              <a:gd name="T8" fmla="*/ 1652751 w 1699259"/>
              <a:gd name="T9" fmla="*/ 1688 h 370840"/>
              <a:gd name="T10" fmla="*/ 1687179 w 1699259"/>
              <a:gd name="T11" fmla="*/ 23900 h 370840"/>
              <a:gd name="T12" fmla="*/ 1700213 w 1699259"/>
              <a:gd name="T13" fmla="*/ 309504 h 370840"/>
              <a:gd name="T14" fmla="*/ 1698527 w 1699259"/>
              <a:gd name="T15" fmla="*/ 323938 h 370840"/>
              <a:gd name="T16" fmla="*/ 1676341 w 1699259"/>
              <a:gd name="T17" fmla="*/ 358404 h 370840"/>
              <a:gd name="T18" fmla="*/ 61909 w 1699259"/>
              <a:gd name="T19" fmla="*/ 371454 h 370840"/>
              <a:gd name="T20" fmla="*/ 47494 w 1699259"/>
              <a:gd name="T21" fmla="*/ 369766 h 370840"/>
              <a:gd name="T22" fmla="*/ 13054 w 1699259"/>
              <a:gd name="T23" fmla="*/ 347564 h 370840"/>
              <a:gd name="T24" fmla="*/ 0 w 1699259"/>
              <a:gd name="T25" fmla="*/ 61949 h 3708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99259"/>
              <a:gd name="T40" fmla="*/ 0 h 370840"/>
              <a:gd name="T41" fmla="*/ 1699259 w 1699259"/>
              <a:gd name="T42" fmla="*/ 370840 h 3708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99259" h="370840">
                <a:moveTo>
                  <a:pt x="0" y="61843"/>
                </a:moveTo>
                <a:lnTo>
                  <a:pt x="14010" y="22645"/>
                </a:lnTo>
                <a:lnTo>
                  <a:pt x="49022" y="1335"/>
                </a:lnTo>
                <a:lnTo>
                  <a:pt x="1637416" y="0"/>
                </a:lnTo>
                <a:lnTo>
                  <a:pt x="1651824" y="1685"/>
                </a:lnTo>
                <a:lnTo>
                  <a:pt x="1686232" y="23859"/>
                </a:lnTo>
                <a:lnTo>
                  <a:pt x="1699259" y="308975"/>
                </a:lnTo>
                <a:lnTo>
                  <a:pt x="1697574" y="323384"/>
                </a:lnTo>
                <a:lnTo>
                  <a:pt x="1675400" y="357791"/>
                </a:lnTo>
                <a:lnTo>
                  <a:pt x="61874" y="370819"/>
                </a:lnTo>
                <a:lnTo>
                  <a:pt x="47467" y="369134"/>
                </a:lnTo>
                <a:lnTo>
                  <a:pt x="13047" y="346970"/>
                </a:lnTo>
                <a:lnTo>
                  <a:pt x="0" y="61843"/>
                </a:lnTo>
                <a:close/>
              </a:path>
            </a:pathLst>
          </a:custGeom>
          <a:noFill/>
          <a:ln w="10159">
            <a:solidFill>
              <a:srgbClr val="000000"/>
            </a:solidFill>
            <a:round/>
            <a:headEnd/>
            <a:tailEnd/>
          </a:ln>
        </p:spPr>
        <p:txBody>
          <a:bodyPr lIns="0" tIns="0" rIns="0" bIns="0"/>
          <a:lstStyle/>
          <a:p>
            <a:endParaRPr lang="en-IN"/>
          </a:p>
        </p:txBody>
      </p:sp>
      <p:sp>
        <p:nvSpPr>
          <p:cNvPr id="119" name="object 117"/>
          <p:cNvSpPr>
            <a:spLocks/>
          </p:cNvSpPr>
          <p:nvPr/>
        </p:nvSpPr>
        <p:spPr bwMode="auto">
          <a:xfrm>
            <a:off x="3133725" y="3913188"/>
            <a:ext cx="3048000" cy="2968625"/>
          </a:xfrm>
          <a:custGeom>
            <a:avLst/>
            <a:gdLst>
              <a:gd name="T0" fmla="*/ 0 w 3048000"/>
              <a:gd name="T1" fmla="*/ 2968629 h 2969259"/>
              <a:gd name="T2" fmla="*/ 3047998 w 3048000"/>
              <a:gd name="T3" fmla="*/ 2968629 h 2969259"/>
              <a:gd name="T4" fmla="*/ 3047998 w 3048000"/>
              <a:gd name="T5" fmla="*/ 0 h 2969259"/>
              <a:gd name="T6" fmla="*/ 0 w 3048000"/>
              <a:gd name="T7" fmla="*/ 0 h 2969259"/>
              <a:gd name="T8" fmla="*/ 0 w 3048000"/>
              <a:gd name="T9" fmla="*/ 2968629 h 2969259"/>
              <a:gd name="T10" fmla="*/ 0 60000 65536"/>
              <a:gd name="T11" fmla="*/ 0 60000 65536"/>
              <a:gd name="T12" fmla="*/ 0 60000 65536"/>
              <a:gd name="T13" fmla="*/ 0 60000 65536"/>
              <a:gd name="T14" fmla="*/ 0 60000 65536"/>
              <a:gd name="T15" fmla="*/ 0 w 3048000"/>
              <a:gd name="T16" fmla="*/ 0 h 2969259"/>
              <a:gd name="T17" fmla="*/ 3048000 w 3048000"/>
              <a:gd name="T18" fmla="*/ 2969259 h 2969259"/>
            </a:gdLst>
            <a:ahLst/>
            <a:cxnLst>
              <a:cxn ang="T10">
                <a:pos x="T0" y="T1"/>
              </a:cxn>
              <a:cxn ang="T11">
                <a:pos x="T2" y="T3"/>
              </a:cxn>
              <a:cxn ang="T12">
                <a:pos x="T4" y="T5"/>
              </a:cxn>
              <a:cxn ang="T13">
                <a:pos x="T6" y="T7"/>
              </a:cxn>
              <a:cxn ang="T14">
                <a:pos x="T8" y="T9"/>
              </a:cxn>
            </a:cxnLst>
            <a:rect l="T15" t="T16" r="T17" b="T18"/>
            <a:pathLst>
              <a:path w="3048000" h="2969259">
                <a:moveTo>
                  <a:pt x="0" y="2969263"/>
                </a:moveTo>
                <a:lnTo>
                  <a:pt x="3047999" y="2969263"/>
                </a:lnTo>
                <a:lnTo>
                  <a:pt x="3047999" y="0"/>
                </a:lnTo>
                <a:lnTo>
                  <a:pt x="0" y="0"/>
                </a:lnTo>
                <a:lnTo>
                  <a:pt x="0" y="2969263"/>
                </a:lnTo>
                <a:close/>
              </a:path>
            </a:pathLst>
          </a:custGeom>
          <a:noFill/>
          <a:ln w="27940">
            <a:solidFill>
              <a:srgbClr val="538135"/>
            </a:solidFill>
            <a:round/>
            <a:headEnd/>
            <a:tailEnd/>
          </a:ln>
        </p:spPr>
        <p:txBody>
          <a:bodyPr lIns="0" tIns="0" rIns="0" bIns="0"/>
          <a:lstStyle/>
          <a:p>
            <a:endParaRPr lang="en-IN"/>
          </a:p>
        </p:txBody>
      </p:sp>
      <p:sp>
        <p:nvSpPr>
          <p:cNvPr id="120" name="object 118"/>
          <p:cNvSpPr>
            <a:spLocks noChangeArrowheads="1"/>
          </p:cNvSpPr>
          <p:nvPr/>
        </p:nvSpPr>
        <p:spPr bwMode="auto">
          <a:xfrm>
            <a:off x="4638675" y="5845175"/>
            <a:ext cx="1423988" cy="601663"/>
          </a:xfrm>
          <a:prstGeom prst="rect">
            <a:avLst/>
          </a:prstGeom>
          <a:blipFill dpi="0" rotWithShape="1">
            <a:blip r:embed="rId13"/>
            <a:srcRect/>
            <a:stretch>
              <a:fillRect/>
            </a:stretch>
          </a:blipFill>
          <a:ln w="9525">
            <a:noFill/>
            <a:miter lim="800000"/>
            <a:headEnd/>
            <a:tailEnd/>
          </a:ln>
        </p:spPr>
        <p:txBody>
          <a:bodyPr lIns="0" tIns="0" rIns="0" bIns="0"/>
          <a:lstStyle/>
          <a:p>
            <a:endParaRPr lang="en-US"/>
          </a:p>
        </p:txBody>
      </p:sp>
      <p:sp>
        <p:nvSpPr>
          <p:cNvPr id="121" name="object 119"/>
          <p:cNvSpPr>
            <a:spLocks noChangeArrowheads="1"/>
          </p:cNvSpPr>
          <p:nvPr/>
        </p:nvSpPr>
        <p:spPr bwMode="auto">
          <a:xfrm>
            <a:off x="4638675" y="5845175"/>
            <a:ext cx="1423988" cy="601663"/>
          </a:xfrm>
          <a:prstGeom prst="rect">
            <a:avLst/>
          </a:prstGeom>
          <a:blipFill dpi="0" rotWithShape="1">
            <a:blip r:embed="rId13"/>
            <a:srcRect/>
            <a:stretch>
              <a:fillRect/>
            </a:stretch>
          </a:blipFill>
          <a:ln w="9525">
            <a:noFill/>
            <a:miter lim="800000"/>
            <a:headEnd/>
            <a:tailEnd/>
          </a:ln>
        </p:spPr>
        <p:txBody>
          <a:bodyPr lIns="0" tIns="0" rIns="0" bIns="0"/>
          <a:lstStyle/>
          <a:p>
            <a:endParaRPr lang="en-US"/>
          </a:p>
        </p:txBody>
      </p:sp>
      <p:sp>
        <p:nvSpPr>
          <p:cNvPr id="123" name="object 121"/>
          <p:cNvSpPr>
            <a:spLocks noChangeArrowheads="1"/>
          </p:cNvSpPr>
          <p:nvPr/>
        </p:nvSpPr>
        <p:spPr bwMode="auto">
          <a:xfrm>
            <a:off x="3852863" y="3694113"/>
            <a:ext cx="1700212" cy="368300"/>
          </a:xfrm>
          <a:prstGeom prst="rect">
            <a:avLst/>
          </a:prstGeom>
          <a:blipFill dpi="0" rotWithShape="1">
            <a:blip r:embed="rId14"/>
            <a:srcRect/>
            <a:stretch>
              <a:fillRect/>
            </a:stretch>
          </a:blipFill>
          <a:ln w="9525">
            <a:noFill/>
            <a:miter lim="800000"/>
            <a:headEnd/>
            <a:tailEnd/>
          </a:ln>
        </p:spPr>
        <p:txBody>
          <a:bodyPr lIns="0" tIns="0" rIns="0" bIns="0"/>
          <a:lstStyle/>
          <a:p>
            <a:endParaRPr lang="en-US"/>
          </a:p>
        </p:txBody>
      </p:sp>
      <p:sp>
        <p:nvSpPr>
          <p:cNvPr id="124" name="object 122"/>
          <p:cNvSpPr>
            <a:spLocks/>
          </p:cNvSpPr>
          <p:nvPr/>
        </p:nvSpPr>
        <p:spPr bwMode="auto">
          <a:xfrm>
            <a:off x="3852863" y="3743325"/>
            <a:ext cx="1587" cy="11113"/>
          </a:xfrm>
          <a:custGeom>
            <a:avLst/>
            <a:gdLst>
              <a:gd name="T0" fmla="*/ 0 w 1904"/>
              <a:gd name="T1" fmla="*/ 10999 h 11429"/>
              <a:gd name="T2" fmla="*/ 1103 w 1904"/>
              <a:gd name="T3" fmla="*/ 1 h 11429"/>
              <a:gd name="T4" fmla="*/ 0 60000 65536"/>
              <a:gd name="T5" fmla="*/ 0 60000 65536"/>
              <a:gd name="T6" fmla="*/ 0 w 1904"/>
              <a:gd name="T7" fmla="*/ 0 h 11429"/>
              <a:gd name="T8" fmla="*/ 1904 w 1904"/>
              <a:gd name="T9" fmla="*/ 11429 h 11429"/>
            </a:gdLst>
            <a:ahLst/>
            <a:cxnLst>
              <a:cxn ang="T4">
                <a:pos x="T0" y="T1"/>
              </a:cxn>
              <a:cxn ang="T5">
                <a:pos x="T2" y="T3"/>
              </a:cxn>
            </a:cxnLst>
            <a:rect l="T6" t="T7" r="T8" b="T9"/>
            <a:pathLst>
              <a:path w="1904" h="11429">
                <a:moveTo>
                  <a:pt x="0" y="11312"/>
                </a:moveTo>
                <a:lnTo>
                  <a:pt x="1323" y="1"/>
                </a:lnTo>
              </a:path>
            </a:pathLst>
          </a:custGeom>
          <a:noFill/>
          <a:ln w="10159">
            <a:solidFill>
              <a:srgbClr val="000000"/>
            </a:solidFill>
            <a:round/>
            <a:headEnd/>
            <a:tailEnd/>
          </a:ln>
        </p:spPr>
        <p:txBody>
          <a:bodyPr lIns="0" tIns="0" rIns="0" bIns="0"/>
          <a:lstStyle/>
          <a:p>
            <a:endParaRPr lang="en-IN"/>
          </a:p>
        </p:txBody>
      </p:sp>
      <p:sp>
        <p:nvSpPr>
          <p:cNvPr id="125" name="object 123"/>
          <p:cNvSpPr>
            <a:spLocks/>
          </p:cNvSpPr>
          <p:nvPr/>
        </p:nvSpPr>
        <p:spPr bwMode="auto">
          <a:xfrm>
            <a:off x="3854450" y="3735388"/>
            <a:ext cx="3175" cy="6350"/>
          </a:xfrm>
          <a:custGeom>
            <a:avLst/>
            <a:gdLst>
              <a:gd name="T0" fmla="*/ 0 w 2539"/>
              <a:gd name="T1" fmla="*/ 6124 h 6985"/>
              <a:gd name="T2" fmla="*/ 116 w 2539"/>
              <a:gd name="T3" fmla="*/ 5399 h 6985"/>
              <a:gd name="T4" fmla="*/ 2814 w 2539"/>
              <a:gd name="T5" fmla="*/ 5 h 6985"/>
              <a:gd name="T6" fmla="*/ 0 60000 65536"/>
              <a:gd name="T7" fmla="*/ 0 60000 65536"/>
              <a:gd name="T8" fmla="*/ 0 60000 65536"/>
              <a:gd name="T9" fmla="*/ 0 w 2539"/>
              <a:gd name="T10" fmla="*/ 0 h 6985"/>
              <a:gd name="T11" fmla="*/ 2539 w 2539"/>
              <a:gd name="T12" fmla="*/ 6985 h 6985"/>
            </a:gdLst>
            <a:ahLst/>
            <a:cxnLst>
              <a:cxn ang="T6">
                <a:pos x="T0" y="T1"/>
              </a:cxn>
              <a:cxn ang="T7">
                <a:pos x="T2" y="T3"/>
              </a:cxn>
              <a:cxn ang="T8">
                <a:pos x="T4" y="T5"/>
              </a:cxn>
            </a:cxnLst>
            <a:rect l="T9" t="T10" r="T11" b="T12"/>
            <a:pathLst>
              <a:path w="2539" h="6985">
                <a:moveTo>
                  <a:pt x="0" y="6736"/>
                </a:moveTo>
                <a:lnTo>
                  <a:pt x="93" y="5939"/>
                </a:lnTo>
                <a:lnTo>
                  <a:pt x="2250" y="5"/>
                </a:lnTo>
              </a:path>
            </a:pathLst>
          </a:custGeom>
          <a:noFill/>
          <a:ln w="10159">
            <a:solidFill>
              <a:srgbClr val="000000"/>
            </a:solidFill>
            <a:round/>
            <a:headEnd/>
            <a:tailEnd/>
          </a:ln>
        </p:spPr>
        <p:txBody>
          <a:bodyPr lIns="0" tIns="0" rIns="0" bIns="0"/>
          <a:lstStyle/>
          <a:p>
            <a:endParaRPr lang="en-IN"/>
          </a:p>
        </p:txBody>
      </p:sp>
      <p:sp>
        <p:nvSpPr>
          <p:cNvPr id="126" name="object 124"/>
          <p:cNvSpPr>
            <a:spLocks/>
          </p:cNvSpPr>
          <p:nvPr/>
        </p:nvSpPr>
        <p:spPr bwMode="auto">
          <a:xfrm>
            <a:off x="3859213" y="3722688"/>
            <a:ext cx="4762" cy="6350"/>
          </a:xfrm>
          <a:custGeom>
            <a:avLst/>
            <a:gdLst>
              <a:gd name="T0" fmla="*/ 0 w 3810"/>
              <a:gd name="T1" fmla="*/ 5922 h 6350"/>
              <a:gd name="T2" fmla="*/ 335 w 3810"/>
              <a:gd name="T3" fmla="*/ 5184 h 6350"/>
              <a:gd name="T4" fmla="*/ 4535 w 3810"/>
              <a:gd name="T5" fmla="*/ 2 h 6350"/>
              <a:gd name="T6" fmla="*/ 0 60000 65536"/>
              <a:gd name="T7" fmla="*/ 0 60000 65536"/>
              <a:gd name="T8" fmla="*/ 0 60000 65536"/>
              <a:gd name="T9" fmla="*/ 0 w 3810"/>
              <a:gd name="T10" fmla="*/ 0 h 6350"/>
              <a:gd name="T11" fmla="*/ 3810 w 3810"/>
              <a:gd name="T12" fmla="*/ 6350 h 6350"/>
            </a:gdLst>
            <a:ahLst/>
            <a:cxnLst>
              <a:cxn ang="T6">
                <a:pos x="T0" y="T1"/>
              </a:cxn>
              <a:cxn ang="T7">
                <a:pos x="T2" y="T3"/>
              </a:cxn>
              <a:cxn ang="T8">
                <a:pos x="T4" y="T5"/>
              </a:cxn>
            </a:cxnLst>
            <a:rect l="T9" t="T10" r="T11" b="T12"/>
            <a:pathLst>
              <a:path w="3810" h="6350">
                <a:moveTo>
                  <a:pt x="0" y="5922"/>
                </a:moveTo>
                <a:lnTo>
                  <a:pt x="268" y="5184"/>
                </a:lnTo>
                <a:lnTo>
                  <a:pt x="3628" y="2"/>
                </a:lnTo>
              </a:path>
            </a:pathLst>
          </a:custGeom>
          <a:noFill/>
          <a:ln w="10159">
            <a:solidFill>
              <a:srgbClr val="000000"/>
            </a:solidFill>
            <a:round/>
            <a:headEnd/>
            <a:tailEnd/>
          </a:ln>
        </p:spPr>
        <p:txBody>
          <a:bodyPr lIns="0" tIns="0" rIns="0" bIns="0"/>
          <a:lstStyle/>
          <a:p>
            <a:endParaRPr lang="en-IN"/>
          </a:p>
        </p:txBody>
      </p:sp>
      <p:sp>
        <p:nvSpPr>
          <p:cNvPr id="127" name="object 125"/>
          <p:cNvSpPr>
            <a:spLocks/>
          </p:cNvSpPr>
          <p:nvPr/>
        </p:nvSpPr>
        <p:spPr bwMode="auto">
          <a:xfrm>
            <a:off x="3867150" y="3711575"/>
            <a:ext cx="4763" cy="4763"/>
          </a:xfrm>
          <a:custGeom>
            <a:avLst/>
            <a:gdLst>
              <a:gd name="T0" fmla="*/ 0 w 5079"/>
              <a:gd name="T1" fmla="*/ 4613 h 5079"/>
              <a:gd name="T2" fmla="*/ 399 w 5079"/>
              <a:gd name="T3" fmla="*/ 3997 h 5079"/>
              <a:gd name="T4" fmla="*/ 4498 w 5079"/>
              <a:gd name="T5" fmla="*/ 0 h 5079"/>
              <a:gd name="T6" fmla="*/ 0 60000 65536"/>
              <a:gd name="T7" fmla="*/ 0 60000 65536"/>
              <a:gd name="T8" fmla="*/ 0 60000 65536"/>
              <a:gd name="T9" fmla="*/ 0 w 5079"/>
              <a:gd name="T10" fmla="*/ 0 h 5079"/>
              <a:gd name="T11" fmla="*/ 5079 w 5079"/>
              <a:gd name="T12" fmla="*/ 5079 h 5079"/>
            </a:gdLst>
            <a:ahLst/>
            <a:cxnLst>
              <a:cxn ang="T6">
                <a:pos x="T0" y="T1"/>
              </a:cxn>
              <a:cxn ang="T7">
                <a:pos x="T2" y="T3"/>
              </a:cxn>
              <a:cxn ang="T8">
                <a:pos x="T4" y="T5"/>
              </a:cxn>
            </a:cxnLst>
            <a:rect l="T9" t="T10" r="T11" b="T12"/>
            <a:pathLst>
              <a:path w="5079" h="5079">
                <a:moveTo>
                  <a:pt x="0" y="4919"/>
                </a:moveTo>
                <a:lnTo>
                  <a:pt x="426" y="4262"/>
                </a:lnTo>
                <a:lnTo>
                  <a:pt x="4796" y="0"/>
                </a:lnTo>
              </a:path>
            </a:pathLst>
          </a:custGeom>
          <a:noFill/>
          <a:ln w="10159">
            <a:solidFill>
              <a:srgbClr val="000000"/>
            </a:solidFill>
            <a:round/>
            <a:headEnd/>
            <a:tailEnd/>
          </a:ln>
        </p:spPr>
        <p:txBody>
          <a:bodyPr lIns="0" tIns="0" rIns="0" bIns="0"/>
          <a:lstStyle/>
          <a:p>
            <a:endParaRPr lang="en-IN"/>
          </a:p>
        </p:txBody>
      </p:sp>
      <p:sp>
        <p:nvSpPr>
          <p:cNvPr id="128" name="object 126"/>
          <p:cNvSpPr>
            <a:spLocks/>
          </p:cNvSpPr>
          <p:nvPr/>
        </p:nvSpPr>
        <p:spPr bwMode="auto">
          <a:xfrm>
            <a:off x="3876675" y="3703638"/>
            <a:ext cx="6350" cy="3175"/>
          </a:xfrm>
          <a:custGeom>
            <a:avLst/>
            <a:gdLst>
              <a:gd name="T0" fmla="*/ 0 w 6350"/>
              <a:gd name="T1" fmla="*/ 3112 h 3810"/>
              <a:gd name="T2" fmla="*/ 565 w 6350"/>
              <a:gd name="T3" fmla="*/ 2653 h 3810"/>
              <a:gd name="T4" fmla="*/ 5759 w 6350"/>
              <a:gd name="T5" fmla="*/ 0 h 3810"/>
              <a:gd name="T6" fmla="*/ 0 60000 65536"/>
              <a:gd name="T7" fmla="*/ 0 60000 65536"/>
              <a:gd name="T8" fmla="*/ 0 60000 65536"/>
              <a:gd name="T9" fmla="*/ 0 w 6350"/>
              <a:gd name="T10" fmla="*/ 0 h 3810"/>
              <a:gd name="T11" fmla="*/ 6350 w 6350"/>
              <a:gd name="T12" fmla="*/ 3810 h 3810"/>
            </a:gdLst>
            <a:ahLst/>
            <a:cxnLst>
              <a:cxn ang="T6">
                <a:pos x="T0" y="T1"/>
              </a:cxn>
              <a:cxn ang="T7">
                <a:pos x="T2" y="T3"/>
              </a:cxn>
              <a:cxn ang="T8">
                <a:pos x="T4" y="T5"/>
              </a:cxn>
            </a:cxnLst>
            <a:rect l="T9" t="T10" r="T11" b="T12"/>
            <a:pathLst>
              <a:path w="6350" h="3810">
                <a:moveTo>
                  <a:pt x="0" y="3734"/>
                </a:moveTo>
                <a:lnTo>
                  <a:pt x="565" y="3183"/>
                </a:lnTo>
                <a:lnTo>
                  <a:pt x="5759" y="0"/>
                </a:lnTo>
              </a:path>
            </a:pathLst>
          </a:custGeom>
          <a:noFill/>
          <a:ln w="10159">
            <a:solidFill>
              <a:srgbClr val="000000"/>
            </a:solidFill>
            <a:round/>
            <a:headEnd/>
            <a:tailEnd/>
          </a:ln>
        </p:spPr>
        <p:txBody>
          <a:bodyPr lIns="0" tIns="0" rIns="0" bIns="0"/>
          <a:lstStyle/>
          <a:p>
            <a:endParaRPr lang="en-IN"/>
          </a:p>
        </p:txBody>
      </p:sp>
      <p:sp>
        <p:nvSpPr>
          <p:cNvPr id="129" name="object 127"/>
          <p:cNvSpPr>
            <a:spLocks/>
          </p:cNvSpPr>
          <p:nvPr/>
        </p:nvSpPr>
        <p:spPr bwMode="auto">
          <a:xfrm>
            <a:off x="3887788" y="3697288"/>
            <a:ext cx="7937" cy="1587"/>
          </a:xfrm>
          <a:custGeom>
            <a:avLst/>
            <a:gdLst>
              <a:gd name="T0" fmla="*/ 0 w 6985"/>
              <a:gd name="T1" fmla="*/ 1482 h 2539"/>
              <a:gd name="T2" fmla="*/ 777 w 6985"/>
              <a:gd name="T3" fmla="*/ 1219 h 2539"/>
              <a:gd name="T4" fmla="*/ 7411 w 6985"/>
              <a:gd name="T5" fmla="*/ 0 h 2539"/>
              <a:gd name="T6" fmla="*/ 0 60000 65536"/>
              <a:gd name="T7" fmla="*/ 0 60000 65536"/>
              <a:gd name="T8" fmla="*/ 0 60000 65536"/>
              <a:gd name="T9" fmla="*/ 0 w 6985"/>
              <a:gd name="T10" fmla="*/ 0 h 2539"/>
              <a:gd name="T11" fmla="*/ 6985 w 6985"/>
              <a:gd name="T12" fmla="*/ 2539 h 2539"/>
            </a:gdLst>
            <a:ahLst/>
            <a:cxnLst>
              <a:cxn ang="T6">
                <a:pos x="T0" y="T1"/>
              </a:cxn>
              <a:cxn ang="T7">
                <a:pos x="T2" y="T3"/>
              </a:cxn>
              <a:cxn ang="T8">
                <a:pos x="T4" y="T5"/>
              </a:cxn>
            </a:cxnLst>
            <a:rect l="T9" t="T10" r="T11" b="T12"/>
            <a:pathLst>
              <a:path w="6985" h="2539">
                <a:moveTo>
                  <a:pt x="0" y="2371"/>
                </a:moveTo>
                <a:lnTo>
                  <a:pt x="684" y="1951"/>
                </a:lnTo>
                <a:lnTo>
                  <a:pt x="6522" y="0"/>
                </a:lnTo>
              </a:path>
            </a:pathLst>
          </a:custGeom>
          <a:noFill/>
          <a:ln w="10159">
            <a:solidFill>
              <a:srgbClr val="000000"/>
            </a:solidFill>
            <a:round/>
            <a:headEnd/>
            <a:tailEnd/>
          </a:ln>
        </p:spPr>
        <p:txBody>
          <a:bodyPr lIns="0" tIns="0" rIns="0" bIns="0"/>
          <a:lstStyle/>
          <a:p>
            <a:endParaRPr lang="en-IN"/>
          </a:p>
        </p:txBody>
      </p:sp>
      <p:sp>
        <p:nvSpPr>
          <p:cNvPr id="130" name="object 128"/>
          <p:cNvSpPr>
            <a:spLocks/>
          </p:cNvSpPr>
          <p:nvPr/>
        </p:nvSpPr>
        <p:spPr bwMode="auto">
          <a:xfrm>
            <a:off x="3902075" y="3694113"/>
            <a:ext cx="1588" cy="1587"/>
          </a:xfrm>
          <a:custGeom>
            <a:avLst/>
            <a:gdLst>
              <a:gd name="T0" fmla="*/ 0 w 2539"/>
              <a:gd name="T1" fmla="*/ 655 h 635"/>
              <a:gd name="T2" fmla="*/ 488 w 2539"/>
              <a:gd name="T3" fmla="*/ 2 h 635"/>
              <a:gd name="T4" fmla="*/ 1402 w 2539"/>
              <a:gd name="T5" fmla="*/ 0 h 635"/>
              <a:gd name="T6" fmla="*/ 0 60000 65536"/>
              <a:gd name="T7" fmla="*/ 0 60000 65536"/>
              <a:gd name="T8" fmla="*/ 0 60000 65536"/>
              <a:gd name="T9" fmla="*/ 0 w 2539"/>
              <a:gd name="T10" fmla="*/ 0 h 635"/>
              <a:gd name="T11" fmla="*/ 2539 w 2539"/>
              <a:gd name="T12" fmla="*/ 635 h 635"/>
            </a:gdLst>
            <a:ahLst/>
            <a:cxnLst>
              <a:cxn ang="T6">
                <a:pos x="T0" y="T1"/>
              </a:cxn>
              <a:cxn ang="T7">
                <a:pos x="T2" y="T3"/>
              </a:cxn>
              <a:cxn ang="T8">
                <a:pos x="T4" y="T5"/>
              </a:cxn>
            </a:cxnLst>
            <a:rect l="T9" t="T10" r="T11" b="T12"/>
            <a:pathLst>
              <a:path w="2539" h="635">
                <a:moveTo>
                  <a:pt x="0" y="262"/>
                </a:moveTo>
                <a:lnTo>
                  <a:pt x="781" y="1"/>
                </a:lnTo>
                <a:lnTo>
                  <a:pt x="2242" y="0"/>
                </a:lnTo>
              </a:path>
            </a:pathLst>
          </a:custGeom>
          <a:noFill/>
          <a:ln w="10159">
            <a:solidFill>
              <a:srgbClr val="000000"/>
            </a:solidFill>
            <a:round/>
            <a:headEnd/>
            <a:tailEnd/>
          </a:ln>
        </p:spPr>
        <p:txBody>
          <a:bodyPr lIns="0" tIns="0" rIns="0" bIns="0"/>
          <a:lstStyle/>
          <a:p>
            <a:endParaRPr lang="en-IN"/>
          </a:p>
        </p:txBody>
      </p:sp>
      <p:sp>
        <p:nvSpPr>
          <p:cNvPr id="131" name="object 129"/>
          <p:cNvSpPr>
            <a:spLocks/>
          </p:cNvSpPr>
          <p:nvPr/>
        </p:nvSpPr>
        <p:spPr bwMode="auto">
          <a:xfrm>
            <a:off x="3903663" y="4064000"/>
            <a:ext cx="793750" cy="0"/>
          </a:xfrm>
          <a:custGeom>
            <a:avLst/>
            <a:gdLst>
              <a:gd name="T0" fmla="*/ 0 w 793750"/>
              <a:gd name="T1" fmla="*/ 793375 w 793750"/>
              <a:gd name="T2" fmla="*/ 0 60000 65536"/>
              <a:gd name="T3" fmla="*/ 0 60000 65536"/>
              <a:gd name="T4" fmla="*/ 0 w 793750"/>
              <a:gd name="T5" fmla="*/ 793750 w 793750"/>
            </a:gdLst>
            <a:ahLst/>
            <a:cxnLst>
              <a:cxn ang="T2">
                <a:pos x="T0" y="0"/>
              </a:cxn>
              <a:cxn ang="T3">
                <a:pos x="T1" y="0"/>
              </a:cxn>
            </a:cxnLst>
            <a:rect l="T4" t="0" r="T5" b="0"/>
            <a:pathLst>
              <a:path w="793750">
                <a:moveTo>
                  <a:pt x="0" y="0"/>
                </a:moveTo>
                <a:lnTo>
                  <a:pt x="793375" y="0"/>
                </a:lnTo>
              </a:path>
            </a:pathLst>
          </a:custGeom>
          <a:noFill/>
          <a:ln w="3175">
            <a:solidFill>
              <a:srgbClr val="000000"/>
            </a:solidFill>
            <a:round/>
            <a:headEnd/>
            <a:tailEnd/>
          </a:ln>
        </p:spPr>
        <p:txBody>
          <a:bodyPr lIns="0" tIns="0" rIns="0" bIns="0"/>
          <a:lstStyle/>
          <a:p>
            <a:endParaRPr lang="en-IN"/>
          </a:p>
        </p:txBody>
      </p:sp>
      <p:sp>
        <p:nvSpPr>
          <p:cNvPr id="132" name="object 130"/>
          <p:cNvSpPr>
            <a:spLocks/>
          </p:cNvSpPr>
          <p:nvPr/>
        </p:nvSpPr>
        <p:spPr bwMode="auto">
          <a:xfrm>
            <a:off x="3894138" y="4060825"/>
            <a:ext cx="7937" cy="1588"/>
          </a:xfrm>
          <a:custGeom>
            <a:avLst/>
            <a:gdLst>
              <a:gd name="T0" fmla="*/ 7657 w 6985"/>
              <a:gd name="T1" fmla="*/ 1409 h 2539"/>
              <a:gd name="T2" fmla="*/ 6750 w 6985"/>
              <a:gd name="T3" fmla="*/ 1350 h 2539"/>
              <a:gd name="T4" fmla="*/ 8 w 6985"/>
              <a:gd name="T5" fmla="*/ 1 h 2539"/>
              <a:gd name="T6" fmla="*/ 0 60000 65536"/>
              <a:gd name="T7" fmla="*/ 0 60000 65536"/>
              <a:gd name="T8" fmla="*/ 0 60000 65536"/>
              <a:gd name="T9" fmla="*/ 0 w 6985"/>
              <a:gd name="T10" fmla="*/ 0 h 2539"/>
              <a:gd name="T11" fmla="*/ 6985 w 6985"/>
              <a:gd name="T12" fmla="*/ 2539 h 2539"/>
            </a:gdLst>
            <a:ahLst/>
            <a:cxnLst>
              <a:cxn ang="T6">
                <a:pos x="T0" y="T1"/>
              </a:cxn>
              <a:cxn ang="T7">
                <a:pos x="T2" y="T3"/>
              </a:cxn>
              <a:cxn ang="T8">
                <a:pos x="T4" y="T5"/>
              </a:cxn>
            </a:cxnLst>
            <a:rect l="T9" t="T10" r="T11" b="T12"/>
            <a:pathLst>
              <a:path w="6985" h="2539">
                <a:moveTo>
                  <a:pt x="6739" y="2253"/>
                </a:moveTo>
                <a:lnTo>
                  <a:pt x="5940" y="2159"/>
                </a:lnTo>
                <a:lnTo>
                  <a:pt x="7" y="2"/>
                </a:lnTo>
              </a:path>
            </a:pathLst>
          </a:custGeom>
          <a:noFill/>
          <a:ln w="10159">
            <a:solidFill>
              <a:srgbClr val="000000"/>
            </a:solidFill>
            <a:round/>
            <a:headEnd/>
            <a:tailEnd/>
          </a:ln>
        </p:spPr>
        <p:txBody>
          <a:bodyPr lIns="0" tIns="0" rIns="0" bIns="0"/>
          <a:lstStyle/>
          <a:p>
            <a:endParaRPr lang="en-IN"/>
          </a:p>
        </p:txBody>
      </p:sp>
      <p:sp>
        <p:nvSpPr>
          <p:cNvPr id="133" name="object 131"/>
          <p:cNvSpPr>
            <a:spLocks/>
          </p:cNvSpPr>
          <p:nvPr/>
        </p:nvSpPr>
        <p:spPr bwMode="auto">
          <a:xfrm>
            <a:off x="3883025" y="4054475"/>
            <a:ext cx="6350" cy="3175"/>
          </a:xfrm>
          <a:custGeom>
            <a:avLst/>
            <a:gdLst>
              <a:gd name="T0" fmla="*/ 5928 w 6350"/>
              <a:gd name="T1" fmla="*/ 3028 h 3810"/>
              <a:gd name="T2" fmla="*/ 5188 w 6350"/>
              <a:gd name="T3" fmla="*/ 2803 h 3810"/>
              <a:gd name="T4" fmla="*/ 7 w 6350"/>
              <a:gd name="T5" fmla="*/ 4 h 3810"/>
              <a:gd name="T6" fmla="*/ 0 60000 65536"/>
              <a:gd name="T7" fmla="*/ 0 60000 65536"/>
              <a:gd name="T8" fmla="*/ 0 60000 65536"/>
              <a:gd name="T9" fmla="*/ 0 w 6350"/>
              <a:gd name="T10" fmla="*/ 0 h 3810"/>
              <a:gd name="T11" fmla="*/ 6350 w 6350"/>
              <a:gd name="T12" fmla="*/ 3810 h 3810"/>
            </a:gdLst>
            <a:ahLst/>
            <a:cxnLst>
              <a:cxn ang="T6">
                <a:pos x="T0" y="T1"/>
              </a:cxn>
              <a:cxn ang="T7">
                <a:pos x="T2" y="T3"/>
              </a:cxn>
              <a:cxn ang="T8">
                <a:pos x="T4" y="T5"/>
              </a:cxn>
            </a:cxnLst>
            <a:rect l="T9" t="T10" r="T11" b="T12"/>
            <a:pathLst>
              <a:path w="6350" h="3810">
                <a:moveTo>
                  <a:pt x="5928" y="3633"/>
                </a:moveTo>
                <a:lnTo>
                  <a:pt x="5188" y="3364"/>
                </a:lnTo>
                <a:lnTo>
                  <a:pt x="7" y="5"/>
                </a:lnTo>
              </a:path>
            </a:pathLst>
          </a:custGeom>
          <a:noFill/>
          <a:ln w="10159">
            <a:solidFill>
              <a:srgbClr val="000000"/>
            </a:solidFill>
            <a:round/>
            <a:headEnd/>
            <a:tailEnd/>
          </a:ln>
        </p:spPr>
        <p:txBody>
          <a:bodyPr lIns="0" tIns="0" rIns="0" bIns="0"/>
          <a:lstStyle/>
          <a:p>
            <a:endParaRPr lang="en-IN"/>
          </a:p>
        </p:txBody>
      </p:sp>
      <p:sp>
        <p:nvSpPr>
          <p:cNvPr id="134" name="object 132"/>
          <p:cNvSpPr>
            <a:spLocks/>
          </p:cNvSpPr>
          <p:nvPr/>
        </p:nvSpPr>
        <p:spPr bwMode="auto">
          <a:xfrm>
            <a:off x="3871913" y="4044950"/>
            <a:ext cx="4762" cy="6350"/>
          </a:xfrm>
          <a:custGeom>
            <a:avLst/>
            <a:gdLst>
              <a:gd name="T0" fmla="*/ 4619 w 5079"/>
              <a:gd name="T1" fmla="*/ 6006 h 5079"/>
              <a:gd name="T2" fmla="*/ 4002 w 5079"/>
              <a:gd name="T3" fmla="*/ 5472 h 5079"/>
              <a:gd name="T4" fmla="*/ 7 w 5079"/>
              <a:gd name="T5" fmla="*/ 9 h 5079"/>
              <a:gd name="T6" fmla="*/ 0 60000 65536"/>
              <a:gd name="T7" fmla="*/ 0 60000 65536"/>
              <a:gd name="T8" fmla="*/ 0 60000 65536"/>
              <a:gd name="T9" fmla="*/ 0 w 5079"/>
              <a:gd name="T10" fmla="*/ 0 h 5079"/>
              <a:gd name="T11" fmla="*/ 5079 w 5079"/>
              <a:gd name="T12" fmla="*/ 5079 h 5079"/>
            </a:gdLst>
            <a:ahLst/>
            <a:cxnLst>
              <a:cxn ang="T6">
                <a:pos x="T0" y="T1"/>
              </a:cxn>
              <a:cxn ang="T7">
                <a:pos x="T2" y="T3"/>
              </a:cxn>
              <a:cxn ang="T8">
                <a:pos x="T4" y="T5"/>
              </a:cxn>
            </a:cxnLst>
            <a:rect l="T9" t="T10" r="T11" b="T12"/>
            <a:pathLst>
              <a:path w="5079" h="5079">
                <a:moveTo>
                  <a:pt x="4926" y="4804"/>
                </a:moveTo>
                <a:lnTo>
                  <a:pt x="4268" y="4377"/>
                </a:lnTo>
                <a:lnTo>
                  <a:pt x="7" y="7"/>
                </a:lnTo>
              </a:path>
            </a:pathLst>
          </a:custGeom>
          <a:noFill/>
          <a:ln w="10159">
            <a:solidFill>
              <a:srgbClr val="000000"/>
            </a:solidFill>
            <a:round/>
            <a:headEnd/>
            <a:tailEnd/>
          </a:ln>
        </p:spPr>
        <p:txBody>
          <a:bodyPr lIns="0" tIns="0" rIns="0" bIns="0"/>
          <a:lstStyle/>
          <a:p>
            <a:endParaRPr lang="en-IN"/>
          </a:p>
        </p:txBody>
      </p:sp>
      <p:sp>
        <p:nvSpPr>
          <p:cNvPr id="135" name="object 133"/>
          <p:cNvSpPr>
            <a:spLocks/>
          </p:cNvSpPr>
          <p:nvPr/>
        </p:nvSpPr>
        <p:spPr bwMode="auto">
          <a:xfrm>
            <a:off x="3862388" y="4035425"/>
            <a:ext cx="4762" cy="6350"/>
          </a:xfrm>
          <a:custGeom>
            <a:avLst/>
            <a:gdLst>
              <a:gd name="T0" fmla="*/ 4675 w 3810"/>
              <a:gd name="T1" fmla="*/ 5768 h 6350"/>
              <a:gd name="T2" fmla="*/ 3985 w 3810"/>
              <a:gd name="T3" fmla="*/ 5202 h 6350"/>
              <a:gd name="T4" fmla="*/ 6 w 3810"/>
              <a:gd name="T5" fmla="*/ 8 h 6350"/>
              <a:gd name="T6" fmla="*/ 0 60000 65536"/>
              <a:gd name="T7" fmla="*/ 0 60000 65536"/>
              <a:gd name="T8" fmla="*/ 0 60000 65536"/>
              <a:gd name="T9" fmla="*/ 0 w 3810"/>
              <a:gd name="T10" fmla="*/ 0 h 6350"/>
              <a:gd name="T11" fmla="*/ 3810 w 3810"/>
              <a:gd name="T12" fmla="*/ 6350 h 6350"/>
            </a:gdLst>
            <a:ahLst/>
            <a:cxnLst>
              <a:cxn ang="T6">
                <a:pos x="T0" y="T1"/>
              </a:cxn>
              <a:cxn ang="T7">
                <a:pos x="T2" y="T3"/>
              </a:cxn>
              <a:cxn ang="T8">
                <a:pos x="T4" y="T5"/>
              </a:cxn>
            </a:cxnLst>
            <a:rect l="T9" t="T10" r="T11" b="T12"/>
            <a:pathLst>
              <a:path w="3810" h="6350">
                <a:moveTo>
                  <a:pt x="3740" y="5768"/>
                </a:moveTo>
                <a:lnTo>
                  <a:pt x="3188" y="5202"/>
                </a:lnTo>
                <a:lnTo>
                  <a:pt x="5" y="8"/>
                </a:lnTo>
              </a:path>
            </a:pathLst>
          </a:custGeom>
          <a:noFill/>
          <a:ln w="10159">
            <a:solidFill>
              <a:srgbClr val="000000"/>
            </a:solidFill>
            <a:round/>
            <a:headEnd/>
            <a:tailEnd/>
          </a:ln>
        </p:spPr>
        <p:txBody>
          <a:bodyPr lIns="0" tIns="0" rIns="0" bIns="0"/>
          <a:lstStyle/>
          <a:p>
            <a:endParaRPr lang="en-IN"/>
          </a:p>
        </p:txBody>
      </p:sp>
      <p:sp>
        <p:nvSpPr>
          <p:cNvPr id="136" name="object 134"/>
          <p:cNvSpPr>
            <a:spLocks/>
          </p:cNvSpPr>
          <p:nvPr/>
        </p:nvSpPr>
        <p:spPr bwMode="auto">
          <a:xfrm>
            <a:off x="3857625" y="4022725"/>
            <a:ext cx="1588" cy="6350"/>
          </a:xfrm>
          <a:custGeom>
            <a:avLst/>
            <a:gdLst>
              <a:gd name="T0" fmla="*/ 1485 w 2539"/>
              <a:gd name="T1" fmla="*/ 5940 h 6985"/>
              <a:gd name="T2" fmla="*/ 1223 w 2539"/>
              <a:gd name="T3" fmla="*/ 5317 h 6985"/>
              <a:gd name="T4" fmla="*/ 2 w 2539"/>
              <a:gd name="T5" fmla="*/ 8 h 6985"/>
              <a:gd name="T6" fmla="*/ 0 60000 65536"/>
              <a:gd name="T7" fmla="*/ 0 60000 65536"/>
              <a:gd name="T8" fmla="*/ 0 60000 65536"/>
              <a:gd name="T9" fmla="*/ 0 w 2539"/>
              <a:gd name="T10" fmla="*/ 0 h 6985"/>
              <a:gd name="T11" fmla="*/ 2539 w 2539"/>
              <a:gd name="T12" fmla="*/ 6985 h 6985"/>
            </a:gdLst>
            <a:ahLst/>
            <a:cxnLst>
              <a:cxn ang="T6">
                <a:pos x="T0" y="T1"/>
              </a:cxn>
              <a:cxn ang="T7">
                <a:pos x="T2" y="T3"/>
              </a:cxn>
              <a:cxn ang="T8">
                <a:pos x="T4" y="T5"/>
              </a:cxn>
            </a:cxnLst>
            <a:rect l="T9" t="T10" r="T11" b="T12"/>
            <a:pathLst>
              <a:path w="2539" h="6985">
                <a:moveTo>
                  <a:pt x="2375" y="6534"/>
                </a:moveTo>
                <a:lnTo>
                  <a:pt x="1955" y="5849"/>
                </a:lnTo>
                <a:lnTo>
                  <a:pt x="3" y="9"/>
                </a:lnTo>
              </a:path>
            </a:pathLst>
          </a:custGeom>
          <a:noFill/>
          <a:ln w="10159">
            <a:solidFill>
              <a:srgbClr val="000000"/>
            </a:solidFill>
            <a:round/>
            <a:headEnd/>
            <a:tailEnd/>
          </a:ln>
        </p:spPr>
        <p:txBody>
          <a:bodyPr lIns="0" tIns="0" rIns="0" bIns="0"/>
          <a:lstStyle/>
          <a:p>
            <a:endParaRPr lang="en-IN"/>
          </a:p>
        </p:txBody>
      </p:sp>
      <p:sp>
        <p:nvSpPr>
          <p:cNvPr id="137" name="object 135"/>
          <p:cNvSpPr>
            <a:spLocks/>
          </p:cNvSpPr>
          <p:nvPr/>
        </p:nvSpPr>
        <p:spPr bwMode="auto">
          <a:xfrm>
            <a:off x="3854450" y="4013200"/>
            <a:ext cx="0" cy="3175"/>
          </a:xfrm>
          <a:custGeom>
            <a:avLst/>
            <a:gdLst>
              <a:gd name="T0" fmla="*/ 0 w 635"/>
              <a:gd name="T1" fmla="*/ 2882 h 2539"/>
              <a:gd name="T2" fmla="*/ 0 w 635"/>
              <a:gd name="T3" fmla="*/ 1903 h 2539"/>
              <a:gd name="T4" fmla="*/ 0 w 635"/>
              <a:gd name="T5" fmla="*/ 3 h 2539"/>
              <a:gd name="T6" fmla="*/ 0 60000 65536"/>
              <a:gd name="T7" fmla="*/ 0 60000 65536"/>
              <a:gd name="T8" fmla="*/ 0 60000 65536"/>
              <a:gd name="T9" fmla="*/ 0 w 635"/>
              <a:gd name="T10" fmla="*/ 0 h 2539"/>
              <a:gd name="T11" fmla="*/ 0 w 635"/>
              <a:gd name="T12" fmla="*/ 2539 h 2539"/>
            </a:gdLst>
            <a:ahLst/>
            <a:cxnLst>
              <a:cxn ang="T6">
                <a:pos x="T0" y="T1"/>
              </a:cxn>
              <a:cxn ang="T7">
                <a:pos x="T2" y="T3"/>
              </a:cxn>
              <a:cxn ang="T8">
                <a:pos x="T4" y="T5"/>
              </a:cxn>
            </a:cxnLst>
            <a:rect l="T9" t="T10" r="T11" b="T12"/>
            <a:pathLst>
              <a:path w="635" h="2539">
                <a:moveTo>
                  <a:pt x="269" y="2305"/>
                </a:moveTo>
                <a:lnTo>
                  <a:pt x="7" y="1522"/>
                </a:lnTo>
                <a:lnTo>
                  <a:pt x="0" y="2"/>
                </a:lnTo>
              </a:path>
            </a:pathLst>
          </a:custGeom>
          <a:noFill/>
          <a:ln w="10159">
            <a:solidFill>
              <a:srgbClr val="000000"/>
            </a:solidFill>
            <a:round/>
            <a:headEnd/>
            <a:tailEnd/>
          </a:ln>
        </p:spPr>
        <p:txBody>
          <a:bodyPr lIns="0" tIns="0" rIns="0" bIns="0"/>
          <a:lstStyle/>
          <a:p>
            <a:endParaRPr lang="en-IN"/>
          </a:p>
        </p:txBody>
      </p:sp>
      <p:sp>
        <p:nvSpPr>
          <p:cNvPr id="138" name="object 136"/>
          <p:cNvSpPr>
            <a:spLocks/>
          </p:cNvSpPr>
          <p:nvPr/>
        </p:nvSpPr>
        <p:spPr bwMode="auto">
          <a:xfrm>
            <a:off x="3852863" y="3754438"/>
            <a:ext cx="1587" cy="123825"/>
          </a:xfrm>
          <a:custGeom>
            <a:avLst/>
            <a:gdLst>
              <a:gd name="T0" fmla="*/ 1580 w 635"/>
              <a:gd name="T1" fmla="*/ 123589 h 123825"/>
              <a:gd name="T2" fmla="*/ 0 w 635"/>
              <a:gd name="T3" fmla="*/ 0 h 123825"/>
              <a:gd name="T4" fmla="*/ 0 60000 65536"/>
              <a:gd name="T5" fmla="*/ 0 60000 65536"/>
              <a:gd name="T6" fmla="*/ 0 w 635"/>
              <a:gd name="T7" fmla="*/ 0 h 123825"/>
              <a:gd name="T8" fmla="*/ 635 w 635"/>
              <a:gd name="T9" fmla="*/ 123825 h 123825"/>
            </a:gdLst>
            <a:ahLst/>
            <a:cxnLst>
              <a:cxn ang="T4">
                <a:pos x="T0" y="T1"/>
              </a:cxn>
              <a:cxn ang="T5">
                <a:pos x="T2" y="T3"/>
              </a:cxn>
            </a:cxnLst>
            <a:rect l="T6" t="T7" r="T8" b="T9"/>
            <a:pathLst>
              <a:path w="635" h="123825">
                <a:moveTo>
                  <a:pt x="632" y="123589"/>
                </a:moveTo>
                <a:lnTo>
                  <a:pt x="0" y="0"/>
                </a:lnTo>
              </a:path>
            </a:pathLst>
          </a:custGeom>
          <a:noFill/>
          <a:ln w="10159">
            <a:solidFill>
              <a:srgbClr val="000000"/>
            </a:solidFill>
            <a:round/>
            <a:headEnd/>
            <a:tailEnd/>
          </a:ln>
        </p:spPr>
        <p:txBody>
          <a:bodyPr lIns="0" tIns="0" rIns="0" bIns="0"/>
          <a:lstStyle/>
          <a:p>
            <a:endParaRPr lang="en-IN"/>
          </a:p>
        </p:txBody>
      </p:sp>
      <p:sp>
        <p:nvSpPr>
          <p:cNvPr id="139" name="object 137"/>
          <p:cNvSpPr>
            <a:spLocks/>
          </p:cNvSpPr>
          <p:nvPr/>
        </p:nvSpPr>
        <p:spPr bwMode="auto">
          <a:xfrm>
            <a:off x="4708525" y="3694113"/>
            <a:ext cx="793750" cy="0"/>
          </a:xfrm>
          <a:custGeom>
            <a:avLst/>
            <a:gdLst>
              <a:gd name="T0" fmla="*/ 5472 w 793750"/>
              <a:gd name="T1" fmla="*/ 799041 w 793750"/>
              <a:gd name="T2" fmla="*/ 0 60000 65536"/>
              <a:gd name="T3" fmla="*/ 0 60000 65536"/>
              <a:gd name="T4" fmla="*/ 0 w 793750"/>
              <a:gd name="T5" fmla="*/ 793750 w 793750"/>
            </a:gdLst>
            <a:ahLst/>
            <a:cxnLst>
              <a:cxn ang="T2">
                <a:pos x="T0" y="0"/>
              </a:cxn>
              <a:cxn ang="T3">
                <a:pos x="T1" y="0"/>
              </a:cxn>
            </a:cxnLst>
            <a:rect l="T4" t="0" r="T5" b="0"/>
            <a:pathLst>
              <a:path w="793750">
                <a:moveTo>
                  <a:pt x="5472" y="0"/>
                </a:moveTo>
                <a:lnTo>
                  <a:pt x="799041" y="0"/>
                </a:lnTo>
              </a:path>
            </a:pathLst>
          </a:custGeom>
          <a:noFill/>
          <a:ln w="3175">
            <a:solidFill>
              <a:srgbClr val="000000"/>
            </a:solidFill>
            <a:round/>
            <a:headEnd/>
            <a:tailEnd/>
          </a:ln>
        </p:spPr>
        <p:txBody>
          <a:bodyPr lIns="0" tIns="0" rIns="0" bIns="0"/>
          <a:lstStyle/>
          <a:p>
            <a:endParaRPr lang="en-IN"/>
          </a:p>
        </p:txBody>
      </p:sp>
      <p:sp>
        <p:nvSpPr>
          <p:cNvPr id="140" name="object 138"/>
          <p:cNvSpPr>
            <a:spLocks/>
          </p:cNvSpPr>
          <p:nvPr/>
        </p:nvSpPr>
        <p:spPr bwMode="auto">
          <a:xfrm>
            <a:off x="5503863" y="3694113"/>
            <a:ext cx="7937" cy="3175"/>
          </a:xfrm>
          <a:custGeom>
            <a:avLst/>
            <a:gdLst>
              <a:gd name="T0" fmla="*/ 0 w 6985"/>
              <a:gd name="T1" fmla="*/ 0 h 2539"/>
              <a:gd name="T2" fmla="*/ 903 w 6985"/>
              <a:gd name="T3" fmla="*/ 116 h 2539"/>
              <a:gd name="T4" fmla="*/ 7634 w 6985"/>
              <a:gd name="T5" fmla="*/ 2809 h 2539"/>
              <a:gd name="T6" fmla="*/ 0 60000 65536"/>
              <a:gd name="T7" fmla="*/ 0 60000 65536"/>
              <a:gd name="T8" fmla="*/ 0 60000 65536"/>
              <a:gd name="T9" fmla="*/ 0 w 6985"/>
              <a:gd name="T10" fmla="*/ 0 h 2539"/>
              <a:gd name="T11" fmla="*/ 6985 w 6985"/>
              <a:gd name="T12" fmla="*/ 2539 h 2539"/>
            </a:gdLst>
            <a:ahLst/>
            <a:cxnLst>
              <a:cxn ang="T6">
                <a:pos x="T0" y="T1"/>
              </a:cxn>
              <a:cxn ang="T7">
                <a:pos x="T2" y="T3"/>
              </a:cxn>
              <a:cxn ang="T8">
                <a:pos x="T4" y="T5"/>
              </a:cxn>
            </a:cxnLst>
            <a:rect l="T9" t="T10" r="T11" b="T12"/>
            <a:pathLst>
              <a:path w="6985" h="2539">
                <a:moveTo>
                  <a:pt x="0" y="0"/>
                </a:moveTo>
                <a:lnTo>
                  <a:pt x="795" y="93"/>
                </a:lnTo>
                <a:lnTo>
                  <a:pt x="6718" y="2246"/>
                </a:lnTo>
              </a:path>
            </a:pathLst>
          </a:custGeom>
          <a:noFill/>
          <a:ln w="10159">
            <a:solidFill>
              <a:srgbClr val="000000"/>
            </a:solidFill>
            <a:round/>
            <a:headEnd/>
            <a:tailEnd/>
          </a:ln>
        </p:spPr>
        <p:txBody>
          <a:bodyPr lIns="0" tIns="0" rIns="0" bIns="0"/>
          <a:lstStyle/>
          <a:p>
            <a:endParaRPr lang="en-IN"/>
          </a:p>
        </p:txBody>
      </p:sp>
      <p:sp>
        <p:nvSpPr>
          <p:cNvPr id="141" name="object 139"/>
          <p:cNvSpPr>
            <a:spLocks/>
          </p:cNvSpPr>
          <p:nvPr/>
        </p:nvSpPr>
        <p:spPr bwMode="auto">
          <a:xfrm>
            <a:off x="5518150" y="3698875"/>
            <a:ext cx="6350" cy="4763"/>
          </a:xfrm>
          <a:custGeom>
            <a:avLst/>
            <a:gdLst>
              <a:gd name="T0" fmla="*/ 0 w 6350"/>
              <a:gd name="T1" fmla="*/ 0 h 3810"/>
              <a:gd name="T2" fmla="*/ 736 w 6350"/>
              <a:gd name="T3" fmla="*/ 334 h 3810"/>
              <a:gd name="T4" fmla="*/ 5908 w 6350"/>
              <a:gd name="T5" fmla="*/ 4527 h 3810"/>
              <a:gd name="T6" fmla="*/ 0 60000 65536"/>
              <a:gd name="T7" fmla="*/ 0 60000 65536"/>
              <a:gd name="T8" fmla="*/ 0 60000 65536"/>
              <a:gd name="T9" fmla="*/ 0 w 6350"/>
              <a:gd name="T10" fmla="*/ 0 h 3810"/>
              <a:gd name="T11" fmla="*/ 6350 w 6350"/>
              <a:gd name="T12" fmla="*/ 3810 h 3810"/>
            </a:gdLst>
            <a:ahLst/>
            <a:cxnLst>
              <a:cxn ang="T6">
                <a:pos x="T0" y="T1"/>
              </a:cxn>
              <a:cxn ang="T7">
                <a:pos x="T2" y="T3"/>
              </a:cxn>
              <a:cxn ang="T8">
                <a:pos x="T4" y="T5"/>
              </a:cxn>
            </a:cxnLst>
            <a:rect l="T9" t="T10" r="T11" b="T12"/>
            <a:pathLst>
              <a:path w="6350" h="3810">
                <a:moveTo>
                  <a:pt x="0" y="0"/>
                </a:moveTo>
                <a:lnTo>
                  <a:pt x="736" y="267"/>
                </a:lnTo>
                <a:lnTo>
                  <a:pt x="5908" y="3621"/>
                </a:lnTo>
              </a:path>
            </a:pathLst>
          </a:custGeom>
          <a:noFill/>
          <a:ln w="10159">
            <a:solidFill>
              <a:srgbClr val="000000"/>
            </a:solidFill>
            <a:round/>
            <a:headEnd/>
            <a:tailEnd/>
          </a:ln>
        </p:spPr>
        <p:txBody>
          <a:bodyPr lIns="0" tIns="0" rIns="0" bIns="0"/>
          <a:lstStyle/>
          <a:p>
            <a:endParaRPr lang="en-IN"/>
          </a:p>
        </p:txBody>
      </p:sp>
      <p:sp>
        <p:nvSpPr>
          <p:cNvPr id="142" name="object 140"/>
          <p:cNvSpPr>
            <a:spLocks/>
          </p:cNvSpPr>
          <p:nvPr/>
        </p:nvSpPr>
        <p:spPr bwMode="auto">
          <a:xfrm>
            <a:off x="5529263" y="3706813"/>
            <a:ext cx="4762" cy="4762"/>
          </a:xfrm>
          <a:custGeom>
            <a:avLst/>
            <a:gdLst>
              <a:gd name="T0" fmla="*/ 0 w 5079"/>
              <a:gd name="T1" fmla="*/ 0 h 5079"/>
              <a:gd name="T2" fmla="*/ 614 w 5079"/>
              <a:gd name="T3" fmla="*/ 398 h 5079"/>
              <a:gd name="T4" fmla="*/ 4603 w 5079"/>
              <a:gd name="T5" fmla="*/ 4487 h 5079"/>
              <a:gd name="T6" fmla="*/ 0 60000 65536"/>
              <a:gd name="T7" fmla="*/ 0 60000 65536"/>
              <a:gd name="T8" fmla="*/ 0 60000 65536"/>
              <a:gd name="T9" fmla="*/ 0 w 5079"/>
              <a:gd name="T10" fmla="*/ 0 h 5079"/>
              <a:gd name="T11" fmla="*/ 5079 w 5079"/>
              <a:gd name="T12" fmla="*/ 5079 h 5079"/>
            </a:gdLst>
            <a:ahLst/>
            <a:cxnLst>
              <a:cxn ang="T6">
                <a:pos x="T0" y="T1"/>
              </a:cxn>
              <a:cxn ang="T7">
                <a:pos x="T2" y="T3"/>
              </a:cxn>
              <a:cxn ang="T8">
                <a:pos x="T4" y="T5"/>
              </a:cxn>
            </a:cxnLst>
            <a:rect l="T9" t="T10" r="T11" b="T12"/>
            <a:pathLst>
              <a:path w="5079" h="5079">
                <a:moveTo>
                  <a:pt x="0" y="0"/>
                </a:moveTo>
                <a:lnTo>
                  <a:pt x="655" y="425"/>
                </a:lnTo>
                <a:lnTo>
                  <a:pt x="4909" y="4786"/>
                </a:lnTo>
              </a:path>
            </a:pathLst>
          </a:custGeom>
          <a:noFill/>
          <a:ln w="10159">
            <a:solidFill>
              <a:srgbClr val="000000"/>
            </a:solidFill>
            <a:round/>
            <a:headEnd/>
            <a:tailEnd/>
          </a:ln>
        </p:spPr>
        <p:txBody>
          <a:bodyPr lIns="0" tIns="0" rIns="0" bIns="0"/>
          <a:lstStyle/>
          <a:p>
            <a:endParaRPr lang="en-IN"/>
          </a:p>
        </p:txBody>
      </p:sp>
      <p:sp>
        <p:nvSpPr>
          <p:cNvPr id="143" name="object 141"/>
          <p:cNvSpPr>
            <a:spLocks/>
          </p:cNvSpPr>
          <p:nvPr/>
        </p:nvSpPr>
        <p:spPr bwMode="auto">
          <a:xfrm>
            <a:off x="5538788" y="3716338"/>
            <a:ext cx="3175" cy="6350"/>
          </a:xfrm>
          <a:custGeom>
            <a:avLst/>
            <a:gdLst>
              <a:gd name="T0" fmla="*/ 0 w 3810"/>
              <a:gd name="T1" fmla="*/ 0 h 6350"/>
              <a:gd name="T2" fmla="*/ 458 w 3810"/>
              <a:gd name="T3" fmla="*/ 563 h 6350"/>
              <a:gd name="T4" fmla="*/ 3107 w 3810"/>
              <a:gd name="T5" fmla="*/ 5747 h 6350"/>
              <a:gd name="T6" fmla="*/ 0 60000 65536"/>
              <a:gd name="T7" fmla="*/ 0 60000 65536"/>
              <a:gd name="T8" fmla="*/ 0 60000 65536"/>
              <a:gd name="T9" fmla="*/ 0 w 3810"/>
              <a:gd name="T10" fmla="*/ 0 h 6350"/>
              <a:gd name="T11" fmla="*/ 3810 w 3810"/>
              <a:gd name="T12" fmla="*/ 6350 h 6350"/>
            </a:gdLst>
            <a:ahLst/>
            <a:cxnLst>
              <a:cxn ang="T6">
                <a:pos x="T0" y="T1"/>
              </a:cxn>
              <a:cxn ang="T7">
                <a:pos x="T2" y="T3"/>
              </a:cxn>
              <a:cxn ang="T8">
                <a:pos x="T4" y="T5"/>
              </a:cxn>
            </a:cxnLst>
            <a:rect l="T9" t="T10" r="T11" b="T12"/>
            <a:pathLst>
              <a:path w="3810" h="6350">
                <a:moveTo>
                  <a:pt x="0" y="0"/>
                </a:moveTo>
                <a:lnTo>
                  <a:pt x="550" y="563"/>
                </a:lnTo>
                <a:lnTo>
                  <a:pt x="3728" y="5747"/>
                </a:lnTo>
              </a:path>
            </a:pathLst>
          </a:custGeom>
          <a:noFill/>
          <a:ln w="10159">
            <a:solidFill>
              <a:srgbClr val="000000"/>
            </a:solidFill>
            <a:round/>
            <a:headEnd/>
            <a:tailEnd/>
          </a:ln>
        </p:spPr>
        <p:txBody>
          <a:bodyPr lIns="0" tIns="0" rIns="0" bIns="0"/>
          <a:lstStyle/>
          <a:p>
            <a:endParaRPr lang="en-IN"/>
          </a:p>
        </p:txBody>
      </p:sp>
      <p:sp>
        <p:nvSpPr>
          <p:cNvPr id="144" name="object 142"/>
          <p:cNvSpPr>
            <a:spLocks/>
          </p:cNvSpPr>
          <p:nvPr/>
        </p:nvSpPr>
        <p:spPr bwMode="auto">
          <a:xfrm>
            <a:off x="5546725" y="3727450"/>
            <a:ext cx="1588" cy="7938"/>
          </a:xfrm>
          <a:custGeom>
            <a:avLst/>
            <a:gdLst>
              <a:gd name="T0" fmla="*/ 0 w 2539"/>
              <a:gd name="T1" fmla="*/ 0 h 6985"/>
              <a:gd name="T2" fmla="*/ 261 w 2539"/>
              <a:gd name="T3" fmla="*/ 776 h 6985"/>
              <a:gd name="T4" fmla="*/ 1482 w 2539"/>
              <a:gd name="T5" fmla="*/ 7399 h 6985"/>
              <a:gd name="T6" fmla="*/ 0 60000 65536"/>
              <a:gd name="T7" fmla="*/ 0 60000 65536"/>
              <a:gd name="T8" fmla="*/ 0 60000 65536"/>
              <a:gd name="T9" fmla="*/ 0 w 2539"/>
              <a:gd name="T10" fmla="*/ 0 h 6985"/>
              <a:gd name="T11" fmla="*/ 2539 w 2539"/>
              <a:gd name="T12" fmla="*/ 6985 h 6985"/>
            </a:gdLst>
            <a:ahLst/>
            <a:cxnLst>
              <a:cxn ang="T6">
                <a:pos x="T0" y="T1"/>
              </a:cxn>
              <a:cxn ang="T7">
                <a:pos x="T2" y="T3"/>
              </a:cxn>
              <a:cxn ang="T8">
                <a:pos x="T4" y="T5"/>
              </a:cxn>
            </a:cxnLst>
            <a:rect l="T9" t="T10" r="T11" b="T12"/>
            <a:pathLst>
              <a:path w="2539" h="6985">
                <a:moveTo>
                  <a:pt x="0" y="0"/>
                </a:moveTo>
                <a:lnTo>
                  <a:pt x="418" y="683"/>
                </a:lnTo>
                <a:lnTo>
                  <a:pt x="2369" y="6511"/>
                </a:lnTo>
              </a:path>
            </a:pathLst>
          </a:custGeom>
          <a:noFill/>
          <a:ln w="10159">
            <a:solidFill>
              <a:srgbClr val="000000"/>
            </a:solidFill>
            <a:round/>
            <a:headEnd/>
            <a:tailEnd/>
          </a:ln>
        </p:spPr>
        <p:txBody>
          <a:bodyPr lIns="0" tIns="0" rIns="0" bIns="0"/>
          <a:lstStyle/>
          <a:p>
            <a:endParaRPr lang="en-IN"/>
          </a:p>
        </p:txBody>
      </p:sp>
      <p:sp>
        <p:nvSpPr>
          <p:cNvPr id="145" name="object 143"/>
          <p:cNvSpPr>
            <a:spLocks/>
          </p:cNvSpPr>
          <p:nvPr/>
        </p:nvSpPr>
        <p:spPr bwMode="auto">
          <a:xfrm>
            <a:off x="5551488" y="3741738"/>
            <a:ext cx="0" cy="1587"/>
          </a:xfrm>
          <a:custGeom>
            <a:avLst/>
            <a:gdLst>
              <a:gd name="T0" fmla="*/ 0 w 635"/>
              <a:gd name="T1" fmla="*/ 0 h 2539"/>
              <a:gd name="T2" fmla="*/ 0 w 635"/>
              <a:gd name="T3" fmla="*/ 488 h 2539"/>
              <a:gd name="T4" fmla="*/ 0 w 635"/>
              <a:gd name="T5" fmla="*/ 1435 h 2539"/>
              <a:gd name="T6" fmla="*/ 0 60000 65536"/>
              <a:gd name="T7" fmla="*/ 0 60000 65536"/>
              <a:gd name="T8" fmla="*/ 0 60000 65536"/>
              <a:gd name="T9" fmla="*/ 0 w 635"/>
              <a:gd name="T10" fmla="*/ 0 h 2539"/>
              <a:gd name="T11" fmla="*/ 0 w 635"/>
              <a:gd name="T12" fmla="*/ 2539 h 2539"/>
            </a:gdLst>
            <a:ahLst/>
            <a:cxnLst>
              <a:cxn ang="T6">
                <a:pos x="T0" y="T1"/>
              </a:cxn>
              <a:cxn ang="T7">
                <a:pos x="T2" y="T3"/>
              </a:cxn>
              <a:cxn ang="T8">
                <a:pos x="T4" y="T5"/>
              </a:cxn>
            </a:cxnLst>
            <a:rect l="T9" t="T10" r="T11" b="T12"/>
            <a:pathLst>
              <a:path w="635" h="2539">
                <a:moveTo>
                  <a:pt x="0" y="0"/>
                </a:moveTo>
                <a:lnTo>
                  <a:pt x="261" y="780"/>
                </a:lnTo>
                <a:lnTo>
                  <a:pt x="268" y="2296"/>
                </a:lnTo>
              </a:path>
            </a:pathLst>
          </a:custGeom>
          <a:noFill/>
          <a:ln w="10159">
            <a:solidFill>
              <a:srgbClr val="000000"/>
            </a:solidFill>
            <a:round/>
            <a:headEnd/>
            <a:tailEnd/>
          </a:ln>
        </p:spPr>
        <p:txBody>
          <a:bodyPr lIns="0" tIns="0" rIns="0" bIns="0"/>
          <a:lstStyle/>
          <a:p>
            <a:endParaRPr lang="en-IN"/>
          </a:p>
        </p:txBody>
      </p:sp>
      <p:sp>
        <p:nvSpPr>
          <p:cNvPr id="146" name="object 144"/>
          <p:cNvSpPr>
            <a:spLocks/>
          </p:cNvSpPr>
          <p:nvPr/>
        </p:nvSpPr>
        <p:spPr bwMode="auto">
          <a:xfrm>
            <a:off x="5551488" y="3884613"/>
            <a:ext cx="0" cy="128587"/>
          </a:xfrm>
          <a:custGeom>
            <a:avLst/>
            <a:gdLst>
              <a:gd name="T0" fmla="*/ 5532 h 129539"/>
              <a:gd name="T1" fmla="*/ 133832 h 129539"/>
              <a:gd name="T2" fmla="*/ 0 60000 65536"/>
              <a:gd name="T3" fmla="*/ 0 60000 65536"/>
              <a:gd name="T4" fmla="*/ 0 h 129539"/>
              <a:gd name="T5" fmla="*/ 129539 h 129539"/>
            </a:gdLst>
            <a:ahLst/>
            <a:cxnLst>
              <a:cxn ang="T2">
                <a:pos x="0" y="T0"/>
              </a:cxn>
              <a:cxn ang="T3">
                <a:pos x="0" y="T1"/>
              </a:cxn>
            </a:cxnLst>
            <a:rect l="0" t="T4" r="0" b="T5"/>
            <a:pathLst>
              <a:path h="129539">
                <a:moveTo>
                  <a:pt x="0" y="5573"/>
                </a:moveTo>
                <a:lnTo>
                  <a:pt x="0" y="134823"/>
                </a:lnTo>
              </a:path>
            </a:pathLst>
          </a:custGeom>
          <a:noFill/>
          <a:ln w="3175">
            <a:solidFill>
              <a:srgbClr val="000000"/>
            </a:solidFill>
            <a:round/>
            <a:headEnd/>
            <a:tailEnd/>
          </a:ln>
        </p:spPr>
        <p:txBody>
          <a:bodyPr lIns="0" tIns="0" rIns="0" bIns="0"/>
          <a:lstStyle/>
          <a:p>
            <a:endParaRPr lang="en-IN"/>
          </a:p>
        </p:txBody>
      </p:sp>
      <p:sp>
        <p:nvSpPr>
          <p:cNvPr id="147" name="object 145"/>
          <p:cNvSpPr>
            <a:spLocks/>
          </p:cNvSpPr>
          <p:nvPr/>
        </p:nvSpPr>
        <p:spPr bwMode="auto">
          <a:xfrm>
            <a:off x="5548313" y="4016375"/>
            <a:ext cx="3175" cy="6350"/>
          </a:xfrm>
          <a:custGeom>
            <a:avLst/>
            <a:gdLst>
              <a:gd name="T0" fmla="*/ 2812 w 2539"/>
              <a:gd name="T1" fmla="*/ 0 h 6985"/>
              <a:gd name="T2" fmla="*/ 2695 w 2539"/>
              <a:gd name="T3" fmla="*/ 725 h 6985"/>
              <a:gd name="T4" fmla="*/ 0 w 2539"/>
              <a:gd name="T5" fmla="*/ 6110 h 6985"/>
              <a:gd name="T6" fmla="*/ 0 60000 65536"/>
              <a:gd name="T7" fmla="*/ 0 60000 65536"/>
              <a:gd name="T8" fmla="*/ 0 60000 65536"/>
              <a:gd name="T9" fmla="*/ 0 w 2539"/>
              <a:gd name="T10" fmla="*/ 0 h 6985"/>
              <a:gd name="T11" fmla="*/ 2539 w 2539"/>
              <a:gd name="T12" fmla="*/ 6985 h 6985"/>
            </a:gdLst>
            <a:ahLst/>
            <a:cxnLst>
              <a:cxn ang="T6">
                <a:pos x="T0" y="T1"/>
              </a:cxn>
              <a:cxn ang="T7">
                <a:pos x="T2" y="T3"/>
              </a:cxn>
              <a:cxn ang="T8">
                <a:pos x="T4" y="T5"/>
              </a:cxn>
            </a:cxnLst>
            <a:rect l="T9" t="T10" r="T11" b="T12"/>
            <a:pathLst>
              <a:path w="2539" h="6985">
                <a:moveTo>
                  <a:pt x="2249" y="0"/>
                </a:moveTo>
                <a:lnTo>
                  <a:pt x="2155" y="797"/>
                </a:lnTo>
                <a:lnTo>
                  <a:pt x="0" y="6721"/>
                </a:lnTo>
              </a:path>
            </a:pathLst>
          </a:custGeom>
          <a:noFill/>
          <a:ln w="10159">
            <a:solidFill>
              <a:srgbClr val="000000"/>
            </a:solidFill>
            <a:round/>
            <a:headEnd/>
            <a:tailEnd/>
          </a:ln>
        </p:spPr>
        <p:txBody>
          <a:bodyPr lIns="0" tIns="0" rIns="0" bIns="0"/>
          <a:lstStyle/>
          <a:p>
            <a:endParaRPr lang="en-IN"/>
          </a:p>
        </p:txBody>
      </p:sp>
      <p:sp>
        <p:nvSpPr>
          <p:cNvPr id="148" name="object 146"/>
          <p:cNvSpPr>
            <a:spLocks/>
          </p:cNvSpPr>
          <p:nvPr/>
        </p:nvSpPr>
        <p:spPr bwMode="auto">
          <a:xfrm>
            <a:off x="5541963" y="4029075"/>
            <a:ext cx="4762" cy="6350"/>
          </a:xfrm>
          <a:custGeom>
            <a:avLst/>
            <a:gdLst>
              <a:gd name="T0" fmla="*/ 4532 w 3810"/>
              <a:gd name="T1" fmla="*/ 0 h 6350"/>
              <a:gd name="T2" fmla="*/ 4196 w 3810"/>
              <a:gd name="T3" fmla="*/ 738 h 6350"/>
              <a:gd name="T4" fmla="*/ 0 w 3810"/>
              <a:gd name="T5" fmla="*/ 5913 h 6350"/>
              <a:gd name="T6" fmla="*/ 0 60000 65536"/>
              <a:gd name="T7" fmla="*/ 0 60000 65536"/>
              <a:gd name="T8" fmla="*/ 0 60000 65536"/>
              <a:gd name="T9" fmla="*/ 0 w 3810"/>
              <a:gd name="T10" fmla="*/ 0 h 6350"/>
              <a:gd name="T11" fmla="*/ 3810 w 3810"/>
              <a:gd name="T12" fmla="*/ 6350 h 6350"/>
            </a:gdLst>
            <a:ahLst/>
            <a:cxnLst>
              <a:cxn ang="T6">
                <a:pos x="T0" y="T1"/>
              </a:cxn>
              <a:cxn ang="T7">
                <a:pos x="T2" y="T3"/>
              </a:cxn>
              <a:cxn ang="T8">
                <a:pos x="T4" y="T5"/>
              </a:cxn>
            </a:cxnLst>
            <a:rect l="T9" t="T10" r="T11" b="T12"/>
            <a:pathLst>
              <a:path w="3810" h="6350">
                <a:moveTo>
                  <a:pt x="3626" y="0"/>
                </a:moveTo>
                <a:lnTo>
                  <a:pt x="3357" y="738"/>
                </a:lnTo>
                <a:lnTo>
                  <a:pt x="0" y="5913"/>
                </a:lnTo>
              </a:path>
            </a:pathLst>
          </a:custGeom>
          <a:noFill/>
          <a:ln w="10159">
            <a:solidFill>
              <a:srgbClr val="000000"/>
            </a:solidFill>
            <a:round/>
            <a:headEnd/>
            <a:tailEnd/>
          </a:ln>
        </p:spPr>
        <p:txBody>
          <a:bodyPr lIns="0" tIns="0" rIns="0" bIns="0"/>
          <a:lstStyle/>
          <a:p>
            <a:endParaRPr lang="en-IN"/>
          </a:p>
        </p:txBody>
      </p:sp>
      <p:sp>
        <p:nvSpPr>
          <p:cNvPr id="149" name="object 147"/>
          <p:cNvSpPr>
            <a:spLocks/>
          </p:cNvSpPr>
          <p:nvPr/>
        </p:nvSpPr>
        <p:spPr bwMode="auto">
          <a:xfrm>
            <a:off x="5534025" y="4040188"/>
            <a:ext cx="4763" cy="6350"/>
          </a:xfrm>
          <a:custGeom>
            <a:avLst/>
            <a:gdLst>
              <a:gd name="T0" fmla="*/ 4497 w 5079"/>
              <a:gd name="T1" fmla="*/ 0 h 5079"/>
              <a:gd name="T2" fmla="*/ 4096 w 5079"/>
              <a:gd name="T3" fmla="*/ 821 h 5079"/>
              <a:gd name="T4" fmla="*/ 0 w 5079"/>
              <a:gd name="T5" fmla="*/ 6146 h 5079"/>
              <a:gd name="T6" fmla="*/ 0 60000 65536"/>
              <a:gd name="T7" fmla="*/ 0 60000 65536"/>
              <a:gd name="T8" fmla="*/ 0 60000 65536"/>
              <a:gd name="T9" fmla="*/ 0 w 5079"/>
              <a:gd name="T10" fmla="*/ 0 h 5079"/>
              <a:gd name="T11" fmla="*/ 5079 w 5079"/>
              <a:gd name="T12" fmla="*/ 5079 h 5079"/>
            </a:gdLst>
            <a:ahLst/>
            <a:cxnLst>
              <a:cxn ang="T6">
                <a:pos x="T0" y="T1"/>
              </a:cxn>
              <a:cxn ang="T7">
                <a:pos x="T2" y="T3"/>
              </a:cxn>
              <a:cxn ang="T8">
                <a:pos x="T4" y="T5"/>
              </a:cxn>
            </a:cxnLst>
            <a:rect l="T9" t="T10" r="T11" b="T12"/>
            <a:pathLst>
              <a:path w="5079" h="5079">
                <a:moveTo>
                  <a:pt x="4795" y="0"/>
                </a:moveTo>
                <a:lnTo>
                  <a:pt x="4368" y="657"/>
                </a:lnTo>
                <a:lnTo>
                  <a:pt x="0" y="4916"/>
                </a:lnTo>
              </a:path>
            </a:pathLst>
          </a:custGeom>
          <a:noFill/>
          <a:ln w="10159">
            <a:solidFill>
              <a:srgbClr val="000000"/>
            </a:solidFill>
            <a:round/>
            <a:headEnd/>
            <a:tailEnd/>
          </a:ln>
        </p:spPr>
        <p:txBody>
          <a:bodyPr lIns="0" tIns="0" rIns="0" bIns="0"/>
          <a:lstStyle/>
          <a:p>
            <a:endParaRPr lang="en-IN"/>
          </a:p>
        </p:txBody>
      </p:sp>
      <p:sp>
        <p:nvSpPr>
          <p:cNvPr id="150" name="object 148"/>
          <p:cNvSpPr>
            <a:spLocks/>
          </p:cNvSpPr>
          <p:nvPr/>
        </p:nvSpPr>
        <p:spPr bwMode="auto">
          <a:xfrm>
            <a:off x="5522913" y="4049713"/>
            <a:ext cx="6350" cy="4762"/>
          </a:xfrm>
          <a:custGeom>
            <a:avLst/>
            <a:gdLst>
              <a:gd name="T0" fmla="*/ 5759 w 6350"/>
              <a:gd name="T1" fmla="*/ 0 h 3810"/>
              <a:gd name="T2" fmla="*/ 5193 w 6350"/>
              <a:gd name="T3" fmla="*/ 689 h 3810"/>
              <a:gd name="T4" fmla="*/ 0 w 6350"/>
              <a:gd name="T5" fmla="*/ 4667 h 3810"/>
              <a:gd name="T6" fmla="*/ 0 60000 65536"/>
              <a:gd name="T7" fmla="*/ 0 60000 65536"/>
              <a:gd name="T8" fmla="*/ 0 60000 65536"/>
              <a:gd name="T9" fmla="*/ 0 w 6350"/>
              <a:gd name="T10" fmla="*/ 0 h 3810"/>
              <a:gd name="T11" fmla="*/ 6350 w 6350"/>
              <a:gd name="T12" fmla="*/ 3810 h 3810"/>
            </a:gdLst>
            <a:ahLst/>
            <a:cxnLst>
              <a:cxn ang="T6">
                <a:pos x="T0" y="T1"/>
              </a:cxn>
              <a:cxn ang="T7">
                <a:pos x="T2" y="T3"/>
              </a:cxn>
              <a:cxn ang="T8">
                <a:pos x="T4" y="T5"/>
              </a:cxn>
            </a:cxnLst>
            <a:rect l="T9" t="T10" r="T11" b="T12"/>
            <a:pathLst>
              <a:path w="6350" h="3810">
                <a:moveTo>
                  <a:pt x="5759" y="0"/>
                </a:moveTo>
                <a:lnTo>
                  <a:pt x="5193" y="551"/>
                </a:lnTo>
                <a:lnTo>
                  <a:pt x="0" y="3734"/>
                </a:lnTo>
              </a:path>
            </a:pathLst>
          </a:custGeom>
          <a:noFill/>
          <a:ln w="10159">
            <a:solidFill>
              <a:srgbClr val="000000"/>
            </a:solidFill>
            <a:round/>
            <a:headEnd/>
            <a:tailEnd/>
          </a:ln>
        </p:spPr>
        <p:txBody>
          <a:bodyPr lIns="0" tIns="0" rIns="0" bIns="0"/>
          <a:lstStyle/>
          <a:p>
            <a:endParaRPr lang="en-IN"/>
          </a:p>
        </p:txBody>
      </p:sp>
      <p:sp>
        <p:nvSpPr>
          <p:cNvPr id="151" name="object 149"/>
          <p:cNvSpPr>
            <a:spLocks/>
          </p:cNvSpPr>
          <p:nvPr/>
        </p:nvSpPr>
        <p:spPr bwMode="auto">
          <a:xfrm>
            <a:off x="5510213" y="4057650"/>
            <a:ext cx="7937" cy="3175"/>
          </a:xfrm>
          <a:custGeom>
            <a:avLst/>
            <a:gdLst>
              <a:gd name="T0" fmla="*/ 7415 w 6985"/>
              <a:gd name="T1" fmla="*/ 0 h 2539"/>
              <a:gd name="T2" fmla="*/ 6636 w 6985"/>
              <a:gd name="T3" fmla="*/ 525 h 2539"/>
              <a:gd name="T4" fmla="*/ 1 w 6985"/>
              <a:gd name="T5" fmla="*/ 2966 h 2539"/>
              <a:gd name="T6" fmla="*/ 0 60000 65536"/>
              <a:gd name="T7" fmla="*/ 0 60000 65536"/>
              <a:gd name="T8" fmla="*/ 0 60000 65536"/>
              <a:gd name="T9" fmla="*/ 0 w 6985"/>
              <a:gd name="T10" fmla="*/ 0 h 2539"/>
              <a:gd name="T11" fmla="*/ 6985 w 6985"/>
              <a:gd name="T12" fmla="*/ 2539 h 2539"/>
            </a:gdLst>
            <a:ahLst/>
            <a:cxnLst>
              <a:cxn ang="T6">
                <a:pos x="T0" y="T1"/>
              </a:cxn>
              <a:cxn ang="T7">
                <a:pos x="T2" y="T3"/>
              </a:cxn>
              <a:cxn ang="T8">
                <a:pos x="T4" y="T5"/>
              </a:cxn>
            </a:cxnLst>
            <a:rect l="T9" t="T10" r="T11" b="T12"/>
            <a:pathLst>
              <a:path w="6985" h="2539">
                <a:moveTo>
                  <a:pt x="6526" y="0"/>
                </a:moveTo>
                <a:lnTo>
                  <a:pt x="5840" y="420"/>
                </a:lnTo>
                <a:lnTo>
                  <a:pt x="1" y="2372"/>
                </a:lnTo>
              </a:path>
            </a:pathLst>
          </a:custGeom>
          <a:noFill/>
          <a:ln w="10159">
            <a:solidFill>
              <a:srgbClr val="000000"/>
            </a:solidFill>
            <a:round/>
            <a:headEnd/>
            <a:tailEnd/>
          </a:ln>
        </p:spPr>
        <p:txBody>
          <a:bodyPr lIns="0" tIns="0" rIns="0" bIns="0"/>
          <a:lstStyle/>
          <a:p>
            <a:endParaRPr lang="en-IN"/>
          </a:p>
        </p:txBody>
      </p:sp>
      <p:sp>
        <p:nvSpPr>
          <p:cNvPr id="152" name="object 150"/>
          <p:cNvSpPr>
            <a:spLocks/>
          </p:cNvSpPr>
          <p:nvPr/>
        </p:nvSpPr>
        <p:spPr bwMode="auto">
          <a:xfrm>
            <a:off x="5502275" y="4062413"/>
            <a:ext cx="1588" cy="0"/>
          </a:xfrm>
          <a:custGeom>
            <a:avLst/>
            <a:gdLst>
              <a:gd name="T0" fmla="*/ 1405 w 2539"/>
              <a:gd name="T1" fmla="*/ 0 h 635"/>
              <a:gd name="T2" fmla="*/ 916 w 2539"/>
              <a:gd name="T3" fmla="*/ 0 h 635"/>
              <a:gd name="T4" fmla="*/ 1 w 2539"/>
              <a:gd name="T5" fmla="*/ 0 h 635"/>
              <a:gd name="T6" fmla="*/ 0 60000 65536"/>
              <a:gd name="T7" fmla="*/ 0 60000 65536"/>
              <a:gd name="T8" fmla="*/ 0 60000 65536"/>
              <a:gd name="T9" fmla="*/ 0 w 2539"/>
              <a:gd name="T10" fmla="*/ 0 h 635"/>
              <a:gd name="T11" fmla="*/ 2539 w 2539"/>
              <a:gd name="T12" fmla="*/ 0 h 635"/>
            </a:gdLst>
            <a:ahLst/>
            <a:cxnLst>
              <a:cxn ang="T6">
                <a:pos x="T0" y="T1"/>
              </a:cxn>
              <a:cxn ang="T7">
                <a:pos x="T2" y="T3"/>
              </a:cxn>
              <a:cxn ang="T8">
                <a:pos x="T4" y="T5"/>
              </a:cxn>
            </a:cxnLst>
            <a:rect l="T9" t="T10" r="T11" b="T12"/>
            <a:pathLst>
              <a:path w="2539" h="635">
                <a:moveTo>
                  <a:pt x="2247" y="0"/>
                </a:moveTo>
                <a:lnTo>
                  <a:pt x="1464" y="261"/>
                </a:lnTo>
                <a:lnTo>
                  <a:pt x="1" y="263"/>
                </a:lnTo>
              </a:path>
            </a:pathLst>
          </a:custGeom>
          <a:noFill/>
          <a:ln w="10159">
            <a:solidFill>
              <a:srgbClr val="000000"/>
            </a:solidFill>
            <a:round/>
            <a:headEnd/>
            <a:tailEnd/>
          </a:ln>
        </p:spPr>
        <p:txBody>
          <a:bodyPr lIns="0" tIns="0" rIns="0" bIns="0"/>
          <a:lstStyle/>
          <a:p>
            <a:endParaRPr lang="en-IN"/>
          </a:p>
        </p:txBody>
      </p:sp>
      <p:sp>
        <p:nvSpPr>
          <p:cNvPr id="154" name="object 152"/>
          <p:cNvSpPr>
            <a:spLocks/>
          </p:cNvSpPr>
          <p:nvPr/>
        </p:nvSpPr>
        <p:spPr bwMode="auto">
          <a:xfrm>
            <a:off x="3852863" y="3692525"/>
            <a:ext cx="1700212" cy="371475"/>
          </a:xfrm>
          <a:custGeom>
            <a:avLst/>
            <a:gdLst>
              <a:gd name="T0" fmla="*/ 0 w 1699260"/>
              <a:gd name="T1" fmla="*/ 61949 h 370839"/>
              <a:gd name="T2" fmla="*/ 14012 w 1699260"/>
              <a:gd name="T3" fmla="*/ 22676 h 370839"/>
              <a:gd name="T4" fmla="*/ 49041 w 1699260"/>
              <a:gd name="T5" fmla="*/ 1333 h 370839"/>
              <a:gd name="T6" fmla="*/ 1638333 w 1699260"/>
              <a:gd name="T7" fmla="*/ 0 h 370839"/>
              <a:gd name="T8" fmla="*/ 1652740 w 1699260"/>
              <a:gd name="T9" fmla="*/ 1688 h 370839"/>
              <a:gd name="T10" fmla="*/ 1687167 w 1699260"/>
              <a:gd name="T11" fmla="*/ 23900 h 370839"/>
              <a:gd name="T12" fmla="*/ 1700211 w 1699260"/>
              <a:gd name="T13" fmla="*/ 309514 h 370839"/>
              <a:gd name="T14" fmla="*/ 1698523 w 1699260"/>
              <a:gd name="T15" fmla="*/ 323946 h 370839"/>
              <a:gd name="T16" fmla="*/ 1676325 w 1699260"/>
              <a:gd name="T17" fmla="*/ 358411 h 370839"/>
              <a:gd name="T18" fmla="*/ 61878 w 1699260"/>
              <a:gd name="T19" fmla="*/ 371461 h 370839"/>
              <a:gd name="T20" fmla="*/ 47461 w 1699260"/>
              <a:gd name="T21" fmla="*/ 369772 h 370839"/>
              <a:gd name="T22" fmla="*/ 13034 w 1699260"/>
              <a:gd name="T23" fmla="*/ 347557 h 370839"/>
              <a:gd name="T24" fmla="*/ 0 w 1699260"/>
              <a:gd name="T25" fmla="*/ 61949 h 3708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99260"/>
              <a:gd name="T40" fmla="*/ 0 h 370839"/>
              <a:gd name="T41" fmla="*/ 1699260 w 1699260"/>
              <a:gd name="T42" fmla="*/ 370839 h 3708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99260" h="370839">
                <a:moveTo>
                  <a:pt x="0" y="61843"/>
                </a:moveTo>
                <a:lnTo>
                  <a:pt x="14004" y="22637"/>
                </a:lnTo>
                <a:lnTo>
                  <a:pt x="49014" y="1331"/>
                </a:lnTo>
                <a:lnTo>
                  <a:pt x="1637416" y="0"/>
                </a:lnTo>
                <a:lnTo>
                  <a:pt x="1651815" y="1685"/>
                </a:lnTo>
                <a:lnTo>
                  <a:pt x="1686222" y="23859"/>
                </a:lnTo>
                <a:lnTo>
                  <a:pt x="1699259" y="308984"/>
                </a:lnTo>
                <a:lnTo>
                  <a:pt x="1697572" y="323391"/>
                </a:lnTo>
                <a:lnTo>
                  <a:pt x="1675386" y="357797"/>
                </a:lnTo>
                <a:lnTo>
                  <a:pt x="61843" y="370825"/>
                </a:lnTo>
                <a:lnTo>
                  <a:pt x="47434" y="369139"/>
                </a:lnTo>
                <a:lnTo>
                  <a:pt x="13027" y="346962"/>
                </a:lnTo>
                <a:lnTo>
                  <a:pt x="0" y="61843"/>
                </a:lnTo>
                <a:close/>
              </a:path>
            </a:pathLst>
          </a:custGeom>
          <a:noFill/>
          <a:ln w="10159">
            <a:solidFill>
              <a:srgbClr val="000000"/>
            </a:solidFill>
            <a:round/>
            <a:headEnd/>
            <a:tailEnd/>
          </a:ln>
        </p:spPr>
        <p:txBody>
          <a:bodyPr lIns="0" tIns="0" rIns="0" bIns="0"/>
          <a:lstStyle/>
          <a:p>
            <a:endParaRPr lang="en-IN"/>
          </a:p>
        </p:txBody>
      </p:sp>
      <p:sp>
        <p:nvSpPr>
          <p:cNvPr id="156" name="object 154"/>
          <p:cNvSpPr>
            <a:spLocks noChangeArrowheads="1"/>
          </p:cNvSpPr>
          <p:nvPr/>
        </p:nvSpPr>
        <p:spPr bwMode="auto">
          <a:xfrm>
            <a:off x="3143240" y="3881438"/>
            <a:ext cx="2865437" cy="2976562"/>
          </a:xfrm>
          <a:prstGeom prst="rect">
            <a:avLst/>
          </a:prstGeom>
          <a:blipFill dpi="0" rotWithShape="1">
            <a:blip r:embed="rId15"/>
            <a:srcRect/>
            <a:stretch>
              <a:fillRect/>
            </a:stretch>
          </a:blipFill>
          <a:ln w="9525">
            <a:noFill/>
            <a:miter lim="800000"/>
            <a:headEnd/>
            <a:tailEnd/>
          </a:ln>
        </p:spPr>
        <p:txBody>
          <a:bodyPr lIns="0" tIns="0" rIns="0" bIns="0"/>
          <a:lstStyle/>
          <a:p>
            <a:endParaRPr lang="en-US"/>
          </a:p>
        </p:txBody>
      </p:sp>
      <p:sp>
        <p:nvSpPr>
          <p:cNvPr id="158" name="object 156"/>
          <p:cNvSpPr>
            <a:spLocks noChangeArrowheads="1"/>
          </p:cNvSpPr>
          <p:nvPr/>
        </p:nvSpPr>
        <p:spPr bwMode="auto">
          <a:xfrm>
            <a:off x="7502525" y="5816600"/>
            <a:ext cx="1425575" cy="601663"/>
          </a:xfrm>
          <a:prstGeom prst="rect">
            <a:avLst/>
          </a:prstGeom>
          <a:blipFill dpi="0" rotWithShape="1">
            <a:blip r:embed="rId13"/>
            <a:srcRect/>
            <a:stretch>
              <a:fillRect/>
            </a:stretch>
          </a:blipFill>
          <a:ln w="9525">
            <a:noFill/>
            <a:miter lim="800000"/>
            <a:headEnd/>
            <a:tailEnd/>
          </a:ln>
        </p:spPr>
        <p:txBody>
          <a:bodyPr lIns="0" tIns="0" rIns="0" bIns="0"/>
          <a:lstStyle/>
          <a:p>
            <a:endParaRPr lang="en-US"/>
          </a:p>
        </p:txBody>
      </p:sp>
      <p:sp>
        <p:nvSpPr>
          <p:cNvPr id="159" name="object 157"/>
          <p:cNvSpPr>
            <a:spLocks noChangeArrowheads="1"/>
          </p:cNvSpPr>
          <p:nvPr/>
        </p:nvSpPr>
        <p:spPr bwMode="auto">
          <a:xfrm>
            <a:off x="7502525" y="5816600"/>
            <a:ext cx="1425575" cy="601663"/>
          </a:xfrm>
          <a:prstGeom prst="rect">
            <a:avLst/>
          </a:prstGeom>
          <a:blipFill dpi="0" rotWithShape="1">
            <a:blip r:embed="rId13"/>
            <a:srcRect/>
            <a:stretch>
              <a:fillRect/>
            </a:stretch>
          </a:blipFill>
          <a:ln w="9525">
            <a:noFill/>
            <a:miter lim="800000"/>
            <a:headEnd/>
            <a:tailEnd/>
          </a:ln>
        </p:spPr>
        <p:txBody>
          <a:bodyPr lIns="0" tIns="0" rIns="0" bIns="0"/>
          <a:lstStyle/>
          <a:p>
            <a:endParaRPr lang="en-US"/>
          </a:p>
        </p:txBody>
      </p:sp>
      <p:sp>
        <p:nvSpPr>
          <p:cNvPr id="161" name="object 159"/>
          <p:cNvSpPr>
            <a:spLocks noChangeArrowheads="1"/>
          </p:cNvSpPr>
          <p:nvPr/>
        </p:nvSpPr>
        <p:spPr bwMode="auto">
          <a:xfrm>
            <a:off x="6900863" y="3698875"/>
            <a:ext cx="1700212" cy="368300"/>
          </a:xfrm>
          <a:prstGeom prst="rect">
            <a:avLst/>
          </a:prstGeom>
          <a:blipFill dpi="0" rotWithShape="1">
            <a:blip r:embed="rId16"/>
            <a:srcRect/>
            <a:stretch>
              <a:fillRect/>
            </a:stretch>
          </a:blipFill>
          <a:ln w="9525">
            <a:noFill/>
            <a:miter lim="800000"/>
            <a:headEnd/>
            <a:tailEnd/>
          </a:ln>
        </p:spPr>
        <p:txBody>
          <a:bodyPr lIns="0" tIns="0" rIns="0" bIns="0"/>
          <a:lstStyle/>
          <a:p>
            <a:endParaRPr lang="en-US"/>
          </a:p>
        </p:txBody>
      </p:sp>
      <p:sp>
        <p:nvSpPr>
          <p:cNvPr id="162" name="object 160"/>
          <p:cNvSpPr>
            <a:spLocks/>
          </p:cNvSpPr>
          <p:nvPr/>
        </p:nvSpPr>
        <p:spPr bwMode="auto">
          <a:xfrm>
            <a:off x="6900863" y="3748088"/>
            <a:ext cx="1587" cy="12700"/>
          </a:xfrm>
          <a:custGeom>
            <a:avLst/>
            <a:gdLst>
              <a:gd name="T0" fmla="*/ 0 w 1904"/>
              <a:gd name="T1" fmla="*/ 12563 h 11429"/>
              <a:gd name="T2" fmla="*/ 1103 w 1904"/>
              <a:gd name="T3" fmla="*/ 3 h 11429"/>
              <a:gd name="T4" fmla="*/ 0 60000 65536"/>
              <a:gd name="T5" fmla="*/ 0 60000 65536"/>
              <a:gd name="T6" fmla="*/ 0 w 1904"/>
              <a:gd name="T7" fmla="*/ 0 h 11429"/>
              <a:gd name="T8" fmla="*/ 1904 w 1904"/>
              <a:gd name="T9" fmla="*/ 11429 h 11429"/>
            </a:gdLst>
            <a:ahLst/>
            <a:cxnLst>
              <a:cxn ang="T4">
                <a:pos x="T0" y="T1"/>
              </a:cxn>
              <a:cxn ang="T5">
                <a:pos x="T2" y="T3"/>
              </a:cxn>
            </a:cxnLst>
            <a:rect l="T6" t="T7" r="T8" b="T9"/>
            <a:pathLst>
              <a:path w="1904" h="11429">
                <a:moveTo>
                  <a:pt x="0" y="11306"/>
                </a:moveTo>
                <a:lnTo>
                  <a:pt x="1323" y="3"/>
                </a:lnTo>
              </a:path>
            </a:pathLst>
          </a:custGeom>
          <a:noFill/>
          <a:ln w="10159">
            <a:solidFill>
              <a:srgbClr val="000000"/>
            </a:solidFill>
            <a:round/>
            <a:headEnd/>
            <a:tailEnd/>
          </a:ln>
        </p:spPr>
        <p:txBody>
          <a:bodyPr lIns="0" tIns="0" rIns="0" bIns="0"/>
          <a:lstStyle/>
          <a:p>
            <a:endParaRPr lang="en-IN"/>
          </a:p>
        </p:txBody>
      </p:sp>
      <p:sp>
        <p:nvSpPr>
          <p:cNvPr id="163" name="object 161"/>
          <p:cNvSpPr>
            <a:spLocks/>
          </p:cNvSpPr>
          <p:nvPr/>
        </p:nvSpPr>
        <p:spPr bwMode="auto">
          <a:xfrm>
            <a:off x="6902450" y="3740150"/>
            <a:ext cx="3175" cy="6350"/>
          </a:xfrm>
          <a:custGeom>
            <a:avLst/>
            <a:gdLst>
              <a:gd name="T0" fmla="*/ 0 w 2540"/>
              <a:gd name="T1" fmla="*/ 6127 h 6985"/>
              <a:gd name="T2" fmla="*/ 116 w 2540"/>
              <a:gd name="T3" fmla="*/ 5402 h 6985"/>
              <a:gd name="T4" fmla="*/ 2813 w 2540"/>
              <a:gd name="T5" fmla="*/ 9 h 6985"/>
              <a:gd name="T6" fmla="*/ 0 60000 65536"/>
              <a:gd name="T7" fmla="*/ 0 60000 65536"/>
              <a:gd name="T8" fmla="*/ 0 60000 65536"/>
              <a:gd name="T9" fmla="*/ 0 w 2540"/>
              <a:gd name="T10" fmla="*/ 0 h 6985"/>
              <a:gd name="T11" fmla="*/ 2540 w 2540"/>
              <a:gd name="T12" fmla="*/ 6985 h 6985"/>
            </a:gdLst>
            <a:ahLst/>
            <a:cxnLst>
              <a:cxn ang="T6">
                <a:pos x="T0" y="T1"/>
              </a:cxn>
              <a:cxn ang="T7">
                <a:pos x="T2" y="T3"/>
              </a:cxn>
              <a:cxn ang="T8">
                <a:pos x="T4" y="T5"/>
              </a:cxn>
            </a:cxnLst>
            <a:rect l="T9" t="T10" r="T11" b="T12"/>
            <a:pathLst>
              <a:path w="2540" h="6985">
                <a:moveTo>
                  <a:pt x="0" y="6740"/>
                </a:moveTo>
                <a:lnTo>
                  <a:pt x="93" y="5942"/>
                </a:lnTo>
                <a:lnTo>
                  <a:pt x="2250" y="10"/>
                </a:lnTo>
              </a:path>
            </a:pathLst>
          </a:custGeom>
          <a:noFill/>
          <a:ln w="10159">
            <a:solidFill>
              <a:srgbClr val="000000"/>
            </a:solidFill>
            <a:round/>
            <a:headEnd/>
            <a:tailEnd/>
          </a:ln>
        </p:spPr>
        <p:txBody>
          <a:bodyPr lIns="0" tIns="0" rIns="0" bIns="0"/>
          <a:lstStyle/>
          <a:p>
            <a:endParaRPr lang="en-IN"/>
          </a:p>
        </p:txBody>
      </p:sp>
      <p:sp>
        <p:nvSpPr>
          <p:cNvPr id="164" name="object 162"/>
          <p:cNvSpPr>
            <a:spLocks/>
          </p:cNvSpPr>
          <p:nvPr/>
        </p:nvSpPr>
        <p:spPr bwMode="auto">
          <a:xfrm>
            <a:off x="6907213" y="3727450"/>
            <a:ext cx="4762" cy="6350"/>
          </a:xfrm>
          <a:custGeom>
            <a:avLst/>
            <a:gdLst>
              <a:gd name="T0" fmla="*/ 0 w 3809"/>
              <a:gd name="T1" fmla="*/ 5927 h 6350"/>
              <a:gd name="T2" fmla="*/ 335 w 3809"/>
              <a:gd name="T3" fmla="*/ 5189 h 6350"/>
              <a:gd name="T4" fmla="*/ 4536 w 3809"/>
              <a:gd name="T5" fmla="*/ 7 h 6350"/>
              <a:gd name="T6" fmla="*/ 0 60000 65536"/>
              <a:gd name="T7" fmla="*/ 0 60000 65536"/>
              <a:gd name="T8" fmla="*/ 0 60000 65536"/>
              <a:gd name="T9" fmla="*/ 0 w 3809"/>
              <a:gd name="T10" fmla="*/ 0 h 6350"/>
              <a:gd name="T11" fmla="*/ 3809 w 3809"/>
              <a:gd name="T12" fmla="*/ 6350 h 6350"/>
            </a:gdLst>
            <a:ahLst/>
            <a:cxnLst>
              <a:cxn ang="T6">
                <a:pos x="T0" y="T1"/>
              </a:cxn>
              <a:cxn ang="T7">
                <a:pos x="T2" y="T3"/>
              </a:cxn>
              <a:cxn ang="T8">
                <a:pos x="T4" y="T5"/>
              </a:cxn>
            </a:cxnLst>
            <a:rect l="T9" t="T10" r="T11" b="T12"/>
            <a:pathLst>
              <a:path w="3809" h="6350">
                <a:moveTo>
                  <a:pt x="0" y="5927"/>
                </a:moveTo>
                <a:lnTo>
                  <a:pt x="268" y="5189"/>
                </a:lnTo>
                <a:lnTo>
                  <a:pt x="3628" y="7"/>
                </a:lnTo>
              </a:path>
            </a:pathLst>
          </a:custGeom>
          <a:noFill/>
          <a:ln w="10159">
            <a:solidFill>
              <a:srgbClr val="000000"/>
            </a:solidFill>
            <a:round/>
            <a:headEnd/>
            <a:tailEnd/>
          </a:ln>
        </p:spPr>
        <p:txBody>
          <a:bodyPr lIns="0" tIns="0" rIns="0" bIns="0"/>
          <a:lstStyle/>
          <a:p>
            <a:endParaRPr lang="en-IN"/>
          </a:p>
        </p:txBody>
      </p:sp>
      <p:sp>
        <p:nvSpPr>
          <p:cNvPr id="165" name="object 163"/>
          <p:cNvSpPr>
            <a:spLocks/>
          </p:cNvSpPr>
          <p:nvPr/>
        </p:nvSpPr>
        <p:spPr bwMode="auto">
          <a:xfrm>
            <a:off x="6915150" y="3716338"/>
            <a:ext cx="4763" cy="4762"/>
          </a:xfrm>
          <a:custGeom>
            <a:avLst/>
            <a:gdLst>
              <a:gd name="T0" fmla="*/ 0 w 5079"/>
              <a:gd name="T1" fmla="*/ 4617 h 5079"/>
              <a:gd name="T2" fmla="*/ 399 w 5079"/>
              <a:gd name="T3" fmla="*/ 4001 h 5079"/>
              <a:gd name="T4" fmla="*/ 4498 w 5079"/>
              <a:gd name="T5" fmla="*/ 4 h 5079"/>
              <a:gd name="T6" fmla="*/ 0 60000 65536"/>
              <a:gd name="T7" fmla="*/ 0 60000 65536"/>
              <a:gd name="T8" fmla="*/ 0 60000 65536"/>
              <a:gd name="T9" fmla="*/ 0 w 5079"/>
              <a:gd name="T10" fmla="*/ 0 h 5079"/>
              <a:gd name="T11" fmla="*/ 5079 w 5079"/>
              <a:gd name="T12" fmla="*/ 5079 h 5079"/>
            </a:gdLst>
            <a:ahLst/>
            <a:cxnLst>
              <a:cxn ang="T6">
                <a:pos x="T0" y="T1"/>
              </a:cxn>
              <a:cxn ang="T7">
                <a:pos x="T2" y="T3"/>
              </a:cxn>
              <a:cxn ang="T8">
                <a:pos x="T4" y="T5"/>
              </a:cxn>
            </a:cxnLst>
            <a:rect l="T9" t="T10" r="T11" b="T12"/>
            <a:pathLst>
              <a:path w="5079" h="5079">
                <a:moveTo>
                  <a:pt x="0" y="4924"/>
                </a:moveTo>
                <a:lnTo>
                  <a:pt x="426" y="4267"/>
                </a:lnTo>
                <a:lnTo>
                  <a:pt x="4796" y="4"/>
                </a:lnTo>
              </a:path>
            </a:pathLst>
          </a:custGeom>
          <a:noFill/>
          <a:ln w="10159">
            <a:solidFill>
              <a:srgbClr val="000000"/>
            </a:solidFill>
            <a:round/>
            <a:headEnd/>
            <a:tailEnd/>
          </a:ln>
        </p:spPr>
        <p:txBody>
          <a:bodyPr lIns="0" tIns="0" rIns="0" bIns="0"/>
          <a:lstStyle/>
          <a:p>
            <a:endParaRPr lang="en-IN"/>
          </a:p>
        </p:txBody>
      </p:sp>
      <p:sp>
        <p:nvSpPr>
          <p:cNvPr id="166" name="object 164"/>
          <p:cNvSpPr>
            <a:spLocks/>
          </p:cNvSpPr>
          <p:nvPr/>
        </p:nvSpPr>
        <p:spPr bwMode="auto">
          <a:xfrm>
            <a:off x="6924675" y="3708400"/>
            <a:ext cx="6350" cy="3175"/>
          </a:xfrm>
          <a:custGeom>
            <a:avLst/>
            <a:gdLst>
              <a:gd name="T0" fmla="*/ 0 w 6350"/>
              <a:gd name="T1" fmla="*/ 3115 h 3810"/>
              <a:gd name="T2" fmla="*/ 565 w 6350"/>
              <a:gd name="T3" fmla="*/ 2655 h 3810"/>
              <a:gd name="T4" fmla="*/ 5760 w 6350"/>
              <a:gd name="T5" fmla="*/ 1 h 3810"/>
              <a:gd name="T6" fmla="*/ 0 60000 65536"/>
              <a:gd name="T7" fmla="*/ 0 60000 65536"/>
              <a:gd name="T8" fmla="*/ 0 60000 65536"/>
              <a:gd name="T9" fmla="*/ 0 w 6350"/>
              <a:gd name="T10" fmla="*/ 0 h 3810"/>
              <a:gd name="T11" fmla="*/ 6350 w 6350"/>
              <a:gd name="T12" fmla="*/ 3810 h 3810"/>
            </a:gdLst>
            <a:ahLst/>
            <a:cxnLst>
              <a:cxn ang="T6">
                <a:pos x="T0" y="T1"/>
              </a:cxn>
              <a:cxn ang="T7">
                <a:pos x="T2" y="T3"/>
              </a:cxn>
              <a:cxn ang="T8">
                <a:pos x="T4" y="T5"/>
              </a:cxn>
            </a:cxnLst>
            <a:rect l="T9" t="T10" r="T11" b="T12"/>
            <a:pathLst>
              <a:path w="6350" h="3810">
                <a:moveTo>
                  <a:pt x="0" y="3738"/>
                </a:moveTo>
                <a:lnTo>
                  <a:pt x="565" y="3186"/>
                </a:lnTo>
                <a:lnTo>
                  <a:pt x="5760" y="1"/>
                </a:lnTo>
              </a:path>
            </a:pathLst>
          </a:custGeom>
          <a:noFill/>
          <a:ln w="10159">
            <a:solidFill>
              <a:srgbClr val="000000"/>
            </a:solidFill>
            <a:round/>
            <a:headEnd/>
            <a:tailEnd/>
          </a:ln>
        </p:spPr>
        <p:txBody>
          <a:bodyPr lIns="0" tIns="0" rIns="0" bIns="0"/>
          <a:lstStyle/>
          <a:p>
            <a:endParaRPr lang="en-IN"/>
          </a:p>
        </p:txBody>
      </p:sp>
      <p:sp>
        <p:nvSpPr>
          <p:cNvPr id="167" name="object 165"/>
          <p:cNvSpPr>
            <a:spLocks/>
          </p:cNvSpPr>
          <p:nvPr/>
        </p:nvSpPr>
        <p:spPr bwMode="auto">
          <a:xfrm>
            <a:off x="6935788" y="3702050"/>
            <a:ext cx="7937" cy="3175"/>
          </a:xfrm>
          <a:custGeom>
            <a:avLst/>
            <a:gdLst>
              <a:gd name="T0" fmla="*/ 0 w 6984"/>
              <a:gd name="T1" fmla="*/ 2967 h 2539"/>
              <a:gd name="T2" fmla="*/ 777 w 6984"/>
              <a:gd name="T3" fmla="*/ 2442 h 2539"/>
              <a:gd name="T4" fmla="*/ 7414 w 6984"/>
              <a:gd name="T5" fmla="*/ 0 h 2539"/>
              <a:gd name="T6" fmla="*/ 0 60000 65536"/>
              <a:gd name="T7" fmla="*/ 0 60000 65536"/>
              <a:gd name="T8" fmla="*/ 0 60000 65536"/>
              <a:gd name="T9" fmla="*/ 0 w 6984"/>
              <a:gd name="T10" fmla="*/ 0 h 2539"/>
              <a:gd name="T11" fmla="*/ 6984 w 6984"/>
              <a:gd name="T12" fmla="*/ 2539 h 2539"/>
            </a:gdLst>
            <a:ahLst/>
            <a:cxnLst>
              <a:cxn ang="T6">
                <a:pos x="T0" y="T1"/>
              </a:cxn>
              <a:cxn ang="T7">
                <a:pos x="T2" y="T3"/>
              </a:cxn>
              <a:cxn ang="T8">
                <a:pos x="T4" y="T5"/>
              </a:cxn>
            </a:cxnLst>
            <a:rect l="T9" t="T10" r="T11" b="T12"/>
            <a:pathLst>
              <a:path w="6984" h="2539">
                <a:moveTo>
                  <a:pt x="0" y="2373"/>
                </a:moveTo>
                <a:lnTo>
                  <a:pt x="684" y="1953"/>
                </a:lnTo>
                <a:lnTo>
                  <a:pt x="6524" y="0"/>
                </a:lnTo>
              </a:path>
            </a:pathLst>
          </a:custGeom>
          <a:noFill/>
          <a:ln w="10159">
            <a:solidFill>
              <a:srgbClr val="000000"/>
            </a:solidFill>
            <a:round/>
            <a:headEnd/>
            <a:tailEnd/>
          </a:ln>
        </p:spPr>
        <p:txBody>
          <a:bodyPr lIns="0" tIns="0" rIns="0" bIns="0"/>
          <a:lstStyle/>
          <a:p>
            <a:endParaRPr lang="en-IN"/>
          </a:p>
        </p:txBody>
      </p:sp>
      <p:sp>
        <p:nvSpPr>
          <p:cNvPr id="168" name="object 166"/>
          <p:cNvSpPr>
            <a:spLocks/>
          </p:cNvSpPr>
          <p:nvPr/>
        </p:nvSpPr>
        <p:spPr bwMode="auto">
          <a:xfrm>
            <a:off x="6950075" y="3698875"/>
            <a:ext cx="1588" cy="1588"/>
          </a:xfrm>
          <a:custGeom>
            <a:avLst/>
            <a:gdLst>
              <a:gd name="T0" fmla="*/ 0 w 2540"/>
              <a:gd name="T1" fmla="*/ 655 h 635"/>
              <a:gd name="T2" fmla="*/ 488 w 2540"/>
              <a:gd name="T3" fmla="*/ 3 h 635"/>
              <a:gd name="T4" fmla="*/ 1402 w 2540"/>
              <a:gd name="T5" fmla="*/ 0 h 635"/>
              <a:gd name="T6" fmla="*/ 0 60000 65536"/>
              <a:gd name="T7" fmla="*/ 0 60000 65536"/>
              <a:gd name="T8" fmla="*/ 0 60000 65536"/>
              <a:gd name="T9" fmla="*/ 0 w 2540"/>
              <a:gd name="T10" fmla="*/ 0 h 635"/>
              <a:gd name="T11" fmla="*/ 2540 w 2540"/>
              <a:gd name="T12" fmla="*/ 635 h 635"/>
            </a:gdLst>
            <a:ahLst/>
            <a:cxnLst>
              <a:cxn ang="T6">
                <a:pos x="T0" y="T1"/>
              </a:cxn>
              <a:cxn ang="T7">
                <a:pos x="T2" y="T3"/>
              </a:cxn>
              <a:cxn ang="T8">
                <a:pos x="T4" y="T5"/>
              </a:cxn>
            </a:cxnLst>
            <a:rect l="T9" t="T10" r="T11" b="T12"/>
            <a:pathLst>
              <a:path w="2540" h="635">
                <a:moveTo>
                  <a:pt x="0" y="262"/>
                </a:moveTo>
                <a:lnTo>
                  <a:pt x="781" y="1"/>
                </a:lnTo>
                <a:lnTo>
                  <a:pt x="2242" y="0"/>
                </a:lnTo>
              </a:path>
            </a:pathLst>
          </a:custGeom>
          <a:noFill/>
          <a:ln w="10159">
            <a:solidFill>
              <a:srgbClr val="000000"/>
            </a:solidFill>
            <a:round/>
            <a:headEnd/>
            <a:tailEnd/>
          </a:ln>
        </p:spPr>
        <p:txBody>
          <a:bodyPr lIns="0" tIns="0" rIns="0" bIns="0"/>
          <a:lstStyle/>
          <a:p>
            <a:endParaRPr lang="en-IN"/>
          </a:p>
        </p:txBody>
      </p:sp>
      <p:sp>
        <p:nvSpPr>
          <p:cNvPr id="169" name="object 167"/>
          <p:cNvSpPr>
            <a:spLocks/>
          </p:cNvSpPr>
          <p:nvPr/>
        </p:nvSpPr>
        <p:spPr bwMode="auto">
          <a:xfrm>
            <a:off x="6951663" y="4068763"/>
            <a:ext cx="793750" cy="0"/>
          </a:xfrm>
          <a:custGeom>
            <a:avLst/>
            <a:gdLst>
              <a:gd name="T0" fmla="*/ 0 w 793750"/>
              <a:gd name="T1" fmla="*/ 793383 w 793750"/>
              <a:gd name="T2" fmla="*/ 0 60000 65536"/>
              <a:gd name="T3" fmla="*/ 0 60000 65536"/>
              <a:gd name="T4" fmla="*/ 0 w 793750"/>
              <a:gd name="T5" fmla="*/ 793750 w 793750"/>
            </a:gdLst>
            <a:ahLst/>
            <a:cxnLst>
              <a:cxn ang="T2">
                <a:pos x="T0" y="0"/>
              </a:cxn>
              <a:cxn ang="T3">
                <a:pos x="T1" y="0"/>
              </a:cxn>
            </a:cxnLst>
            <a:rect l="T4" t="0" r="T5" b="0"/>
            <a:pathLst>
              <a:path w="793750">
                <a:moveTo>
                  <a:pt x="0" y="0"/>
                </a:moveTo>
                <a:lnTo>
                  <a:pt x="793383" y="0"/>
                </a:lnTo>
              </a:path>
            </a:pathLst>
          </a:custGeom>
          <a:noFill/>
          <a:ln w="3175">
            <a:solidFill>
              <a:srgbClr val="000000"/>
            </a:solidFill>
            <a:round/>
            <a:headEnd/>
            <a:tailEnd/>
          </a:ln>
        </p:spPr>
        <p:txBody>
          <a:bodyPr lIns="0" tIns="0" rIns="0" bIns="0"/>
          <a:lstStyle/>
          <a:p>
            <a:endParaRPr lang="en-IN"/>
          </a:p>
        </p:txBody>
      </p:sp>
      <p:sp>
        <p:nvSpPr>
          <p:cNvPr id="170" name="object 168"/>
          <p:cNvSpPr>
            <a:spLocks/>
          </p:cNvSpPr>
          <p:nvPr/>
        </p:nvSpPr>
        <p:spPr bwMode="auto">
          <a:xfrm>
            <a:off x="6942138" y="4065588"/>
            <a:ext cx="7937" cy="1587"/>
          </a:xfrm>
          <a:custGeom>
            <a:avLst/>
            <a:gdLst>
              <a:gd name="T0" fmla="*/ 7660 w 6984"/>
              <a:gd name="T1" fmla="*/ 1409 h 2539"/>
              <a:gd name="T2" fmla="*/ 6757 w 6984"/>
              <a:gd name="T3" fmla="*/ 1351 h 2539"/>
              <a:gd name="T4" fmla="*/ 10 w 6984"/>
              <a:gd name="T5" fmla="*/ 2 h 2539"/>
              <a:gd name="T6" fmla="*/ 0 60000 65536"/>
              <a:gd name="T7" fmla="*/ 0 60000 65536"/>
              <a:gd name="T8" fmla="*/ 0 60000 65536"/>
              <a:gd name="T9" fmla="*/ 0 w 6984"/>
              <a:gd name="T10" fmla="*/ 0 h 2539"/>
              <a:gd name="T11" fmla="*/ 6984 w 6984"/>
              <a:gd name="T12" fmla="*/ 2539 h 2539"/>
            </a:gdLst>
            <a:ahLst/>
            <a:cxnLst>
              <a:cxn ang="T6">
                <a:pos x="T0" y="T1"/>
              </a:cxn>
              <a:cxn ang="T7">
                <a:pos x="T2" y="T3"/>
              </a:cxn>
              <a:cxn ang="T8">
                <a:pos x="T4" y="T5"/>
              </a:cxn>
            </a:cxnLst>
            <a:rect l="T9" t="T10" r="T11" b="T12"/>
            <a:pathLst>
              <a:path w="6984" h="2539">
                <a:moveTo>
                  <a:pt x="6740" y="2254"/>
                </a:moveTo>
                <a:lnTo>
                  <a:pt x="5946" y="2161"/>
                </a:lnTo>
                <a:lnTo>
                  <a:pt x="9" y="3"/>
                </a:lnTo>
              </a:path>
            </a:pathLst>
          </a:custGeom>
          <a:noFill/>
          <a:ln w="10159">
            <a:solidFill>
              <a:srgbClr val="000000"/>
            </a:solidFill>
            <a:round/>
            <a:headEnd/>
            <a:tailEnd/>
          </a:ln>
        </p:spPr>
        <p:txBody>
          <a:bodyPr lIns="0" tIns="0" rIns="0" bIns="0"/>
          <a:lstStyle/>
          <a:p>
            <a:endParaRPr lang="en-IN"/>
          </a:p>
        </p:txBody>
      </p:sp>
      <p:sp>
        <p:nvSpPr>
          <p:cNvPr id="171" name="object 169"/>
          <p:cNvSpPr>
            <a:spLocks/>
          </p:cNvSpPr>
          <p:nvPr/>
        </p:nvSpPr>
        <p:spPr bwMode="auto">
          <a:xfrm>
            <a:off x="6931025" y="4059238"/>
            <a:ext cx="6350" cy="3175"/>
          </a:xfrm>
          <a:custGeom>
            <a:avLst/>
            <a:gdLst>
              <a:gd name="T0" fmla="*/ 5930 w 6350"/>
              <a:gd name="T1" fmla="*/ 3030 h 3810"/>
              <a:gd name="T2" fmla="*/ 5195 w 6350"/>
              <a:gd name="T3" fmla="*/ 2808 h 3810"/>
              <a:gd name="T4" fmla="*/ 10 w 6350"/>
              <a:gd name="T5" fmla="*/ 6 h 3810"/>
              <a:gd name="T6" fmla="*/ 0 60000 65536"/>
              <a:gd name="T7" fmla="*/ 0 60000 65536"/>
              <a:gd name="T8" fmla="*/ 0 60000 65536"/>
              <a:gd name="T9" fmla="*/ 0 w 6350"/>
              <a:gd name="T10" fmla="*/ 0 h 3810"/>
              <a:gd name="T11" fmla="*/ 6350 w 6350"/>
              <a:gd name="T12" fmla="*/ 3810 h 3810"/>
            </a:gdLst>
            <a:ahLst/>
            <a:cxnLst>
              <a:cxn ang="T6">
                <a:pos x="T0" y="T1"/>
              </a:cxn>
              <a:cxn ang="T7">
                <a:pos x="T2" y="T3"/>
              </a:cxn>
              <a:cxn ang="T8">
                <a:pos x="T4" y="T5"/>
              </a:cxn>
            </a:cxnLst>
            <a:rect l="T9" t="T10" r="T11" b="T12"/>
            <a:pathLst>
              <a:path w="6350" h="3810">
                <a:moveTo>
                  <a:pt x="5930" y="3636"/>
                </a:moveTo>
                <a:lnTo>
                  <a:pt x="5195" y="3369"/>
                </a:lnTo>
                <a:lnTo>
                  <a:pt x="10" y="7"/>
                </a:lnTo>
              </a:path>
            </a:pathLst>
          </a:custGeom>
          <a:noFill/>
          <a:ln w="10159">
            <a:solidFill>
              <a:srgbClr val="000000"/>
            </a:solidFill>
            <a:round/>
            <a:headEnd/>
            <a:tailEnd/>
          </a:ln>
        </p:spPr>
        <p:txBody>
          <a:bodyPr lIns="0" tIns="0" rIns="0" bIns="0"/>
          <a:lstStyle/>
          <a:p>
            <a:endParaRPr lang="en-IN"/>
          </a:p>
        </p:txBody>
      </p:sp>
      <p:sp>
        <p:nvSpPr>
          <p:cNvPr id="172" name="object 170"/>
          <p:cNvSpPr>
            <a:spLocks/>
          </p:cNvSpPr>
          <p:nvPr/>
        </p:nvSpPr>
        <p:spPr bwMode="auto">
          <a:xfrm>
            <a:off x="6919913" y="4051300"/>
            <a:ext cx="4762" cy="4763"/>
          </a:xfrm>
          <a:custGeom>
            <a:avLst/>
            <a:gdLst>
              <a:gd name="T0" fmla="*/ 4620 w 5079"/>
              <a:gd name="T1" fmla="*/ 4509 h 5079"/>
              <a:gd name="T2" fmla="*/ 4007 w 5079"/>
              <a:gd name="T3" fmla="*/ 4111 h 5079"/>
              <a:gd name="T4" fmla="*/ 9 w 5079"/>
              <a:gd name="T5" fmla="*/ 9 h 5079"/>
              <a:gd name="T6" fmla="*/ 0 60000 65536"/>
              <a:gd name="T7" fmla="*/ 0 60000 65536"/>
              <a:gd name="T8" fmla="*/ 0 60000 65536"/>
              <a:gd name="T9" fmla="*/ 0 w 5079"/>
              <a:gd name="T10" fmla="*/ 0 h 5079"/>
              <a:gd name="T11" fmla="*/ 5079 w 5079"/>
              <a:gd name="T12" fmla="*/ 5079 h 5079"/>
            </a:gdLst>
            <a:ahLst/>
            <a:cxnLst>
              <a:cxn ang="T6">
                <a:pos x="T0" y="T1"/>
              </a:cxn>
              <a:cxn ang="T7">
                <a:pos x="T2" y="T3"/>
              </a:cxn>
              <a:cxn ang="T8">
                <a:pos x="T4" y="T5"/>
              </a:cxn>
            </a:cxnLst>
            <a:rect l="T9" t="T10" r="T11" b="T12"/>
            <a:pathLst>
              <a:path w="5079" h="5079">
                <a:moveTo>
                  <a:pt x="4928" y="4808"/>
                </a:moveTo>
                <a:lnTo>
                  <a:pt x="4274" y="4384"/>
                </a:lnTo>
                <a:lnTo>
                  <a:pt x="10" y="10"/>
                </a:lnTo>
              </a:path>
            </a:pathLst>
          </a:custGeom>
          <a:noFill/>
          <a:ln w="10159">
            <a:solidFill>
              <a:srgbClr val="000000"/>
            </a:solidFill>
            <a:round/>
            <a:headEnd/>
            <a:tailEnd/>
          </a:ln>
        </p:spPr>
        <p:txBody>
          <a:bodyPr lIns="0" tIns="0" rIns="0" bIns="0"/>
          <a:lstStyle/>
          <a:p>
            <a:endParaRPr lang="en-IN"/>
          </a:p>
        </p:txBody>
      </p:sp>
      <p:sp>
        <p:nvSpPr>
          <p:cNvPr id="173" name="object 171"/>
          <p:cNvSpPr>
            <a:spLocks/>
          </p:cNvSpPr>
          <p:nvPr/>
        </p:nvSpPr>
        <p:spPr bwMode="auto">
          <a:xfrm>
            <a:off x="6910388" y="4040188"/>
            <a:ext cx="4762" cy="6350"/>
          </a:xfrm>
          <a:custGeom>
            <a:avLst/>
            <a:gdLst>
              <a:gd name="T0" fmla="*/ 4678 w 3809"/>
              <a:gd name="T1" fmla="*/ 5774 h 6350"/>
              <a:gd name="T2" fmla="*/ 3993 w 3809"/>
              <a:gd name="T3" fmla="*/ 5211 h 6350"/>
              <a:gd name="T4" fmla="*/ 10 w 3809"/>
              <a:gd name="T5" fmla="*/ 13 h 6350"/>
              <a:gd name="T6" fmla="*/ 0 60000 65536"/>
              <a:gd name="T7" fmla="*/ 0 60000 65536"/>
              <a:gd name="T8" fmla="*/ 0 60000 65536"/>
              <a:gd name="T9" fmla="*/ 0 w 3809"/>
              <a:gd name="T10" fmla="*/ 0 h 6350"/>
              <a:gd name="T11" fmla="*/ 3809 w 3809"/>
              <a:gd name="T12" fmla="*/ 6350 h 6350"/>
            </a:gdLst>
            <a:ahLst/>
            <a:cxnLst>
              <a:cxn ang="T6">
                <a:pos x="T0" y="T1"/>
              </a:cxn>
              <a:cxn ang="T7">
                <a:pos x="T2" y="T3"/>
              </a:cxn>
              <a:cxn ang="T8">
                <a:pos x="T4" y="T5"/>
              </a:cxn>
            </a:cxnLst>
            <a:rect l="T9" t="T10" r="T11" b="T12"/>
            <a:pathLst>
              <a:path w="3809" h="6350">
                <a:moveTo>
                  <a:pt x="3742" y="5774"/>
                </a:moveTo>
                <a:lnTo>
                  <a:pt x="3194" y="5211"/>
                </a:lnTo>
                <a:lnTo>
                  <a:pt x="8" y="13"/>
                </a:lnTo>
              </a:path>
            </a:pathLst>
          </a:custGeom>
          <a:noFill/>
          <a:ln w="10159">
            <a:solidFill>
              <a:srgbClr val="000000"/>
            </a:solidFill>
            <a:round/>
            <a:headEnd/>
            <a:tailEnd/>
          </a:ln>
        </p:spPr>
        <p:txBody>
          <a:bodyPr lIns="0" tIns="0" rIns="0" bIns="0"/>
          <a:lstStyle/>
          <a:p>
            <a:endParaRPr lang="en-IN"/>
          </a:p>
        </p:txBody>
      </p:sp>
      <p:sp>
        <p:nvSpPr>
          <p:cNvPr id="174" name="object 172"/>
          <p:cNvSpPr>
            <a:spLocks/>
          </p:cNvSpPr>
          <p:nvPr/>
        </p:nvSpPr>
        <p:spPr bwMode="auto">
          <a:xfrm>
            <a:off x="6905625" y="4027488"/>
            <a:ext cx="1588" cy="6350"/>
          </a:xfrm>
          <a:custGeom>
            <a:avLst/>
            <a:gdLst>
              <a:gd name="T0" fmla="*/ 1486 w 2540"/>
              <a:gd name="T1" fmla="*/ 5946 h 6985"/>
              <a:gd name="T2" fmla="*/ 1225 w 2540"/>
              <a:gd name="T3" fmla="*/ 5326 h 6985"/>
              <a:gd name="T4" fmla="*/ 3 w 2540"/>
              <a:gd name="T5" fmla="*/ 13 h 6985"/>
              <a:gd name="T6" fmla="*/ 0 60000 65536"/>
              <a:gd name="T7" fmla="*/ 0 60000 65536"/>
              <a:gd name="T8" fmla="*/ 0 60000 65536"/>
              <a:gd name="T9" fmla="*/ 0 w 2540"/>
              <a:gd name="T10" fmla="*/ 0 h 6985"/>
              <a:gd name="T11" fmla="*/ 2540 w 2540"/>
              <a:gd name="T12" fmla="*/ 6985 h 6985"/>
            </a:gdLst>
            <a:ahLst/>
            <a:cxnLst>
              <a:cxn ang="T6">
                <a:pos x="T0" y="T1"/>
              </a:cxn>
              <a:cxn ang="T7">
                <a:pos x="T2" y="T3"/>
              </a:cxn>
              <a:cxn ang="T8">
                <a:pos x="T4" y="T5"/>
              </a:cxn>
            </a:cxnLst>
            <a:rect l="T9" t="T10" r="T11" b="T12"/>
            <a:pathLst>
              <a:path w="2540" h="6985">
                <a:moveTo>
                  <a:pt x="2377" y="6541"/>
                </a:moveTo>
                <a:lnTo>
                  <a:pt x="1959" y="5859"/>
                </a:lnTo>
                <a:lnTo>
                  <a:pt x="4" y="14"/>
                </a:lnTo>
              </a:path>
            </a:pathLst>
          </a:custGeom>
          <a:noFill/>
          <a:ln w="10159">
            <a:solidFill>
              <a:srgbClr val="000000"/>
            </a:solidFill>
            <a:round/>
            <a:headEnd/>
            <a:tailEnd/>
          </a:ln>
        </p:spPr>
        <p:txBody>
          <a:bodyPr lIns="0" tIns="0" rIns="0" bIns="0"/>
          <a:lstStyle/>
          <a:p>
            <a:endParaRPr lang="en-IN"/>
          </a:p>
        </p:txBody>
      </p:sp>
      <p:sp>
        <p:nvSpPr>
          <p:cNvPr id="175" name="object 173"/>
          <p:cNvSpPr>
            <a:spLocks/>
          </p:cNvSpPr>
          <p:nvPr/>
        </p:nvSpPr>
        <p:spPr bwMode="auto">
          <a:xfrm>
            <a:off x="6902450" y="4017963"/>
            <a:ext cx="0" cy="3175"/>
          </a:xfrm>
          <a:custGeom>
            <a:avLst/>
            <a:gdLst>
              <a:gd name="T0" fmla="*/ 0 w 634"/>
              <a:gd name="T1" fmla="*/ 2869 h 2539"/>
              <a:gd name="T2" fmla="*/ 0 w 634"/>
              <a:gd name="T3" fmla="*/ 1896 h 2539"/>
              <a:gd name="T4" fmla="*/ 0 w 634"/>
              <a:gd name="T5" fmla="*/ 4 h 2539"/>
              <a:gd name="T6" fmla="*/ 0 60000 65536"/>
              <a:gd name="T7" fmla="*/ 0 60000 65536"/>
              <a:gd name="T8" fmla="*/ 0 60000 65536"/>
              <a:gd name="T9" fmla="*/ 0 w 634"/>
              <a:gd name="T10" fmla="*/ 0 h 2539"/>
              <a:gd name="T11" fmla="*/ 0 w 634"/>
              <a:gd name="T12" fmla="*/ 2539 h 2539"/>
            </a:gdLst>
            <a:ahLst/>
            <a:cxnLst>
              <a:cxn ang="T6">
                <a:pos x="T0" y="T1"/>
              </a:cxn>
              <a:cxn ang="T7">
                <a:pos x="T2" y="T3"/>
              </a:cxn>
              <a:cxn ang="T8">
                <a:pos x="T4" y="T5"/>
              </a:cxn>
            </a:cxnLst>
            <a:rect l="T9" t="T10" r="T11" b="T12"/>
            <a:pathLst>
              <a:path w="634" h="2539">
                <a:moveTo>
                  <a:pt x="268" y="2294"/>
                </a:moveTo>
                <a:lnTo>
                  <a:pt x="7" y="1516"/>
                </a:lnTo>
                <a:lnTo>
                  <a:pt x="0" y="3"/>
                </a:lnTo>
              </a:path>
            </a:pathLst>
          </a:custGeom>
          <a:noFill/>
          <a:ln w="10159">
            <a:solidFill>
              <a:srgbClr val="000000"/>
            </a:solidFill>
            <a:round/>
            <a:headEnd/>
            <a:tailEnd/>
          </a:ln>
        </p:spPr>
        <p:txBody>
          <a:bodyPr lIns="0" tIns="0" rIns="0" bIns="0"/>
          <a:lstStyle/>
          <a:p>
            <a:endParaRPr lang="en-IN"/>
          </a:p>
        </p:txBody>
      </p:sp>
      <p:sp>
        <p:nvSpPr>
          <p:cNvPr id="176" name="object 174"/>
          <p:cNvSpPr>
            <a:spLocks/>
          </p:cNvSpPr>
          <p:nvPr/>
        </p:nvSpPr>
        <p:spPr bwMode="auto">
          <a:xfrm>
            <a:off x="6900863" y="3760788"/>
            <a:ext cx="1587" cy="123825"/>
          </a:xfrm>
          <a:custGeom>
            <a:avLst/>
            <a:gdLst>
              <a:gd name="T0" fmla="*/ 1584 w 634"/>
              <a:gd name="T1" fmla="*/ 123519 h 123825"/>
              <a:gd name="T2" fmla="*/ 0 w 634"/>
              <a:gd name="T3" fmla="*/ 0 h 123825"/>
              <a:gd name="T4" fmla="*/ 0 60000 65536"/>
              <a:gd name="T5" fmla="*/ 0 60000 65536"/>
              <a:gd name="T6" fmla="*/ 0 w 634"/>
              <a:gd name="T7" fmla="*/ 0 h 123825"/>
              <a:gd name="T8" fmla="*/ 634 w 634"/>
              <a:gd name="T9" fmla="*/ 123825 h 123825"/>
            </a:gdLst>
            <a:ahLst/>
            <a:cxnLst>
              <a:cxn ang="T4">
                <a:pos x="T0" y="T1"/>
              </a:cxn>
              <a:cxn ang="T5">
                <a:pos x="T2" y="T3"/>
              </a:cxn>
            </a:cxnLst>
            <a:rect l="T6" t="T7" r="T8" b="T9"/>
            <a:pathLst>
              <a:path w="634" h="123825">
                <a:moveTo>
                  <a:pt x="633" y="123519"/>
                </a:moveTo>
                <a:lnTo>
                  <a:pt x="0" y="0"/>
                </a:lnTo>
              </a:path>
            </a:pathLst>
          </a:custGeom>
          <a:noFill/>
          <a:ln w="10159">
            <a:solidFill>
              <a:srgbClr val="000000"/>
            </a:solidFill>
            <a:round/>
            <a:headEnd/>
            <a:tailEnd/>
          </a:ln>
        </p:spPr>
        <p:txBody>
          <a:bodyPr lIns="0" tIns="0" rIns="0" bIns="0"/>
          <a:lstStyle/>
          <a:p>
            <a:endParaRPr lang="en-IN"/>
          </a:p>
        </p:txBody>
      </p:sp>
      <p:sp>
        <p:nvSpPr>
          <p:cNvPr id="177" name="object 175"/>
          <p:cNvSpPr>
            <a:spLocks/>
          </p:cNvSpPr>
          <p:nvPr/>
        </p:nvSpPr>
        <p:spPr bwMode="auto">
          <a:xfrm>
            <a:off x="7756525" y="3698875"/>
            <a:ext cx="793750" cy="0"/>
          </a:xfrm>
          <a:custGeom>
            <a:avLst/>
            <a:gdLst>
              <a:gd name="T0" fmla="*/ 5472 w 793750"/>
              <a:gd name="T1" fmla="*/ 799041 w 793750"/>
              <a:gd name="T2" fmla="*/ 0 60000 65536"/>
              <a:gd name="T3" fmla="*/ 0 60000 65536"/>
              <a:gd name="T4" fmla="*/ 0 w 793750"/>
              <a:gd name="T5" fmla="*/ 793750 w 793750"/>
            </a:gdLst>
            <a:ahLst/>
            <a:cxnLst>
              <a:cxn ang="T2">
                <a:pos x="T0" y="0"/>
              </a:cxn>
              <a:cxn ang="T3">
                <a:pos x="T1" y="0"/>
              </a:cxn>
            </a:cxnLst>
            <a:rect l="T4" t="0" r="T5" b="0"/>
            <a:pathLst>
              <a:path w="793750">
                <a:moveTo>
                  <a:pt x="5472" y="0"/>
                </a:moveTo>
                <a:lnTo>
                  <a:pt x="799041" y="0"/>
                </a:lnTo>
              </a:path>
            </a:pathLst>
          </a:custGeom>
          <a:noFill/>
          <a:ln w="3175">
            <a:solidFill>
              <a:srgbClr val="000000"/>
            </a:solidFill>
            <a:round/>
            <a:headEnd/>
            <a:tailEnd/>
          </a:ln>
        </p:spPr>
        <p:txBody>
          <a:bodyPr lIns="0" tIns="0" rIns="0" bIns="0"/>
          <a:lstStyle/>
          <a:p>
            <a:endParaRPr lang="en-IN"/>
          </a:p>
        </p:txBody>
      </p:sp>
      <p:sp>
        <p:nvSpPr>
          <p:cNvPr id="178" name="object 176"/>
          <p:cNvSpPr>
            <a:spLocks/>
          </p:cNvSpPr>
          <p:nvPr/>
        </p:nvSpPr>
        <p:spPr bwMode="auto">
          <a:xfrm>
            <a:off x="8551863" y="3700463"/>
            <a:ext cx="7937" cy="1587"/>
          </a:xfrm>
          <a:custGeom>
            <a:avLst/>
            <a:gdLst>
              <a:gd name="T0" fmla="*/ 0 w 6984"/>
              <a:gd name="T1" fmla="*/ 0 h 2539"/>
              <a:gd name="T2" fmla="*/ 903 w 6984"/>
              <a:gd name="T3" fmla="*/ 58 h 2539"/>
              <a:gd name="T4" fmla="*/ 7632 w 6984"/>
              <a:gd name="T5" fmla="*/ 1405 h 2539"/>
              <a:gd name="T6" fmla="*/ 0 60000 65536"/>
              <a:gd name="T7" fmla="*/ 0 60000 65536"/>
              <a:gd name="T8" fmla="*/ 0 60000 65536"/>
              <a:gd name="T9" fmla="*/ 0 w 6984"/>
              <a:gd name="T10" fmla="*/ 0 h 2539"/>
              <a:gd name="T11" fmla="*/ 6984 w 6984"/>
              <a:gd name="T12" fmla="*/ 2539 h 2539"/>
            </a:gdLst>
            <a:ahLst/>
            <a:cxnLst>
              <a:cxn ang="T6">
                <a:pos x="T0" y="T1"/>
              </a:cxn>
              <a:cxn ang="T7">
                <a:pos x="T2" y="T3"/>
              </a:cxn>
              <a:cxn ang="T8">
                <a:pos x="T4" y="T5"/>
              </a:cxn>
            </a:cxnLst>
            <a:rect l="T9" t="T10" r="T11" b="T12"/>
            <a:pathLst>
              <a:path w="6984" h="2539">
                <a:moveTo>
                  <a:pt x="0" y="0"/>
                </a:moveTo>
                <a:lnTo>
                  <a:pt x="795" y="93"/>
                </a:lnTo>
                <a:lnTo>
                  <a:pt x="6716" y="2248"/>
                </a:lnTo>
              </a:path>
            </a:pathLst>
          </a:custGeom>
          <a:noFill/>
          <a:ln w="10159">
            <a:solidFill>
              <a:srgbClr val="000000"/>
            </a:solidFill>
            <a:round/>
            <a:headEnd/>
            <a:tailEnd/>
          </a:ln>
        </p:spPr>
        <p:txBody>
          <a:bodyPr lIns="0" tIns="0" rIns="0" bIns="0"/>
          <a:lstStyle/>
          <a:p>
            <a:endParaRPr lang="en-IN"/>
          </a:p>
        </p:txBody>
      </p:sp>
      <p:sp>
        <p:nvSpPr>
          <p:cNvPr id="179" name="object 177"/>
          <p:cNvSpPr>
            <a:spLocks/>
          </p:cNvSpPr>
          <p:nvPr/>
        </p:nvSpPr>
        <p:spPr bwMode="auto">
          <a:xfrm>
            <a:off x="8566150" y="3705225"/>
            <a:ext cx="6350" cy="3175"/>
          </a:xfrm>
          <a:custGeom>
            <a:avLst/>
            <a:gdLst>
              <a:gd name="T0" fmla="*/ 0 w 6350"/>
              <a:gd name="T1" fmla="*/ 0 h 3810"/>
              <a:gd name="T2" fmla="*/ 736 w 6350"/>
              <a:gd name="T3" fmla="*/ 223 h 3810"/>
              <a:gd name="T4" fmla="*/ 5905 w 6350"/>
              <a:gd name="T5" fmla="*/ 3018 h 3810"/>
              <a:gd name="T6" fmla="*/ 0 60000 65536"/>
              <a:gd name="T7" fmla="*/ 0 60000 65536"/>
              <a:gd name="T8" fmla="*/ 0 60000 65536"/>
              <a:gd name="T9" fmla="*/ 0 w 6350"/>
              <a:gd name="T10" fmla="*/ 0 h 3810"/>
              <a:gd name="T11" fmla="*/ 6350 w 6350"/>
              <a:gd name="T12" fmla="*/ 3810 h 3810"/>
            </a:gdLst>
            <a:ahLst/>
            <a:cxnLst>
              <a:cxn ang="T6">
                <a:pos x="T0" y="T1"/>
              </a:cxn>
              <a:cxn ang="T7">
                <a:pos x="T2" y="T3"/>
              </a:cxn>
              <a:cxn ang="T8">
                <a:pos x="T4" y="T5"/>
              </a:cxn>
            </a:cxnLst>
            <a:rect l="T9" t="T10" r="T11" b="T12"/>
            <a:pathLst>
              <a:path w="6350" h="3810">
                <a:moveTo>
                  <a:pt x="0" y="0"/>
                </a:moveTo>
                <a:lnTo>
                  <a:pt x="736" y="267"/>
                </a:lnTo>
                <a:lnTo>
                  <a:pt x="5905" y="3621"/>
                </a:lnTo>
              </a:path>
            </a:pathLst>
          </a:custGeom>
          <a:noFill/>
          <a:ln w="10159">
            <a:solidFill>
              <a:srgbClr val="000000"/>
            </a:solidFill>
            <a:round/>
            <a:headEnd/>
            <a:tailEnd/>
          </a:ln>
        </p:spPr>
        <p:txBody>
          <a:bodyPr lIns="0" tIns="0" rIns="0" bIns="0"/>
          <a:lstStyle/>
          <a:p>
            <a:endParaRPr lang="en-IN"/>
          </a:p>
        </p:txBody>
      </p:sp>
      <p:sp>
        <p:nvSpPr>
          <p:cNvPr id="180" name="object 178"/>
          <p:cNvSpPr>
            <a:spLocks/>
          </p:cNvSpPr>
          <p:nvPr/>
        </p:nvSpPr>
        <p:spPr bwMode="auto">
          <a:xfrm>
            <a:off x="8577263" y="3711575"/>
            <a:ext cx="4762" cy="4763"/>
          </a:xfrm>
          <a:custGeom>
            <a:avLst/>
            <a:gdLst>
              <a:gd name="T0" fmla="*/ 0 w 5079"/>
              <a:gd name="T1" fmla="*/ 0 h 5079"/>
              <a:gd name="T2" fmla="*/ 613 w 5079"/>
              <a:gd name="T3" fmla="*/ 398 h 5079"/>
              <a:gd name="T4" fmla="*/ 4600 w 5079"/>
              <a:gd name="T5" fmla="*/ 4486 h 5079"/>
              <a:gd name="T6" fmla="*/ 0 60000 65536"/>
              <a:gd name="T7" fmla="*/ 0 60000 65536"/>
              <a:gd name="T8" fmla="*/ 0 60000 65536"/>
              <a:gd name="T9" fmla="*/ 0 w 5079"/>
              <a:gd name="T10" fmla="*/ 0 h 5079"/>
              <a:gd name="T11" fmla="*/ 5079 w 5079"/>
              <a:gd name="T12" fmla="*/ 5079 h 5079"/>
            </a:gdLst>
            <a:ahLst/>
            <a:cxnLst>
              <a:cxn ang="T6">
                <a:pos x="T0" y="T1"/>
              </a:cxn>
              <a:cxn ang="T7">
                <a:pos x="T2" y="T3"/>
              </a:cxn>
              <a:cxn ang="T8">
                <a:pos x="T4" y="T5"/>
              </a:cxn>
            </a:cxnLst>
            <a:rect l="T9" t="T10" r="T11" b="T12"/>
            <a:pathLst>
              <a:path w="5079" h="5079">
                <a:moveTo>
                  <a:pt x="0" y="0"/>
                </a:moveTo>
                <a:lnTo>
                  <a:pt x="654" y="424"/>
                </a:lnTo>
                <a:lnTo>
                  <a:pt x="4906" y="4784"/>
                </a:lnTo>
              </a:path>
            </a:pathLst>
          </a:custGeom>
          <a:noFill/>
          <a:ln w="10159">
            <a:solidFill>
              <a:srgbClr val="000000"/>
            </a:solidFill>
            <a:round/>
            <a:headEnd/>
            <a:tailEnd/>
          </a:ln>
        </p:spPr>
        <p:txBody>
          <a:bodyPr lIns="0" tIns="0" rIns="0" bIns="0"/>
          <a:lstStyle/>
          <a:p>
            <a:endParaRPr lang="en-IN"/>
          </a:p>
        </p:txBody>
      </p:sp>
      <p:sp>
        <p:nvSpPr>
          <p:cNvPr id="181" name="object 179"/>
          <p:cNvSpPr>
            <a:spLocks/>
          </p:cNvSpPr>
          <p:nvPr/>
        </p:nvSpPr>
        <p:spPr bwMode="auto">
          <a:xfrm>
            <a:off x="8586788" y="3721100"/>
            <a:ext cx="3175" cy="6350"/>
          </a:xfrm>
          <a:custGeom>
            <a:avLst/>
            <a:gdLst>
              <a:gd name="T0" fmla="*/ 0 w 3809"/>
              <a:gd name="T1" fmla="*/ 0 h 6350"/>
              <a:gd name="T2" fmla="*/ 458 w 3809"/>
              <a:gd name="T3" fmla="*/ 563 h 6350"/>
              <a:gd name="T4" fmla="*/ 3105 w 3809"/>
              <a:gd name="T5" fmla="*/ 5742 h 6350"/>
              <a:gd name="T6" fmla="*/ 0 60000 65536"/>
              <a:gd name="T7" fmla="*/ 0 60000 65536"/>
              <a:gd name="T8" fmla="*/ 0 60000 65536"/>
              <a:gd name="T9" fmla="*/ 0 w 3809"/>
              <a:gd name="T10" fmla="*/ 0 h 6350"/>
              <a:gd name="T11" fmla="*/ 3809 w 3809"/>
              <a:gd name="T12" fmla="*/ 6350 h 6350"/>
            </a:gdLst>
            <a:ahLst/>
            <a:cxnLst>
              <a:cxn ang="T6">
                <a:pos x="T0" y="T1"/>
              </a:cxn>
              <a:cxn ang="T7">
                <a:pos x="T2" y="T3"/>
              </a:cxn>
              <a:cxn ang="T8">
                <a:pos x="T4" y="T5"/>
              </a:cxn>
            </a:cxnLst>
            <a:rect l="T9" t="T10" r="T11" b="T12"/>
            <a:pathLst>
              <a:path w="3809" h="6350">
                <a:moveTo>
                  <a:pt x="0" y="0"/>
                </a:moveTo>
                <a:lnTo>
                  <a:pt x="549" y="563"/>
                </a:lnTo>
                <a:lnTo>
                  <a:pt x="3725" y="5742"/>
                </a:lnTo>
              </a:path>
            </a:pathLst>
          </a:custGeom>
          <a:noFill/>
          <a:ln w="10159">
            <a:solidFill>
              <a:srgbClr val="000000"/>
            </a:solidFill>
            <a:round/>
            <a:headEnd/>
            <a:tailEnd/>
          </a:ln>
        </p:spPr>
        <p:txBody>
          <a:bodyPr lIns="0" tIns="0" rIns="0" bIns="0"/>
          <a:lstStyle/>
          <a:p>
            <a:endParaRPr lang="en-IN"/>
          </a:p>
        </p:txBody>
      </p:sp>
      <p:sp>
        <p:nvSpPr>
          <p:cNvPr id="182" name="object 180"/>
          <p:cNvSpPr>
            <a:spLocks/>
          </p:cNvSpPr>
          <p:nvPr/>
        </p:nvSpPr>
        <p:spPr bwMode="auto">
          <a:xfrm>
            <a:off x="8594725" y="3733800"/>
            <a:ext cx="1588" cy="6350"/>
          </a:xfrm>
          <a:custGeom>
            <a:avLst/>
            <a:gdLst>
              <a:gd name="T0" fmla="*/ 0 w 2540"/>
              <a:gd name="T1" fmla="*/ 0 h 6985"/>
              <a:gd name="T2" fmla="*/ 261 w 2540"/>
              <a:gd name="T3" fmla="*/ 620 h 6985"/>
              <a:gd name="T4" fmla="*/ 1479 w 2540"/>
              <a:gd name="T5" fmla="*/ 5912 h 6985"/>
              <a:gd name="T6" fmla="*/ 0 60000 65536"/>
              <a:gd name="T7" fmla="*/ 0 60000 65536"/>
              <a:gd name="T8" fmla="*/ 0 60000 65536"/>
              <a:gd name="T9" fmla="*/ 0 w 2540"/>
              <a:gd name="T10" fmla="*/ 0 h 6985"/>
              <a:gd name="T11" fmla="*/ 2540 w 2540"/>
              <a:gd name="T12" fmla="*/ 6985 h 6985"/>
            </a:gdLst>
            <a:ahLst/>
            <a:cxnLst>
              <a:cxn ang="T6">
                <a:pos x="T0" y="T1"/>
              </a:cxn>
              <a:cxn ang="T7">
                <a:pos x="T2" y="T3"/>
              </a:cxn>
              <a:cxn ang="T8">
                <a:pos x="T4" y="T5"/>
              </a:cxn>
            </a:cxnLst>
            <a:rect l="T9" t="T10" r="T11" b="T12"/>
            <a:pathLst>
              <a:path w="2540" h="6985">
                <a:moveTo>
                  <a:pt x="0" y="0"/>
                </a:moveTo>
                <a:lnTo>
                  <a:pt x="418" y="682"/>
                </a:lnTo>
                <a:lnTo>
                  <a:pt x="2366" y="6503"/>
                </a:lnTo>
              </a:path>
            </a:pathLst>
          </a:custGeom>
          <a:noFill/>
          <a:ln w="10159">
            <a:solidFill>
              <a:srgbClr val="000000"/>
            </a:solidFill>
            <a:round/>
            <a:headEnd/>
            <a:tailEnd/>
          </a:ln>
        </p:spPr>
        <p:txBody>
          <a:bodyPr lIns="0" tIns="0" rIns="0" bIns="0"/>
          <a:lstStyle/>
          <a:p>
            <a:endParaRPr lang="en-IN"/>
          </a:p>
        </p:txBody>
      </p:sp>
      <p:sp>
        <p:nvSpPr>
          <p:cNvPr id="183" name="object 181"/>
          <p:cNvSpPr>
            <a:spLocks/>
          </p:cNvSpPr>
          <p:nvPr/>
        </p:nvSpPr>
        <p:spPr bwMode="auto">
          <a:xfrm>
            <a:off x="8599488" y="3746500"/>
            <a:ext cx="0" cy="3175"/>
          </a:xfrm>
          <a:custGeom>
            <a:avLst/>
            <a:gdLst>
              <a:gd name="T0" fmla="*/ 0 w 634"/>
              <a:gd name="T1" fmla="*/ 0 h 2539"/>
              <a:gd name="T2" fmla="*/ 0 w 634"/>
              <a:gd name="T3" fmla="*/ 974 h 2539"/>
              <a:gd name="T4" fmla="*/ 0 w 634"/>
              <a:gd name="T5" fmla="*/ 2866 h 2539"/>
              <a:gd name="T6" fmla="*/ 0 60000 65536"/>
              <a:gd name="T7" fmla="*/ 0 60000 65536"/>
              <a:gd name="T8" fmla="*/ 0 60000 65536"/>
              <a:gd name="T9" fmla="*/ 0 w 634"/>
              <a:gd name="T10" fmla="*/ 0 h 2539"/>
              <a:gd name="T11" fmla="*/ 0 w 634"/>
              <a:gd name="T12" fmla="*/ 2539 h 2539"/>
            </a:gdLst>
            <a:ahLst/>
            <a:cxnLst>
              <a:cxn ang="T6">
                <a:pos x="T0" y="T1"/>
              </a:cxn>
              <a:cxn ang="T7">
                <a:pos x="T2" y="T3"/>
              </a:cxn>
              <a:cxn ang="T8">
                <a:pos x="T4" y="T5"/>
              </a:cxn>
            </a:cxnLst>
            <a:rect l="T9" t="T10" r="T11" b="T12"/>
            <a:pathLst>
              <a:path w="634" h="2539">
                <a:moveTo>
                  <a:pt x="0" y="0"/>
                </a:moveTo>
                <a:lnTo>
                  <a:pt x="260" y="779"/>
                </a:lnTo>
                <a:lnTo>
                  <a:pt x="268" y="2292"/>
                </a:lnTo>
              </a:path>
            </a:pathLst>
          </a:custGeom>
          <a:noFill/>
          <a:ln w="10159">
            <a:solidFill>
              <a:srgbClr val="000000"/>
            </a:solidFill>
            <a:round/>
            <a:headEnd/>
            <a:tailEnd/>
          </a:ln>
        </p:spPr>
        <p:txBody>
          <a:bodyPr lIns="0" tIns="0" rIns="0" bIns="0"/>
          <a:lstStyle/>
          <a:p>
            <a:endParaRPr lang="en-IN"/>
          </a:p>
        </p:txBody>
      </p:sp>
      <p:sp>
        <p:nvSpPr>
          <p:cNvPr id="184" name="object 182"/>
          <p:cNvSpPr>
            <a:spLocks/>
          </p:cNvSpPr>
          <p:nvPr/>
        </p:nvSpPr>
        <p:spPr bwMode="auto">
          <a:xfrm>
            <a:off x="8599488" y="3889375"/>
            <a:ext cx="0" cy="130175"/>
          </a:xfrm>
          <a:custGeom>
            <a:avLst/>
            <a:gdLst>
              <a:gd name="T0" fmla="*/ 5654 h 129539"/>
              <a:gd name="T1" fmla="*/ 135570 h 129539"/>
              <a:gd name="T2" fmla="*/ 0 60000 65536"/>
              <a:gd name="T3" fmla="*/ 0 60000 65536"/>
              <a:gd name="T4" fmla="*/ 0 h 129539"/>
              <a:gd name="T5" fmla="*/ 129539 h 129539"/>
            </a:gdLst>
            <a:ahLst/>
            <a:cxnLst>
              <a:cxn ang="T2">
                <a:pos x="0" y="T0"/>
              </a:cxn>
              <a:cxn ang="T3">
                <a:pos x="0" y="T1"/>
              </a:cxn>
            </a:cxnLst>
            <a:rect l="0" t="T4" r="0" b="T5"/>
            <a:pathLst>
              <a:path h="129539">
                <a:moveTo>
                  <a:pt x="0" y="5626"/>
                </a:moveTo>
                <a:lnTo>
                  <a:pt x="0" y="134908"/>
                </a:lnTo>
              </a:path>
            </a:pathLst>
          </a:custGeom>
          <a:noFill/>
          <a:ln w="3175">
            <a:solidFill>
              <a:srgbClr val="000000"/>
            </a:solidFill>
            <a:round/>
            <a:headEnd/>
            <a:tailEnd/>
          </a:ln>
        </p:spPr>
        <p:txBody>
          <a:bodyPr lIns="0" tIns="0" rIns="0" bIns="0"/>
          <a:lstStyle/>
          <a:p>
            <a:endParaRPr lang="en-IN"/>
          </a:p>
        </p:txBody>
      </p:sp>
      <p:sp>
        <p:nvSpPr>
          <p:cNvPr id="185" name="object 183"/>
          <p:cNvSpPr>
            <a:spLocks/>
          </p:cNvSpPr>
          <p:nvPr/>
        </p:nvSpPr>
        <p:spPr bwMode="auto">
          <a:xfrm>
            <a:off x="8596313" y="4021138"/>
            <a:ext cx="3175" cy="6350"/>
          </a:xfrm>
          <a:custGeom>
            <a:avLst/>
            <a:gdLst>
              <a:gd name="T0" fmla="*/ 2809 w 2540"/>
              <a:gd name="T1" fmla="*/ 0 h 6985"/>
              <a:gd name="T2" fmla="*/ 2693 w 2540"/>
              <a:gd name="T3" fmla="*/ 720 h 6985"/>
              <a:gd name="T4" fmla="*/ 0 w 2540"/>
              <a:gd name="T5" fmla="*/ 6105 h 6985"/>
              <a:gd name="T6" fmla="*/ 0 60000 65536"/>
              <a:gd name="T7" fmla="*/ 0 60000 65536"/>
              <a:gd name="T8" fmla="*/ 0 60000 65536"/>
              <a:gd name="T9" fmla="*/ 0 w 2540"/>
              <a:gd name="T10" fmla="*/ 0 h 6985"/>
              <a:gd name="T11" fmla="*/ 2540 w 2540"/>
              <a:gd name="T12" fmla="*/ 6985 h 6985"/>
            </a:gdLst>
            <a:ahLst/>
            <a:cxnLst>
              <a:cxn ang="T6">
                <a:pos x="T0" y="T1"/>
              </a:cxn>
              <a:cxn ang="T7">
                <a:pos x="T2" y="T3"/>
              </a:cxn>
              <a:cxn ang="T8">
                <a:pos x="T4" y="T5"/>
              </a:cxn>
            </a:cxnLst>
            <a:rect l="T9" t="T10" r="T11" b="T12"/>
            <a:pathLst>
              <a:path w="2540" h="6985">
                <a:moveTo>
                  <a:pt x="2247" y="0"/>
                </a:moveTo>
                <a:lnTo>
                  <a:pt x="2154" y="792"/>
                </a:lnTo>
                <a:lnTo>
                  <a:pt x="0" y="6716"/>
                </a:lnTo>
              </a:path>
            </a:pathLst>
          </a:custGeom>
          <a:noFill/>
          <a:ln w="10159">
            <a:solidFill>
              <a:srgbClr val="000000"/>
            </a:solidFill>
            <a:round/>
            <a:headEnd/>
            <a:tailEnd/>
          </a:ln>
        </p:spPr>
        <p:txBody>
          <a:bodyPr lIns="0" tIns="0" rIns="0" bIns="0"/>
          <a:lstStyle/>
          <a:p>
            <a:endParaRPr lang="en-IN"/>
          </a:p>
        </p:txBody>
      </p:sp>
      <p:sp>
        <p:nvSpPr>
          <p:cNvPr id="186" name="object 184"/>
          <p:cNvSpPr>
            <a:spLocks/>
          </p:cNvSpPr>
          <p:nvPr/>
        </p:nvSpPr>
        <p:spPr bwMode="auto">
          <a:xfrm>
            <a:off x="8589963" y="4033838"/>
            <a:ext cx="4762" cy="6350"/>
          </a:xfrm>
          <a:custGeom>
            <a:avLst/>
            <a:gdLst>
              <a:gd name="T0" fmla="*/ 4529 w 3809"/>
              <a:gd name="T1" fmla="*/ 0 h 6350"/>
              <a:gd name="T2" fmla="*/ 4196 w 3809"/>
              <a:gd name="T3" fmla="*/ 733 h 6350"/>
              <a:gd name="T4" fmla="*/ 0 w 3809"/>
              <a:gd name="T5" fmla="*/ 5908 h 6350"/>
              <a:gd name="T6" fmla="*/ 0 60000 65536"/>
              <a:gd name="T7" fmla="*/ 0 60000 65536"/>
              <a:gd name="T8" fmla="*/ 0 60000 65536"/>
              <a:gd name="T9" fmla="*/ 0 w 3809"/>
              <a:gd name="T10" fmla="*/ 0 h 6350"/>
              <a:gd name="T11" fmla="*/ 3809 w 3809"/>
              <a:gd name="T12" fmla="*/ 6350 h 6350"/>
            </a:gdLst>
            <a:ahLst/>
            <a:cxnLst>
              <a:cxn ang="T6">
                <a:pos x="T0" y="T1"/>
              </a:cxn>
              <a:cxn ang="T7">
                <a:pos x="T2" y="T3"/>
              </a:cxn>
              <a:cxn ang="T8">
                <a:pos x="T4" y="T5"/>
              </a:cxn>
            </a:cxnLst>
            <a:rect l="T9" t="T10" r="T11" b="T12"/>
            <a:pathLst>
              <a:path w="3809" h="6350">
                <a:moveTo>
                  <a:pt x="3623" y="0"/>
                </a:moveTo>
                <a:lnTo>
                  <a:pt x="3356" y="733"/>
                </a:lnTo>
                <a:lnTo>
                  <a:pt x="0" y="5908"/>
                </a:lnTo>
              </a:path>
            </a:pathLst>
          </a:custGeom>
          <a:noFill/>
          <a:ln w="10159">
            <a:solidFill>
              <a:srgbClr val="000000"/>
            </a:solidFill>
            <a:round/>
            <a:headEnd/>
            <a:tailEnd/>
          </a:ln>
        </p:spPr>
        <p:txBody>
          <a:bodyPr lIns="0" tIns="0" rIns="0" bIns="0"/>
          <a:lstStyle/>
          <a:p>
            <a:endParaRPr lang="en-IN"/>
          </a:p>
        </p:txBody>
      </p:sp>
      <p:sp>
        <p:nvSpPr>
          <p:cNvPr id="187" name="object 185"/>
          <p:cNvSpPr>
            <a:spLocks/>
          </p:cNvSpPr>
          <p:nvPr/>
        </p:nvSpPr>
        <p:spPr bwMode="auto">
          <a:xfrm>
            <a:off x="8582025" y="4046538"/>
            <a:ext cx="4763" cy="4762"/>
          </a:xfrm>
          <a:custGeom>
            <a:avLst/>
            <a:gdLst>
              <a:gd name="T0" fmla="*/ 4493 w 5079"/>
              <a:gd name="T1" fmla="*/ 0 h 5079"/>
              <a:gd name="T2" fmla="*/ 4096 w 5079"/>
              <a:gd name="T3" fmla="*/ 611 h 5079"/>
              <a:gd name="T4" fmla="*/ 0 w 5079"/>
              <a:gd name="T5" fmla="*/ 4605 h 5079"/>
              <a:gd name="T6" fmla="*/ 0 60000 65536"/>
              <a:gd name="T7" fmla="*/ 0 60000 65536"/>
              <a:gd name="T8" fmla="*/ 0 60000 65536"/>
              <a:gd name="T9" fmla="*/ 0 w 5079"/>
              <a:gd name="T10" fmla="*/ 0 h 5079"/>
              <a:gd name="T11" fmla="*/ 5079 w 5079"/>
              <a:gd name="T12" fmla="*/ 5079 h 5079"/>
            </a:gdLst>
            <a:ahLst/>
            <a:cxnLst>
              <a:cxn ang="T6">
                <a:pos x="T0" y="T1"/>
              </a:cxn>
              <a:cxn ang="T7">
                <a:pos x="T2" y="T3"/>
              </a:cxn>
              <a:cxn ang="T8">
                <a:pos x="T4" y="T5"/>
              </a:cxn>
            </a:cxnLst>
            <a:rect l="T9" t="T10" r="T11" b="T12"/>
            <a:pathLst>
              <a:path w="5079" h="5079">
                <a:moveTo>
                  <a:pt x="4791" y="0"/>
                </a:moveTo>
                <a:lnTo>
                  <a:pt x="4368" y="652"/>
                </a:lnTo>
                <a:lnTo>
                  <a:pt x="0" y="4912"/>
                </a:lnTo>
              </a:path>
            </a:pathLst>
          </a:custGeom>
          <a:noFill/>
          <a:ln w="10159">
            <a:solidFill>
              <a:srgbClr val="000000"/>
            </a:solidFill>
            <a:round/>
            <a:headEnd/>
            <a:tailEnd/>
          </a:ln>
        </p:spPr>
        <p:txBody>
          <a:bodyPr lIns="0" tIns="0" rIns="0" bIns="0"/>
          <a:lstStyle/>
          <a:p>
            <a:endParaRPr lang="en-IN"/>
          </a:p>
        </p:txBody>
      </p:sp>
      <p:sp>
        <p:nvSpPr>
          <p:cNvPr id="188" name="object 186"/>
          <p:cNvSpPr>
            <a:spLocks/>
          </p:cNvSpPr>
          <p:nvPr/>
        </p:nvSpPr>
        <p:spPr bwMode="auto">
          <a:xfrm>
            <a:off x="8570913" y="4056063"/>
            <a:ext cx="6350" cy="3175"/>
          </a:xfrm>
          <a:custGeom>
            <a:avLst/>
            <a:gdLst>
              <a:gd name="T0" fmla="*/ 5756 w 6350"/>
              <a:gd name="T1" fmla="*/ 0 h 3810"/>
              <a:gd name="T2" fmla="*/ 5193 w 6350"/>
              <a:gd name="T3" fmla="*/ 457 h 3810"/>
              <a:gd name="T4" fmla="*/ 0 w 6350"/>
              <a:gd name="T5" fmla="*/ 3110 h 3810"/>
              <a:gd name="T6" fmla="*/ 0 60000 65536"/>
              <a:gd name="T7" fmla="*/ 0 60000 65536"/>
              <a:gd name="T8" fmla="*/ 0 60000 65536"/>
              <a:gd name="T9" fmla="*/ 0 w 6350"/>
              <a:gd name="T10" fmla="*/ 0 h 3810"/>
              <a:gd name="T11" fmla="*/ 6350 w 6350"/>
              <a:gd name="T12" fmla="*/ 3810 h 3810"/>
            </a:gdLst>
            <a:ahLst/>
            <a:cxnLst>
              <a:cxn ang="T6">
                <a:pos x="T0" y="T1"/>
              </a:cxn>
              <a:cxn ang="T7">
                <a:pos x="T2" y="T3"/>
              </a:cxn>
              <a:cxn ang="T8">
                <a:pos x="T4" y="T5"/>
              </a:cxn>
            </a:cxnLst>
            <a:rect l="T9" t="T10" r="T11" b="T12"/>
            <a:pathLst>
              <a:path w="6350" h="3810">
                <a:moveTo>
                  <a:pt x="5756" y="0"/>
                </a:moveTo>
                <a:lnTo>
                  <a:pt x="5193" y="548"/>
                </a:lnTo>
                <a:lnTo>
                  <a:pt x="0" y="3732"/>
                </a:lnTo>
              </a:path>
            </a:pathLst>
          </a:custGeom>
          <a:noFill/>
          <a:ln w="10159">
            <a:solidFill>
              <a:srgbClr val="000000"/>
            </a:solidFill>
            <a:round/>
            <a:headEnd/>
            <a:tailEnd/>
          </a:ln>
        </p:spPr>
        <p:txBody>
          <a:bodyPr lIns="0" tIns="0" rIns="0" bIns="0"/>
          <a:lstStyle/>
          <a:p>
            <a:endParaRPr lang="en-IN"/>
          </a:p>
        </p:txBody>
      </p:sp>
      <p:sp>
        <p:nvSpPr>
          <p:cNvPr id="189" name="object 187"/>
          <p:cNvSpPr>
            <a:spLocks/>
          </p:cNvSpPr>
          <p:nvPr/>
        </p:nvSpPr>
        <p:spPr bwMode="auto">
          <a:xfrm>
            <a:off x="8558213" y="4062413"/>
            <a:ext cx="7937" cy="3175"/>
          </a:xfrm>
          <a:custGeom>
            <a:avLst/>
            <a:gdLst>
              <a:gd name="T0" fmla="*/ 7413 w 6984"/>
              <a:gd name="T1" fmla="*/ 0 h 2539"/>
              <a:gd name="T2" fmla="*/ 6639 w 6984"/>
              <a:gd name="T3" fmla="*/ 521 h 2539"/>
              <a:gd name="T4" fmla="*/ 0 w 6984"/>
              <a:gd name="T5" fmla="*/ 2966 h 2539"/>
              <a:gd name="T6" fmla="*/ 0 60000 65536"/>
              <a:gd name="T7" fmla="*/ 0 60000 65536"/>
              <a:gd name="T8" fmla="*/ 0 60000 65536"/>
              <a:gd name="T9" fmla="*/ 0 w 6984"/>
              <a:gd name="T10" fmla="*/ 0 h 2539"/>
              <a:gd name="T11" fmla="*/ 6984 w 6984"/>
              <a:gd name="T12" fmla="*/ 2539 h 2539"/>
            </a:gdLst>
            <a:ahLst/>
            <a:cxnLst>
              <a:cxn ang="T6">
                <a:pos x="T0" y="T1"/>
              </a:cxn>
              <a:cxn ang="T7">
                <a:pos x="T2" y="T3"/>
              </a:cxn>
              <a:cxn ang="T8">
                <a:pos x="T4" y="T5"/>
              </a:cxn>
            </a:cxnLst>
            <a:rect l="T9" t="T10" r="T11" b="T12"/>
            <a:pathLst>
              <a:path w="6984" h="2539">
                <a:moveTo>
                  <a:pt x="6523" y="0"/>
                </a:moveTo>
                <a:lnTo>
                  <a:pt x="5842" y="417"/>
                </a:lnTo>
                <a:lnTo>
                  <a:pt x="0" y="2372"/>
                </a:lnTo>
              </a:path>
            </a:pathLst>
          </a:custGeom>
          <a:noFill/>
          <a:ln w="10159">
            <a:solidFill>
              <a:srgbClr val="000000"/>
            </a:solidFill>
            <a:round/>
            <a:headEnd/>
            <a:tailEnd/>
          </a:ln>
        </p:spPr>
        <p:txBody>
          <a:bodyPr lIns="0" tIns="0" rIns="0" bIns="0"/>
          <a:lstStyle/>
          <a:p>
            <a:endParaRPr lang="en-IN"/>
          </a:p>
        </p:txBody>
      </p:sp>
      <p:sp>
        <p:nvSpPr>
          <p:cNvPr id="190" name="object 188"/>
          <p:cNvSpPr>
            <a:spLocks/>
          </p:cNvSpPr>
          <p:nvPr/>
        </p:nvSpPr>
        <p:spPr bwMode="auto">
          <a:xfrm>
            <a:off x="8550275" y="4067175"/>
            <a:ext cx="1588" cy="1588"/>
          </a:xfrm>
          <a:custGeom>
            <a:avLst/>
            <a:gdLst>
              <a:gd name="T0" fmla="*/ 1397 w 2540"/>
              <a:gd name="T1" fmla="*/ 0 h 635"/>
              <a:gd name="T2" fmla="*/ 910 w 2540"/>
              <a:gd name="T3" fmla="*/ 650 h 635"/>
              <a:gd name="T4" fmla="*/ 0 w 2540"/>
              <a:gd name="T5" fmla="*/ 653 h 635"/>
              <a:gd name="T6" fmla="*/ 0 60000 65536"/>
              <a:gd name="T7" fmla="*/ 0 60000 65536"/>
              <a:gd name="T8" fmla="*/ 0 60000 65536"/>
              <a:gd name="T9" fmla="*/ 0 w 2540"/>
              <a:gd name="T10" fmla="*/ 0 h 635"/>
              <a:gd name="T11" fmla="*/ 2540 w 2540"/>
              <a:gd name="T12" fmla="*/ 635 h 635"/>
            </a:gdLst>
            <a:ahLst/>
            <a:cxnLst>
              <a:cxn ang="T6">
                <a:pos x="T0" y="T1"/>
              </a:cxn>
              <a:cxn ang="T7">
                <a:pos x="T2" y="T3"/>
              </a:cxn>
              <a:cxn ang="T8">
                <a:pos x="T4" y="T5"/>
              </a:cxn>
            </a:cxnLst>
            <a:rect l="T9" t="T10" r="T11" b="T12"/>
            <a:pathLst>
              <a:path w="2540" h="635">
                <a:moveTo>
                  <a:pt x="2234" y="0"/>
                </a:moveTo>
                <a:lnTo>
                  <a:pt x="1456" y="260"/>
                </a:lnTo>
                <a:lnTo>
                  <a:pt x="0" y="261"/>
                </a:lnTo>
              </a:path>
            </a:pathLst>
          </a:custGeom>
          <a:noFill/>
          <a:ln w="10159">
            <a:solidFill>
              <a:srgbClr val="000000"/>
            </a:solidFill>
            <a:round/>
            <a:headEnd/>
            <a:tailEnd/>
          </a:ln>
        </p:spPr>
        <p:txBody>
          <a:bodyPr lIns="0" tIns="0" rIns="0" bIns="0"/>
          <a:lstStyle/>
          <a:p>
            <a:endParaRPr lang="en-IN"/>
          </a:p>
        </p:txBody>
      </p:sp>
      <p:sp>
        <p:nvSpPr>
          <p:cNvPr id="191" name="object 189"/>
          <p:cNvSpPr>
            <a:spLocks noChangeArrowheads="1"/>
          </p:cNvSpPr>
          <p:nvPr/>
        </p:nvSpPr>
        <p:spPr bwMode="auto">
          <a:xfrm>
            <a:off x="3786182" y="3714752"/>
            <a:ext cx="1700212" cy="369888"/>
          </a:xfrm>
          <a:prstGeom prst="rect">
            <a:avLst/>
          </a:prstGeom>
          <a:blipFill dpi="0" rotWithShape="1">
            <a:blip r:embed="rId17"/>
            <a:srcRect/>
            <a:stretch>
              <a:fillRect/>
            </a:stretch>
          </a:blipFill>
          <a:ln w="9525">
            <a:noFill/>
            <a:miter lim="800000"/>
            <a:headEnd/>
            <a:tailEnd/>
          </a:ln>
        </p:spPr>
        <p:txBody>
          <a:bodyPr lIns="0" tIns="0" rIns="0" bIns="0"/>
          <a:lstStyle/>
          <a:p>
            <a:r>
              <a:rPr lang="en-IN" spc="-10" dirty="0" smtClean="0">
                <a:solidFill>
                  <a:srgbClr val="FFFFFF"/>
                </a:solidFill>
                <a:latin typeface="Calibri"/>
                <a:cs typeface="Calibri"/>
              </a:rPr>
              <a:t>      </a:t>
            </a:r>
            <a:r>
              <a:rPr lang="en-IN" spc="-40" dirty="0" smtClean="0">
                <a:solidFill>
                  <a:srgbClr val="FFFFFF"/>
                </a:solidFill>
                <a:latin typeface="Times New Roman"/>
                <a:cs typeface="Times New Roman"/>
              </a:rPr>
              <a:t> </a:t>
            </a:r>
            <a:r>
              <a:rPr lang="en-IN" dirty="0" smtClean="0">
                <a:solidFill>
                  <a:srgbClr val="FFFFFF"/>
                </a:solidFill>
                <a:latin typeface="Calibri"/>
                <a:cs typeface="Calibri"/>
              </a:rPr>
              <a:t>M</a:t>
            </a:r>
            <a:r>
              <a:rPr lang="en-IN" spc="-15" dirty="0" smtClean="0">
                <a:solidFill>
                  <a:srgbClr val="FFFFFF"/>
                </a:solidFill>
                <a:latin typeface="Calibri"/>
                <a:cs typeface="Calibri"/>
              </a:rPr>
              <a:t>o</a:t>
            </a:r>
            <a:r>
              <a:rPr lang="en-IN" spc="-10" dirty="0" smtClean="0">
                <a:solidFill>
                  <a:srgbClr val="FFFFFF"/>
                </a:solidFill>
                <a:latin typeface="Calibri"/>
                <a:cs typeface="Calibri"/>
              </a:rPr>
              <a:t>d</a:t>
            </a:r>
            <a:r>
              <a:rPr lang="en-IN" dirty="0" smtClean="0">
                <a:solidFill>
                  <a:srgbClr val="FFFFFF"/>
                </a:solidFill>
                <a:latin typeface="Calibri"/>
                <a:cs typeface="Calibri"/>
              </a:rPr>
              <a:t>el</a:t>
            </a:r>
            <a:r>
              <a:rPr lang="en-IN" spc="-15" dirty="0" smtClean="0">
                <a:solidFill>
                  <a:srgbClr val="FFFFFF"/>
                </a:solidFill>
                <a:latin typeface="Times New Roman"/>
                <a:cs typeface="Times New Roman"/>
              </a:rPr>
              <a:t> </a:t>
            </a:r>
            <a:r>
              <a:rPr lang="en-IN" spc="5" dirty="0" smtClean="0">
                <a:solidFill>
                  <a:srgbClr val="FFFFFF"/>
                </a:solidFill>
                <a:latin typeface="Calibri"/>
                <a:cs typeface="Calibri"/>
              </a:rPr>
              <a:t>-3</a:t>
            </a:r>
            <a:endParaRPr lang="en-IN" dirty="0" smtClean="0">
              <a:latin typeface="Calibri"/>
              <a:cs typeface="Calibri"/>
            </a:endParaRPr>
          </a:p>
          <a:p>
            <a:endParaRPr lang="en-US" dirty="0"/>
          </a:p>
        </p:txBody>
      </p:sp>
      <p:sp>
        <p:nvSpPr>
          <p:cNvPr id="192" name="object 190"/>
          <p:cNvSpPr>
            <a:spLocks/>
          </p:cNvSpPr>
          <p:nvPr/>
        </p:nvSpPr>
        <p:spPr bwMode="auto">
          <a:xfrm>
            <a:off x="6900863" y="3698875"/>
            <a:ext cx="1700212" cy="369888"/>
          </a:xfrm>
          <a:custGeom>
            <a:avLst/>
            <a:gdLst>
              <a:gd name="T0" fmla="*/ 0 w 1699259"/>
              <a:gd name="T1" fmla="*/ 61684 h 370839"/>
              <a:gd name="T2" fmla="*/ 14012 w 1699259"/>
              <a:gd name="T3" fmla="*/ 22592 h 370839"/>
              <a:gd name="T4" fmla="*/ 49041 w 1699259"/>
              <a:gd name="T5" fmla="*/ 1329 h 370839"/>
              <a:gd name="T6" fmla="*/ 1638334 w 1699259"/>
              <a:gd name="T7" fmla="*/ 0 h 370839"/>
              <a:gd name="T8" fmla="*/ 1652741 w 1699259"/>
              <a:gd name="T9" fmla="*/ 1683 h 370839"/>
              <a:gd name="T10" fmla="*/ 1687168 w 1699259"/>
              <a:gd name="T11" fmla="*/ 23811 h 370839"/>
              <a:gd name="T12" fmla="*/ 1700212 w 1699259"/>
              <a:gd name="T13" fmla="*/ 308205 h 370839"/>
              <a:gd name="T14" fmla="*/ 1698524 w 1699259"/>
              <a:gd name="T15" fmla="*/ 322577 h 370839"/>
              <a:gd name="T16" fmla="*/ 1676330 w 1699259"/>
              <a:gd name="T17" fmla="*/ 356899 h 370839"/>
              <a:gd name="T18" fmla="*/ 61878 w 1699259"/>
              <a:gd name="T19" fmla="*/ 369899 h 370839"/>
              <a:gd name="T20" fmla="*/ 47463 w 1699259"/>
              <a:gd name="T21" fmla="*/ 368217 h 370839"/>
              <a:gd name="T22" fmla="*/ 13037 w 1699259"/>
              <a:gd name="T23" fmla="*/ 346099 h 370839"/>
              <a:gd name="T24" fmla="*/ 0 w 1699259"/>
              <a:gd name="T25" fmla="*/ 61684 h 3708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99259"/>
              <a:gd name="T40" fmla="*/ 0 h 370839"/>
              <a:gd name="T41" fmla="*/ 1699259 w 1699259"/>
              <a:gd name="T42" fmla="*/ 370839 h 3708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99259" h="370839">
                <a:moveTo>
                  <a:pt x="0" y="61843"/>
                </a:moveTo>
                <a:lnTo>
                  <a:pt x="14004" y="22650"/>
                </a:lnTo>
                <a:lnTo>
                  <a:pt x="49014" y="1332"/>
                </a:lnTo>
                <a:lnTo>
                  <a:pt x="1637416" y="0"/>
                </a:lnTo>
                <a:lnTo>
                  <a:pt x="1651815" y="1687"/>
                </a:lnTo>
                <a:lnTo>
                  <a:pt x="1686222" y="23872"/>
                </a:lnTo>
                <a:lnTo>
                  <a:pt x="1699259" y="308997"/>
                </a:lnTo>
                <a:lnTo>
                  <a:pt x="1697572" y="323406"/>
                </a:lnTo>
                <a:lnTo>
                  <a:pt x="1675390" y="357817"/>
                </a:lnTo>
                <a:lnTo>
                  <a:pt x="61843" y="370850"/>
                </a:lnTo>
                <a:lnTo>
                  <a:pt x="47436" y="369164"/>
                </a:lnTo>
                <a:lnTo>
                  <a:pt x="13030" y="346989"/>
                </a:lnTo>
                <a:lnTo>
                  <a:pt x="0" y="61843"/>
                </a:lnTo>
                <a:close/>
              </a:path>
            </a:pathLst>
          </a:custGeom>
          <a:noFill/>
          <a:ln w="10159">
            <a:solidFill>
              <a:srgbClr val="000000"/>
            </a:solidFill>
            <a:round/>
            <a:headEnd/>
            <a:tailEnd/>
          </a:ln>
        </p:spPr>
        <p:txBody>
          <a:bodyPr lIns="0" tIns="0" rIns="0" bIns="0"/>
          <a:lstStyle/>
          <a:p>
            <a:endParaRPr lang="en-IN"/>
          </a:p>
        </p:txBody>
      </p:sp>
      <p:sp>
        <p:nvSpPr>
          <p:cNvPr id="193" name="object 7"/>
          <p:cNvSpPr>
            <a:spLocks noChangeArrowheads="1"/>
          </p:cNvSpPr>
          <p:nvPr/>
        </p:nvSpPr>
        <p:spPr bwMode="auto">
          <a:xfrm>
            <a:off x="4500562" y="5857892"/>
            <a:ext cx="1425575" cy="603250"/>
          </a:xfrm>
          <a:prstGeom prst="rect">
            <a:avLst/>
          </a:prstGeom>
          <a:blipFill dpi="0" rotWithShape="1">
            <a:blip r:embed="rId4"/>
            <a:srcRect/>
            <a:stretch>
              <a:fillRect/>
            </a:stretch>
          </a:blipFill>
          <a:ln w="9525">
            <a:noFill/>
            <a:miter lim="800000"/>
            <a:headEnd/>
            <a:tailEnd/>
          </a:ln>
        </p:spPr>
        <p:txBody>
          <a:bodyPr lIns="0" tIns="0" rIns="0" bIns="0"/>
          <a:lstStyle/>
          <a:p>
            <a:pPr marL="12700" fontAlgn="auto">
              <a:spcBef>
                <a:spcPts val="0"/>
              </a:spcBef>
              <a:spcAft>
                <a:spcPts val="0"/>
              </a:spcAft>
              <a:defRPr/>
            </a:pPr>
            <a:endParaRPr lang="en-IN" dirty="0" smtClean="0">
              <a:solidFill>
                <a:srgbClr val="FFFFFF"/>
              </a:solidFill>
              <a:latin typeface="Calibri"/>
              <a:cs typeface="Calibri"/>
            </a:endParaRPr>
          </a:p>
          <a:p>
            <a:pPr marL="12700" fontAlgn="auto">
              <a:spcBef>
                <a:spcPts val="0"/>
              </a:spcBef>
              <a:spcAft>
                <a:spcPts val="0"/>
              </a:spcAft>
              <a:defRPr/>
            </a:pPr>
            <a:r>
              <a:rPr lang="en-IN" dirty="0" smtClean="0">
                <a:solidFill>
                  <a:srgbClr val="FFFFFF"/>
                </a:solidFill>
                <a:latin typeface="Calibri"/>
                <a:cs typeface="Calibri"/>
              </a:rPr>
              <a:t>             =</a:t>
            </a:r>
            <a:r>
              <a:rPr lang="en-IN" spc="-30" dirty="0" smtClean="0">
                <a:solidFill>
                  <a:srgbClr val="FFFFFF"/>
                </a:solidFill>
                <a:latin typeface="Times New Roman"/>
                <a:cs typeface="Times New Roman"/>
              </a:rPr>
              <a:t> </a:t>
            </a:r>
            <a:r>
              <a:rPr lang="en-IN" spc="-5" dirty="0" smtClean="0">
                <a:solidFill>
                  <a:srgbClr val="FFFFFF"/>
                </a:solidFill>
                <a:latin typeface="Calibri"/>
                <a:cs typeface="Calibri"/>
              </a:rPr>
              <a:t>0</a:t>
            </a:r>
            <a:r>
              <a:rPr lang="en-IN" dirty="0" smtClean="0">
                <a:solidFill>
                  <a:srgbClr val="FFFFFF"/>
                </a:solidFill>
                <a:latin typeface="Calibri"/>
                <a:cs typeface="Calibri"/>
              </a:rPr>
              <a:t>.</a:t>
            </a:r>
            <a:r>
              <a:rPr lang="en-IN" spc="-5" dirty="0" smtClean="0">
                <a:solidFill>
                  <a:srgbClr val="FFFFFF"/>
                </a:solidFill>
                <a:latin typeface="Calibri"/>
                <a:cs typeface="Calibri"/>
              </a:rPr>
              <a:t>6</a:t>
            </a:r>
            <a:r>
              <a:rPr lang="en-IN" spc="-10" dirty="0" smtClean="0">
                <a:solidFill>
                  <a:srgbClr val="FFFFFF"/>
                </a:solidFill>
                <a:latin typeface="Calibri"/>
                <a:cs typeface="Calibri"/>
              </a:rPr>
              <a:t>7</a:t>
            </a:r>
            <a:endParaRPr lang="en-IN" dirty="0">
              <a:latin typeface="Calibri"/>
              <a:cs typeface="Calibri"/>
            </a:endParaRPr>
          </a:p>
        </p:txBody>
      </p:sp>
      <p:sp>
        <p:nvSpPr>
          <p:cNvPr id="195" name="TextBox 194"/>
          <p:cNvSpPr txBox="1"/>
          <p:nvPr/>
        </p:nvSpPr>
        <p:spPr>
          <a:xfrm>
            <a:off x="6429388" y="4071942"/>
            <a:ext cx="3062403" cy="1200329"/>
          </a:xfrm>
          <a:prstGeom prst="rect">
            <a:avLst/>
          </a:prstGeom>
          <a:noFill/>
        </p:spPr>
        <p:txBody>
          <a:bodyPr wrap="square" rtlCol="0">
            <a:spAutoFit/>
          </a:bodyPr>
          <a:lstStyle/>
          <a:p>
            <a:r>
              <a:rPr lang="en-US" dirty="0" smtClean="0"/>
              <a:t>Model – Karnataka</a:t>
            </a:r>
          </a:p>
          <a:p>
            <a:r>
              <a:rPr lang="en-US" dirty="0" smtClean="0"/>
              <a:t>Model-1 Tamil Nadu</a:t>
            </a:r>
          </a:p>
          <a:p>
            <a:r>
              <a:rPr lang="en-US" dirty="0" smtClean="0"/>
              <a:t>Model-2 Maharashtra</a:t>
            </a:r>
          </a:p>
          <a:p>
            <a:r>
              <a:rPr lang="en-US" dirty="0" smtClean="0"/>
              <a:t>Model-3  Kerala</a:t>
            </a:r>
            <a:endParaRPr lang="en-IN" dirty="0"/>
          </a:p>
        </p:txBody>
      </p:sp>
    </p:spTree>
  </p:cSld>
  <p:clrMapOvr>
    <a:masterClrMapping/>
  </p:clrMapOvr>
  <p:transition spd="med">
    <p:wheel spokes="3"/>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a:xfrm>
            <a:off x="457200" y="152400"/>
            <a:ext cx="8229600" cy="639763"/>
          </a:xfrm>
        </p:spPr>
        <p:txBody>
          <a:bodyPr>
            <a:normAutofit/>
          </a:bodyPr>
          <a:lstStyle/>
          <a:p>
            <a:r>
              <a:rPr lang="en-US" sz="3200" b="1" u="sng" dirty="0" smtClean="0"/>
              <a:t> Nitrogen Dioxide (NO</a:t>
            </a:r>
            <a:r>
              <a:rPr lang="en-US" sz="3200" b="1" baseline="-25000" dirty="0" smtClean="0"/>
              <a:t>2</a:t>
            </a:r>
            <a:r>
              <a:rPr lang="en-US" sz="3200" b="1" dirty="0" smtClean="0"/>
              <a:t>)</a:t>
            </a:r>
            <a:r>
              <a:rPr lang="en-US" sz="3200" b="1" dirty="0" smtClean="0">
                <a:latin typeface="Calibri" pitchFamily="34" charset="0"/>
              </a:rPr>
              <a:t> )@ </a:t>
            </a:r>
            <a:r>
              <a:rPr lang="en-US" sz="3200" b="1" dirty="0" err="1" smtClean="0">
                <a:latin typeface="Calibri" pitchFamily="34" charset="0"/>
              </a:rPr>
              <a:t>chennAI</a:t>
            </a:r>
            <a:endParaRPr lang="en-US" sz="3200" b="1" dirty="0" smtClean="0"/>
          </a:p>
        </p:txBody>
      </p:sp>
      <p:sp>
        <p:nvSpPr>
          <p:cNvPr id="18436" name="Rectangle 7"/>
          <p:cNvSpPr>
            <a:spLocks noChangeArrowheads="1"/>
          </p:cNvSpPr>
          <p:nvPr/>
        </p:nvSpPr>
        <p:spPr bwMode="auto">
          <a:xfrm>
            <a:off x="6324600" y="1524000"/>
            <a:ext cx="2819400" cy="4038600"/>
          </a:xfrm>
          <a:prstGeom prst="rect">
            <a:avLst/>
          </a:prstGeom>
          <a:noFill/>
          <a:ln w="9525">
            <a:noFill/>
            <a:miter lim="800000"/>
            <a:headEnd/>
            <a:tailEnd/>
          </a:ln>
        </p:spPr>
        <p:txBody>
          <a:bodyPr/>
          <a:lstStyle/>
          <a:p>
            <a:pPr marL="342900" indent="-342900">
              <a:spcBef>
                <a:spcPct val="20000"/>
              </a:spcBef>
              <a:buFontTx/>
              <a:buChar char="•"/>
            </a:pPr>
            <a:r>
              <a:rPr lang="en-US" sz="2400" dirty="0">
                <a:latin typeface="Calibri" pitchFamily="34" charset="0"/>
              </a:rPr>
              <a:t>Vertical column measurement</a:t>
            </a:r>
          </a:p>
          <a:p>
            <a:pPr marL="342900" indent="-342900">
              <a:spcBef>
                <a:spcPct val="20000"/>
              </a:spcBef>
            </a:pPr>
            <a:endParaRPr lang="en-US" sz="800" dirty="0">
              <a:latin typeface="Calibri" pitchFamily="34" charset="0"/>
            </a:endParaRPr>
          </a:p>
          <a:p>
            <a:pPr marL="342900" indent="-342900">
              <a:spcBef>
                <a:spcPct val="20000"/>
              </a:spcBef>
              <a:buFontTx/>
              <a:buChar char="•"/>
            </a:pPr>
            <a:r>
              <a:rPr lang="en-US" sz="2400" dirty="0">
                <a:latin typeface="Calibri" pitchFamily="34" charset="0"/>
              </a:rPr>
              <a:t>Clouds block the measurement of OMI </a:t>
            </a:r>
            <a:r>
              <a:rPr lang="en-US" sz="2400" dirty="0" smtClean="0">
                <a:latin typeface="Calibri" pitchFamily="34" charset="0"/>
              </a:rPr>
              <a:t>NO</a:t>
            </a:r>
            <a:r>
              <a:rPr lang="en-US" sz="2400" baseline="-25000" dirty="0" smtClean="0">
                <a:latin typeface="Calibri" pitchFamily="34" charset="0"/>
              </a:rPr>
              <a:t>2</a:t>
            </a:r>
            <a:endParaRPr lang="en-US" sz="2400" dirty="0">
              <a:latin typeface="Calibri" pitchFamily="34" charset="0"/>
            </a:endParaRPr>
          </a:p>
          <a:p>
            <a:pPr marL="342900" indent="-342900">
              <a:spcBef>
                <a:spcPct val="20000"/>
              </a:spcBef>
            </a:pPr>
            <a:endParaRPr lang="en-US" sz="800" dirty="0">
              <a:latin typeface="Calibri" pitchFamily="34" charset="0"/>
            </a:endParaRPr>
          </a:p>
          <a:p>
            <a:pPr marL="342900" indent="-342900">
              <a:spcBef>
                <a:spcPct val="20000"/>
              </a:spcBef>
              <a:buFontTx/>
              <a:buChar char="•"/>
            </a:pPr>
            <a:r>
              <a:rPr lang="en-US" sz="2400" dirty="0">
                <a:latin typeface="Calibri" pitchFamily="34" charset="0"/>
              </a:rPr>
              <a:t>Grey areas indicate missing data due to cloud cover</a:t>
            </a:r>
          </a:p>
        </p:txBody>
      </p:sp>
      <p:pic>
        <p:nvPicPr>
          <p:cNvPr id="7" name="Picture 6" descr="Untitled.png"/>
          <p:cNvPicPr>
            <a:picLocks noChangeAspect="1"/>
          </p:cNvPicPr>
          <p:nvPr/>
        </p:nvPicPr>
        <p:blipFill>
          <a:blip r:embed="rId2"/>
          <a:stretch>
            <a:fillRect/>
          </a:stretch>
        </p:blipFill>
        <p:spPr>
          <a:xfrm>
            <a:off x="500034" y="1571612"/>
            <a:ext cx="5657393" cy="3929090"/>
          </a:xfrm>
          <a:prstGeom prst="rect">
            <a:avLst/>
          </a:prstGeom>
        </p:spPr>
      </p:pic>
    </p:spTree>
  </p:cSld>
  <p:clrMapOvr>
    <a:masterClrMapping/>
  </p:clrMapOvr>
  <p:transition spd="med">
    <p:wheel spokes="3"/>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rPr>
              <a:t>FINDINGS</a:t>
            </a:r>
            <a:endParaRPr lang="en-IN" b="1" dirty="0">
              <a:solidFill>
                <a:schemeClr val="bg1"/>
              </a:solidFill>
            </a:endParaRPr>
          </a:p>
        </p:txBody>
      </p:sp>
      <p:sp>
        <p:nvSpPr>
          <p:cNvPr id="3" name="Content Placeholder 2"/>
          <p:cNvSpPr>
            <a:spLocks noGrp="1"/>
          </p:cNvSpPr>
          <p:nvPr>
            <p:ph idx="1"/>
          </p:nvPr>
        </p:nvSpPr>
        <p:spPr/>
        <p:txBody>
          <a:bodyPr>
            <a:normAutofit fontScale="92500" lnSpcReduction="10000"/>
          </a:bodyPr>
          <a:lstStyle/>
          <a:p>
            <a:pPr>
              <a:lnSpc>
                <a:spcPct val="150000"/>
              </a:lnSpc>
              <a:buNone/>
            </a:pPr>
            <a:r>
              <a:rPr lang="en-US" b="1" dirty="0" smtClean="0">
                <a:solidFill>
                  <a:schemeClr val="bg1"/>
                </a:solidFill>
              </a:rPr>
              <a:t>   An effective quantitative and qualitative data were achieved for finding the blemished effect of Aerosol on climate and health hazards of India: Kerala, Tamil Nadu, Karnataka and Maharashtra. In addition to these few different meteorological trace gases and aerosol chemical components were monitored and compared. Results from source region tagged aerosol simulations were used to estimate how the different regions around the sources contribute the emissions and its after effects</a:t>
            </a:r>
            <a:endParaRPr lang="en-IN" b="1" dirty="0" smtClean="0">
              <a:solidFill>
                <a:schemeClr val="bg1"/>
              </a:solidFill>
            </a:endParaRPr>
          </a:p>
          <a:p>
            <a:pPr>
              <a:lnSpc>
                <a:spcPct val="150000"/>
              </a:lnSpc>
            </a:pPr>
            <a:endParaRPr lang="en-IN" b="1" dirty="0">
              <a:solidFill>
                <a:schemeClr val="bg1"/>
              </a:solidFill>
            </a:endParaRPr>
          </a:p>
        </p:txBody>
      </p:sp>
    </p:spTree>
  </p:cSld>
  <p:clrMapOvr>
    <a:masterClrMapping/>
  </p:clrMapOvr>
  <p:transition>
    <p:wheel spokes="3"/>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457200" y="152400"/>
            <a:ext cx="8229600" cy="533400"/>
          </a:xfrm>
          <a:prstGeom prst="rect">
            <a:avLst/>
          </a:prstGeom>
          <a:noFill/>
          <a:ln w="9525">
            <a:noFill/>
            <a:miter lim="800000"/>
            <a:headEnd/>
            <a:tailEnd/>
          </a:ln>
        </p:spPr>
        <p:txBody>
          <a:bodyPr anchor="ctr"/>
          <a:lstStyle/>
          <a:p>
            <a:pPr algn="ctr"/>
            <a:r>
              <a:rPr lang="en-US" sz="3200" b="1" u="sng" dirty="0" smtClean="0">
                <a:latin typeface="Calibri" pitchFamily="34" charset="0"/>
              </a:rPr>
              <a:t>Nitrogen </a:t>
            </a:r>
            <a:r>
              <a:rPr lang="en-US" sz="3200" b="1" u="sng" dirty="0">
                <a:latin typeface="Calibri" pitchFamily="34" charset="0"/>
              </a:rPr>
              <a:t>Dioxide (NO</a:t>
            </a:r>
            <a:r>
              <a:rPr lang="en-US" sz="3200" b="1" baseline="-25000" dirty="0">
                <a:latin typeface="Calibri" pitchFamily="34" charset="0"/>
              </a:rPr>
              <a:t>2</a:t>
            </a:r>
            <a:r>
              <a:rPr lang="en-US" sz="3200" b="1" dirty="0" smtClean="0">
                <a:latin typeface="Calibri" pitchFamily="34" charset="0"/>
              </a:rPr>
              <a:t>)@ Coimbatore</a:t>
            </a:r>
            <a:endParaRPr lang="en-US" sz="3200" b="1" dirty="0">
              <a:latin typeface="Calibri" pitchFamily="34" charset="0"/>
            </a:endParaRPr>
          </a:p>
        </p:txBody>
      </p:sp>
      <p:sp>
        <p:nvSpPr>
          <p:cNvPr id="19459" name="Rectangle 6"/>
          <p:cNvSpPr>
            <a:spLocks noChangeArrowheads="1"/>
          </p:cNvSpPr>
          <p:nvPr/>
        </p:nvSpPr>
        <p:spPr bwMode="auto">
          <a:xfrm>
            <a:off x="6248400" y="1524000"/>
            <a:ext cx="2743200" cy="3733800"/>
          </a:xfrm>
          <a:prstGeom prst="rect">
            <a:avLst/>
          </a:prstGeom>
          <a:noFill/>
          <a:ln w="9525">
            <a:noFill/>
            <a:miter lim="800000"/>
            <a:headEnd/>
            <a:tailEnd/>
          </a:ln>
        </p:spPr>
        <p:txBody>
          <a:bodyPr/>
          <a:lstStyle/>
          <a:p>
            <a:pPr marL="342900" indent="-342900">
              <a:spcBef>
                <a:spcPct val="20000"/>
              </a:spcBef>
              <a:buFontTx/>
              <a:buChar char="•"/>
            </a:pPr>
            <a:r>
              <a:rPr lang="en-US" sz="2400" dirty="0">
                <a:latin typeface="Calibri" pitchFamily="34" charset="0"/>
              </a:rPr>
              <a:t>New OMI NO</a:t>
            </a:r>
            <a:r>
              <a:rPr lang="en-US" sz="2400" baseline="-25000" dirty="0">
                <a:latin typeface="Calibri" pitchFamily="34" charset="0"/>
              </a:rPr>
              <a:t>2</a:t>
            </a:r>
            <a:r>
              <a:rPr lang="en-US" sz="2400" dirty="0">
                <a:latin typeface="Calibri" pitchFamily="34" charset="0"/>
              </a:rPr>
              <a:t> product: zoom in on Central </a:t>
            </a:r>
            <a:r>
              <a:rPr lang="en-US" sz="2400" dirty="0" smtClean="0">
                <a:latin typeface="Calibri" pitchFamily="34" charset="0"/>
              </a:rPr>
              <a:t>Chennai </a:t>
            </a:r>
            <a:r>
              <a:rPr lang="en-US" sz="2400" dirty="0">
                <a:latin typeface="Calibri" pitchFamily="34" charset="0"/>
              </a:rPr>
              <a:t>and the </a:t>
            </a:r>
            <a:r>
              <a:rPr lang="en-US" sz="2400" dirty="0" smtClean="0">
                <a:latin typeface="Calibri" pitchFamily="34" charset="0"/>
              </a:rPr>
              <a:t>Coimbatore</a:t>
            </a:r>
            <a:endParaRPr lang="en-US" sz="2400" dirty="0">
              <a:latin typeface="Calibri" pitchFamily="34" charset="0"/>
            </a:endParaRPr>
          </a:p>
          <a:p>
            <a:pPr marL="342900" indent="-342900">
              <a:spcBef>
                <a:spcPct val="20000"/>
              </a:spcBef>
            </a:pPr>
            <a:endParaRPr lang="en-US" sz="800" dirty="0">
              <a:latin typeface="Calibri" pitchFamily="34" charset="0"/>
            </a:endParaRPr>
          </a:p>
          <a:p>
            <a:pPr marL="342900" indent="-342900">
              <a:spcBef>
                <a:spcPct val="20000"/>
              </a:spcBef>
              <a:buFontTx/>
              <a:buChar char="•"/>
            </a:pPr>
            <a:r>
              <a:rPr lang="en-US" sz="2400" dirty="0">
                <a:latin typeface="Calibri" pitchFamily="34" charset="0"/>
              </a:rPr>
              <a:t>Many grey areas due to cloud cover during the rainy season</a:t>
            </a:r>
          </a:p>
        </p:txBody>
      </p:sp>
      <p:pic>
        <p:nvPicPr>
          <p:cNvPr id="7" name="Picture 6" descr="Untitled.png"/>
          <p:cNvPicPr>
            <a:picLocks noChangeAspect="1"/>
          </p:cNvPicPr>
          <p:nvPr/>
        </p:nvPicPr>
        <p:blipFill>
          <a:blip r:embed="rId3"/>
          <a:stretch>
            <a:fillRect/>
          </a:stretch>
        </p:blipFill>
        <p:spPr>
          <a:xfrm>
            <a:off x="714348" y="1571612"/>
            <a:ext cx="5338452" cy="3714776"/>
          </a:xfrm>
          <a:prstGeom prst="rect">
            <a:avLst/>
          </a:prstGeom>
        </p:spPr>
      </p:pic>
    </p:spTree>
  </p:cSld>
  <p:clrMapOvr>
    <a:masterClrMapping/>
  </p:clrMapOvr>
  <p:transition spd="med">
    <p:wheel spokes="3"/>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8926" y="0"/>
            <a:ext cx="4429156" cy="830997"/>
          </a:xfrm>
          <a:prstGeom prst="rect">
            <a:avLst/>
          </a:prstGeom>
          <a:noFill/>
        </p:spPr>
        <p:txBody>
          <a:bodyPr wrap="square" rtlCol="0">
            <a:spAutoFit/>
          </a:bodyPr>
          <a:lstStyle/>
          <a:p>
            <a:endParaRPr lang="en-US" sz="2400" b="1" dirty="0" smtClean="0"/>
          </a:p>
          <a:p>
            <a:r>
              <a:rPr lang="en-US" sz="2400" b="1" dirty="0" smtClean="0"/>
              <a:t>SO</a:t>
            </a:r>
            <a:r>
              <a:rPr lang="en-US" b="1" dirty="0" smtClean="0"/>
              <a:t>2</a:t>
            </a:r>
            <a:r>
              <a:rPr lang="en-US" sz="2400" b="1" dirty="0" smtClean="0"/>
              <a:t> emission @ Kochi</a:t>
            </a:r>
            <a:endParaRPr lang="en-IN" sz="2400" b="1" dirty="0"/>
          </a:p>
        </p:txBody>
      </p:sp>
      <p:pic>
        <p:nvPicPr>
          <p:cNvPr id="3" name="Picture 2" descr="Untitled.png"/>
          <p:cNvPicPr>
            <a:picLocks noChangeAspect="1"/>
          </p:cNvPicPr>
          <p:nvPr/>
        </p:nvPicPr>
        <p:blipFill>
          <a:blip r:embed="rId2"/>
          <a:stretch>
            <a:fillRect/>
          </a:stretch>
        </p:blipFill>
        <p:spPr>
          <a:xfrm>
            <a:off x="214282" y="857232"/>
            <a:ext cx="8478434" cy="2643205"/>
          </a:xfrm>
          <a:prstGeom prst="rect">
            <a:avLst/>
          </a:prstGeom>
        </p:spPr>
      </p:pic>
      <p:sp>
        <p:nvSpPr>
          <p:cNvPr id="4" name="Rectangle 3"/>
          <p:cNvSpPr/>
          <p:nvPr/>
        </p:nvSpPr>
        <p:spPr>
          <a:xfrm>
            <a:off x="3283826" y="3714752"/>
            <a:ext cx="3431313" cy="369332"/>
          </a:xfrm>
          <a:prstGeom prst="rect">
            <a:avLst/>
          </a:prstGeom>
        </p:spPr>
        <p:txBody>
          <a:bodyPr wrap="square">
            <a:spAutoFit/>
          </a:bodyPr>
          <a:lstStyle/>
          <a:p>
            <a:r>
              <a:rPr lang="en-US" b="1" dirty="0" smtClean="0"/>
              <a:t>CO</a:t>
            </a:r>
            <a:r>
              <a:rPr lang="en-US" sz="1600" b="1" dirty="0" smtClean="0"/>
              <a:t>2</a:t>
            </a:r>
            <a:r>
              <a:rPr lang="en-US" b="1" dirty="0" smtClean="0"/>
              <a:t> emission @ Chennai</a:t>
            </a:r>
            <a:endParaRPr lang="en-IN" b="1" dirty="0"/>
          </a:p>
        </p:txBody>
      </p:sp>
      <p:pic>
        <p:nvPicPr>
          <p:cNvPr id="5" name="Picture 4" descr="Untitled.png"/>
          <p:cNvPicPr>
            <a:picLocks noChangeAspect="1"/>
          </p:cNvPicPr>
          <p:nvPr/>
        </p:nvPicPr>
        <p:blipFill>
          <a:blip r:embed="rId3"/>
          <a:stretch>
            <a:fillRect/>
          </a:stretch>
        </p:blipFill>
        <p:spPr>
          <a:xfrm>
            <a:off x="214282" y="4143380"/>
            <a:ext cx="8297415" cy="2714620"/>
          </a:xfrm>
          <a:prstGeom prst="rect">
            <a:avLst/>
          </a:prstGeom>
        </p:spPr>
      </p:pic>
    </p:spTree>
  </p:cSld>
  <p:clrMapOvr>
    <a:masterClrMapping/>
  </p:clrMapOvr>
  <p:transition>
    <p:wheel spokes="3"/>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001000" cy="609600"/>
          </a:xfrm>
          <a:solidFill>
            <a:srgbClr val="0000FF"/>
          </a:solidFill>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r>
              <a:rPr lang="en-US" sz="2800" b="1" smtClean="0">
                <a:solidFill>
                  <a:schemeClr val="bg1"/>
                </a:solidFill>
              </a:rPr>
              <a:t>PM2.5 Estimation: Popular Methods</a:t>
            </a:r>
          </a:p>
        </p:txBody>
      </p:sp>
      <p:graphicFrame>
        <p:nvGraphicFramePr>
          <p:cNvPr id="3" name="Diagram 2"/>
          <p:cNvGraphicFramePr/>
          <p:nvPr/>
        </p:nvGraphicFramePr>
        <p:xfrm>
          <a:off x="609600" y="1295400"/>
          <a:ext cx="8001000" cy="495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oup 26"/>
          <p:cNvGrpSpPr>
            <a:grpSpLocks/>
          </p:cNvGrpSpPr>
          <p:nvPr/>
        </p:nvGrpSpPr>
        <p:grpSpPr bwMode="auto">
          <a:xfrm>
            <a:off x="4500562" y="1285860"/>
            <a:ext cx="1655762" cy="912899"/>
            <a:chOff x="4620699" y="1314450"/>
            <a:chExt cx="1656276" cy="912498"/>
          </a:xfrm>
        </p:grpSpPr>
        <p:sp>
          <p:nvSpPr>
            <p:cNvPr id="55319" name="Line 34"/>
            <p:cNvSpPr>
              <a:spLocks noChangeShapeType="1"/>
            </p:cNvSpPr>
            <p:nvPr/>
          </p:nvSpPr>
          <p:spPr bwMode="auto">
            <a:xfrm flipV="1">
              <a:off x="4964474" y="1314450"/>
              <a:ext cx="0" cy="851665"/>
            </a:xfrm>
            <a:prstGeom prst="line">
              <a:avLst/>
            </a:prstGeom>
            <a:noFill/>
            <a:ln w="9525">
              <a:solidFill>
                <a:schemeClr val="accent1"/>
              </a:solidFill>
              <a:round/>
              <a:headEnd/>
              <a:tailEnd type="triangle" w="med" len="med"/>
            </a:ln>
          </p:spPr>
          <p:txBody>
            <a:bodyPr/>
            <a:lstStyle/>
            <a:p>
              <a:endParaRPr lang="en-IN">
                <a:solidFill>
                  <a:schemeClr val="bg1"/>
                </a:solidFill>
              </a:endParaRPr>
            </a:p>
          </p:txBody>
        </p:sp>
        <p:sp>
          <p:nvSpPr>
            <p:cNvPr id="55320" name="Line 35"/>
            <p:cNvSpPr>
              <a:spLocks noChangeShapeType="1"/>
            </p:cNvSpPr>
            <p:nvPr/>
          </p:nvSpPr>
          <p:spPr bwMode="auto">
            <a:xfrm>
              <a:off x="4964474" y="2166115"/>
              <a:ext cx="1312501" cy="0"/>
            </a:xfrm>
            <a:prstGeom prst="line">
              <a:avLst/>
            </a:prstGeom>
            <a:noFill/>
            <a:ln w="9525">
              <a:solidFill>
                <a:schemeClr val="accent1"/>
              </a:solidFill>
              <a:round/>
              <a:headEnd/>
              <a:tailEnd type="triangle" w="med" len="med"/>
            </a:ln>
          </p:spPr>
          <p:txBody>
            <a:bodyPr/>
            <a:lstStyle/>
            <a:p>
              <a:endParaRPr lang="en-IN">
                <a:solidFill>
                  <a:schemeClr val="bg1"/>
                </a:solidFill>
              </a:endParaRPr>
            </a:p>
          </p:txBody>
        </p:sp>
        <p:sp>
          <p:nvSpPr>
            <p:cNvPr id="55321" name="Line 36"/>
            <p:cNvSpPr>
              <a:spLocks noChangeShapeType="1"/>
            </p:cNvSpPr>
            <p:nvPr/>
          </p:nvSpPr>
          <p:spPr bwMode="auto">
            <a:xfrm flipV="1">
              <a:off x="5183225" y="1618616"/>
              <a:ext cx="802084" cy="364999"/>
            </a:xfrm>
            <a:prstGeom prst="line">
              <a:avLst/>
            </a:prstGeom>
            <a:noFill/>
            <a:ln w="9525">
              <a:solidFill>
                <a:schemeClr val="accent1"/>
              </a:solidFill>
              <a:round/>
              <a:headEnd/>
              <a:tailEnd type="triangle" w="med" len="med"/>
            </a:ln>
          </p:spPr>
          <p:txBody>
            <a:bodyPr/>
            <a:lstStyle/>
            <a:p>
              <a:endParaRPr lang="en-IN" sz="1600">
                <a:solidFill>
                  <a:schemeClr val="bg1"/>
                </a:solidFill>
              </a:endParaRPr>
            </a:p>
          </p:txBody>
        </p:sp>
        <p:sp>
          <p:nvSpPr>
            <p:cNvPr id="55323" name="Text Box 38"/>
            <p:cNvSpPr txBox="1">
              <a:spLocks noChangeArrowheads="1"/>
            </p:cNvSpPr>
            <p:nvPr/>
          </p:nvSpPr>
          <p:spPr bwMode="auto">
            <a:xfrm rot="-5400000">
              <a:off x="4348755" y="1647227"/>
              <a:ext cx="851665" cy="307777"/>
            </a:xfrm>
            <a:prstGeom prst="rect">
              <a:avLst/>
            </a:prstGeom>
            <a:noFill/>
            <a:ln w="9525">
              <a:noFill/>
              <a:miter lim="800000"/>
              <a:headEnd/>
              <a:tailEnd/>
            </a:ln>
          </p:spPr>
          <p:txBody>
            <a:bodyPr>
              <a:spAutoFit/>
            </a:bodyPr>
            <a:lstStyle/>
            <a:p>
              <a:pPr eaLnBrk="0" hangingPunct="0">
                <a:spcBef>
                  <a:spcPct val="50000"/>
                </a:spcBef>
              </a:pPr>
              <a:r>
                <a:rPr lang="en-US" sz="1400" b="1" dirty="0">
                  <a:solidFill>
                    <a:schemeClr val="bg1"/>
                  </a:solidFill>
                  <a:latin typeface="Verdana" pitchFamily="34" charset="0"/>
                </a:rPr>
                <a:t>PM2.5</a:t>
              </a:r>
            </a:p>
          </p:txBody>
        </p:sp>
        <p:sp>
          <p:nvSpPr>
            <p:cNvPr id="55324" name="Text Box 39"/>
            <p:cNvSpPr txBox="1">
              <a:spLocks noChangeArrowheads="1"/>
            </p:cNvSpPr>
            <p:nvPr/>
          </p:nvSpPr>
          <p:spPr bwMode="auto">
            <a:xfrm>
              <a:off x="4964474" y="1326840"/>
              <a:ext cx="1312501" cy="307777"/>
            </a:xfrm>
            <a:prstGeom prst="rect">
              <a:avLst/>
            </a:prstGeom>
            <a:noFill/>
            <a:ln w="9525">
              <a:noFill/>
              <a:miter lim="800000"/>
              <a:headEnd/>
              <a:tailEnd/>
            </a:ln>
          </p:spPr>
          <p:txBody>
            <a:bodyPr>
              <a:spAutoFit/>
            </a:bodyPr>
            <a:lstStyle/>
            <a:p>
              <a:pPr eaLnBrk="0" hangingPunct="0">
                <a:spcBef>
                  <a:spcPct val="50000"/>
                </a:spcBef>
              </a:pPr>
              <a:r>
                <a:rPr lang="en-US" sz="1400" b="1" dirty="0">
                  <a:solidFill>
                    <a:schemeClr val="bg1"/>
                  </a:solidFill>
                  <a:latin typeface="Verdana" pitchFamily="34" charset="0"/>
                </a:rPr>
                <a:t>Y=</a:t>
              </a:r>
              <a:r>
                <a:rPr lang="en-US" sz="1400" b="1" dirty="0" err="1">
                  <a:solidFill>
                    <a:schemeClr val="bg1"/>
                  </a:solidFill>
                  <a:latin typeface="Verdana" pitchFamily="34" charset="0"/>
                </a:rPr>
                <a:t>mX</a:t>
              </a:r>
              <a:r>
                <a:rPr lang="en-US" sz="1400" b="1" dirty="0">
                  <a:solidFill>
                    <a:schemeClr val="bg1"/>
                  </a:solidFill>
                  <a:latin typeface="Verdana" pitchFamily="34" charset="0"/>
                </a:rPr>
                <a:t> + c</a:t>
              </a:r>
            </a:p>
          </p:txBody>
        </p:sp>
      </p:grpSp>
      <p:pic>
        <p:nvPicPr>
          <p:cNvPr id="55303" name="Picture 2"/>
          <p:cNvPicPr>
            <a:picLocks noChangeAspect="1" noChangeArrowheads="1"/>
          </p:cNvPicPr>
          <p:nvPr/>
        </p:nvPicPr>
        <p:blipFill>
          <a:blip r:embed="rId7"/>
          <a:srcRect/>
          <a:stretch>
            <a:fillRect/>
          </a:stretch>
        </p:blipFill>
        <p:spPr bwMode="auto">
          <a:xfrm>
            <a:off x="4706938" y="3800475"/>
            <a:ext cx="2027237" cy="742950"/>
          </a:xfrm>
          <a:prstGeom prst="rect">
            <a:avLst/>
          </a:prstGeom>
          <a:noFill/>
          <a:ln w="9525">
            <a:noFill/>
            <a:miter lim="800000"/>
            <a:headEnd/>
            <a:tailEnd/>
          </a:ln>
        </p:spPr>
      </p:pic>
      <p:pic>
        <p:nvPicPr>
          <p:cNvPr id="55304" name="Picture 3"/>
          <p:cNvPicPr>
            <a:picLocks noChangeAspect="1" noChangeArrowheads="1"/>
          </p:cNvPicPr>
          <p:nvPr/>
        </p:nvPicPr>
        <p:blipFill>
          <a:blip r:embed="rId8">
            <a:lum bright="-40000" contrast="40000"/>
          </a:blip>
          <a:srcRect/>
          <a:stretch>
            <a:fillRect/>
          </a:stretch>
        </p:blipFill>
        <p:spPr bwMode="auto">
          <a:xfrm>
            <a:off x="3381375" y="4949825"/>
            <a:ext cx="3984625" cy="784225"/>
          </a:xfrm>
          <a:prstGeom prst="rect">
            <a:avLst/>
          </a:prstGeom>
          <a:noFill/>
          <a:ln w="9525">
            <a:noFill/>
            <a:miter lim="800000"/>
            <a:headEnd/>
            <a:tailEnd/>
          </a:ln>
        </p:spPr>
      </p:pic>
      <p:sp>
        <p:nvSpPr>
          <p:cNvPr id="11" name="Oval 10"/>
          <p:cNvSpPr/>
          <p:nvPr/>
        </p:nvSpPr>
        <p:spPr bwMode="auto">
          <a:xfrm>
            <a:off x="1704975" y="1387614"/>
            <a:ext cx="838200" cy="799169"/>
          </a:xfrm>
          <a:prstGeom prst="ellipse">
            <a:avLst/>
          </a:prstGeom>
          <a:solidFill>
            <a:schemeClr val="accent3">
              <a:lumMod val="50000"/>
            </a:schemeClr>
          </a:solidFill>
          <a:ln w="9525" cap="flat" cmpd="sng" algn="ctr">
            <a:noFill/>
            <a:prstDash val="solid"/>
            <a:round/>
            <a:headEnd type="none" w="med" len="med"/>
            <a:tailEnd type="none" w="med" len="me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p:spPr>
        <p:txBody>
          <a:bodyPr/>
          <a:lstStyle/>
          <a:p>
            <a:pPr algn="ctr" eaLnBrk="0" hangingPunct="0">
              <a:defRPr/>
            </a:pPr>
            <a:endParaRPr lang="en-US" sz="2000">
              <a:latin typeface="Verdana" pitchFamily="34" charset="0"/>
              <a:ea typeface="+mn-ea"/>
            </a:endParaRPr>
          </a:p>
        </p:txBody>
      </p:sp>
      <p:sp>
        <p:nvSpPr>
          <p:cNvPr id="55306" name="TextBox 11"/>
          <p:cNvSpPr txBox="1">
            <a:spLocks noChangeArrowheads="1"/>
          </p:cNvSpPr>
          <p:nvPr/>
        </p:nvSpPr>
        <p:spPr bwMode="auto">
          <a:xfrm>
            <a:off x="1619250" y="1524000"/>
            <a:ext cx="971550" cy="369332"/>
          </a:xfrm>
          <a:prstGeom prst="rect">
            <a:avLst/>
          </a:prstGeom>
          <a:noFill/>
          <a:ln w="9525">
            <a:noFill/>
            <a:miter lim="800000"/>
            <a:headEnd/>
            <a:tailEnd/>
          </a:ln>
        </p:spPr>
        <p:txBody>
          <a:bodyPr>
            <a:spAutoFit/>
          </a:bodyPr>
          <a:lstStyle/>
          <a:p>
            <a:pPr eaLnBrk="0" hangingPunct="0"/>
            <a:r>
              <a:rPr lang="en-US" b="1" dirty="0" smtClean="0">
                <a:solidFill>
                  <a:schemeClr val="bg1"/>
                </a:solidFill>
              </a:rPr>
              <a:t>    1</a:t>
            </a:r>
            <a:endParaRPr lang="en-US" b="1" dirty="0">
              <a:solidFill>
                <a:schemeClr val="bg1"/>
              </a:solidFill>
            </a:endParaRPr>
          </a:p>
        </p:txBody>
      </p:sp>
      <p:sp>
        <p:nvSpPr>
          <p:cNvPr id="13" name="Oval 12"/>
          <p:cNvSpPr/>
          <p:nvPr/>
        </p:nvSpPr>
        <p:spPr bwMode="auto">
          <a:xfrm>
            <a:off x="1704975" y="2590800"/>
            <a:ext cx="838200" cy="799169"/>
          </a:xfrm>
          <a:prstGeom prst="ellipse">
            <a:avLst/>
          </a:prstGeom>
          <a:solidFill>
            <a:schemeClr val="accent3">
              <a:lumMod val="50000"/>
            </a:schemeClr>
          </a:solidFill>
          <a:ln w="9525" cap="flat" cmpd="sng" algn="ctr">
            <a:noFill/>
            <a:prstDash val="solid"/>
            <a:round/>
            <a:headEnd type="none" w="med" len="med"/>
            <a:tailEnd type="none" w="med" len="me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p:spPr>
        <p:txBody>
          <a:bodyPr/>
          <a:lstStyle/>
          <a:p>
            <a:pPr algn="ctr" eaLnBrk="0" hangingPunct="0">
              <a:defRPr/>
            </a:pPr>
            <a:endParaRPr lang="en-US" sz="2000">
              <a:solidFill>
                <a:schemeClr val="bg1"/>
              </a:solidFill>
              <a:latin typeface="Verdana" pitchFamily="34" charset="0"/>
              <a:ea typeface="+mn-ea"/>
            </a:endParaRPr>
          </a:p>
        </p:txBody>
      </p:sp>
      <p:sp>
        <p:nvSpPr>
          <p:cNvPr id="55308" name="TextBox 13"/>
          <p:cNvSpPr txBox="1">
            <a:spLocks noChangeArrowheads="1"/>
          </p:cNvSpPr>
          <p:nvPr/>
        </p:nvSpPr>
        <p:spPr bwMode="auto">
          <a:xfrm>
            <a:off x="1752600" y="2738438"/>
            <a:ext cx="752475" cy="369332"/>
          </a:xfrm>
          <a:prstGeom prst="rect">
            <a:avLst/>
          </a:prstGeom>
          <a:noFill/>
          <a:ln w="9525">
            <a:noFill/>
            <a:miter lim="800000"/>
            <a:headEnd/>
            <a:tailEnd/>
          </a:ln>
        </p:spPr>
        <p:txBody>
          <a:bodyPr>
            <a:spAutoFit/>
          </a:bodyPr>
          <a:lstStyle/>
          <a:p>
            <a:pPr eaLnBrk="0" hangingPunct="0"/>
            <a:r>
              <a:rPr lang="en-US" b="1" dirty="0" smtClean="0">
                <a:solidFill>
                  <a:schemeClr val="bg1"/>
                </a:solidFill>
              </a:rPr>
              <a:t>   2</a:t>
            </a:r>
            <a:endParaRPr lang="en-US" b="1" dirty="0">
              <a:solidFill>
                <a:schemeClr val="bg1"/>
              </a:solidFill>
            </a:endParaRPr>
          </a:p>
        </p:txBody>
      </p:sp>
      <p:sp>
        <p:nvSpPr>
          <p:cNvPr id="15" name="Oval 14"/>
          <p:cNvSpPr/>
          <p:nvPr/>
        </p:nvSpPr>
        <p:spPr bwMode="auto">
          <a:xfrm>
            <a:off x="1704975" y="3772831"/>
            <a:ext cx="838200" cy="799169"/>
          </a:xfrm>
          <a:prstGeom prst="ellipse">
            <a:avLst/>
          </a:prstGeom>
          <a:solidFill>
            <a:schemeClr val="accent3">
              <a:lumMod val="50000"/>
            </a:schemeClr>
          </a:solidFill>
          <a:ln w="9525" cap="flat" cmpd="sng" algn="ctr">
            <a:noFill/>
            <a:prstDash val="solid"/>
            <a:round/>
            <a:headEnd type="none" w="med" len="med"/>
            <a:tailEnd type="none" w="med" len="me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p:spPr>
        <p:txBody>
          <a:bodyPr/>
          <a:lstStyle/>
          <a:p>
            <a:pPr algn="ctr" eaLnBrk="0" hangingPunct="0">
              <a:defRPr/>
            </a:pPr>
            <a:endParaRPr lang="en-US" sz="2000">
              <a:latin typeface="Verdana" pitchFamily="34" charset="0"/>
              <a:ea typeface="+mn-ea"/>
            </a:endParaRPr>
          </a:p>
        </p:txBody>
      </p:sp>
      <p:sp>
        <p:nvSpPr>
          <p:cNvPr id="55310" name="TextBox 15"/>
          <p:cNvSpPr txBox="1">
            <a:spLocks noChangeArrowheads="1"/>
          </p:cNvSpPr>
          <p:nvPr/>
        </p:nvSpPr>
        <p:spPr bwMode="auto">
          <a:xfrm>
            <a:off x="1857375" y="3962400"/>
            <a:ext cx="561975" cy="369332"/>
          </a:xfrm>
          <a:prstGeom prst="rect">
            <a:avLst/>
          </a:prstGeom>
          <a:noFill/>
          <a:ln w="9525">
            <a:noFill/>
            <a:miter lim="800000"/>
            <a:headEnd/>
            <a:tailEnd/>
          </a:ln>
        </p:spPr>
        <p:txBody>
          <a:bodyPr>
            <a:spAutoFit/>
          </a:bodyPr>
          <a:lstStyle/>
          <a:p>
            <a:pPr eaLnBrk="0" hangingPunct="0"/>
            <a:r>
              <a:rPr lang="en-US" b="1" dirty="0" smtClean="0">
                <a:solidFill>
                  <a:schemeClr val="bg1"/>
                </a:solidFill>
              </a:rPr>
              <a:t> 3</a:t>
            </a:r>
            <a:endParaRPr lang="en-US" b="1" dirty="0">
              <a:solidFill>
                <a:schemeClr val="bg1"/>
              </a:solidFill>
            </a:endParaRPr>
          </a:p>
        </p:txBody>
      </p:sp>
      <p:sp>
        <p:nvSpPr>
          <p:cNvPr id="24" name="Oval 23"/>
          <p:cNvSpPr/>
          <p:nvPr/>
        </p:nvSpPr>
        <p:spPr bwMode="auto">
          <a:xfrm>
            <a:off x="1704975" y="4969945"/>
            <a:ext cx="838200" cy="799169"/>
          </a:xfrm>
          <a:prstGeom prst="ellipse">
            <a:avLst/>
          </a:prstGeom>
          <a:solidFill>
            <a:schemeClr val="accent3">
              <a:lumMod val="50000"/>
            </a:schemeClr>
          </a:solidFill>
          <a:ln w="9525" cap="flat" cmpd="sng" algn="ctr">
            <a:noFill/>
            <a:prstDash val="solid"/>
            <a:round/>
            <a:headEnd type="none" w="med" len="med"/>
            <a:tailEnd type="none" w="med" len="me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p:spPr>
        <p:txBody>
          <a:bodyPr/>
          <a:lstStyle/>
          <a:p>
            <a:pPr algn="ctr" eaLnBrk="0" hangingPunct="0">
              <a:defRPr/>
            </a:pPr>
            <a:endParaRPr lang="en-US" sz="2000">
              <a:latin typeface="Verdana" pitchFamily="34" charset="0"/>
              <a:ea typeface="+mn-ea"/>
            </a:endParaRPr>
          </a:p>
        </p:txBody>
      </p:sp>
      <p:sp>
        <p:nvSpPr>
          <p:cNvPr id="55312" name="TextBox 24"/>
          <p:cNvSpPr txBox="1">
            <a:spLocks noChangeArrowheads="1"/>
          </p:cNvSpPr>
          <p:nvPr/>
        </p:nvSpPr>
        <p:spPr bwMode="auto">
          <a:xfrm>
            <a:off x="1752600" y="5100638"/>
            <a:ext cx="838200" cy="369332"/>
          </a:xfrm>
          <a:prstGeom prst="rect">
            <a:avLst/>
          </a:prstGeom>
          <a:noFill/>
          <a:ln w="9525">
            <a:noFill/>
            <a:miter lim="800000"/>
            <a:headEnd/>
            <a:tailEnd/>
          </a:ln>
        </p:spPr>
        <p:txBody>
          <a:bodyPr>
            <a:spAutoFit/>
          </a:bodyPr>
          <a:lstStyle/>
          <a:p>
            <a:pPr eaLnBrk="0" hangingPunct="0"/>
            <a:r>
              <a:rPr lang="en-US" b="1" dirty="0" smtClean="0">
                <a:solidFill>
                  <a:schemeClr val="bg1"/>
                </a:solidFill>
              </a:rPr>
              <a:t>   4</a:t>
            </a:r>
            <a:endParaRPr lang="en-US" b="1" dirty="0">
              <a:solidFill>
                <a:schemeClr val="bg1"/>
              </a:solidFill>
            </a:endParaRPr>
          </a:p>
        </p:txBody>
      </p:sp>
      <p:sp>
        <p:nvSpPr>
          <p:cNvPr id="55313" name="TextBox 19"/>
          <p:cNvSpPr txBox="1">
            <a:spLocks noChangeArrowheads="1"/>
          </p:cNvSpPr>
          <p:nvPr/>
        </p:nvSpPr>
        <p:spPr bwMode="auto">
          <a:xfrm>
            <a:off x="609600" y="6400800"/>
            <a:ext cx="8458200" cy="369888"/>
          </a:xfrm>
          <a:prstGeom prst="rect">
            <a:avLst/>
          </a:prstGeom>
          <a:noFill/>
          <a:ln w="9525">
            <a:noFill/>
            <a:miter lim="800000"/>
            <a:headEnd/>
            <a:tailEnd/>
          </a:ln>
        </p:spPr>
        <p:txBody>
          <a:bodyPr>
            <a:spAutoFit/>
          </a:bodyPr>
          <a:lstStyle/>
          <a:p>
            <a:pPr algn="r" eaLnBrk="0" hangingPunct="0"/>
            <a:r>
              <a:rPr lang="en-US" sz="1800" b="1"/>
              <a:t>and</a:t>
            </a:r>
            <a:r>
              <a:rPr lang="en-US" sz="1800" b="1">
                <a:solidFill>
                  <a:schemeClr val="accent2"/>
                </a:solidFill>
              </a:rPr>
              <a:t> Empirical Methods, Data Assimilation etc. are under utilized </a:t>
            </a:r>
          </a:p>
        </p:txBody>
      </p:sp>
      <p:grpSp>
        <p:nvGrpSpPr>
          <p:cNvPr id="5" name="Group 28"/>
          <p:cNvGrpSpPr>
            <a:grpSpLocks/>
          </p:cNvGrpSpPr>
          <p:nvPr/>
        </p:nvGrpSpPr>
        <p:grpSpPr bwMode="auto">
          <a:xfrm>
            <a:off x="7658100" y="3857628"/>
            <a:ext cx="457200" cy="642942"/>
            <a:chOff x="7658100" y="1444764"/>
            <a:chExt cx="457200" cy="505385"/>
          </a:xfrm>
        </p:grpSpPr>
        <p:cxnSp>
          <p:nvCxnSpPr>
            <p:cNvPr id="28" name="Straight Connector 27"/>
            <p:cNvCxnSpPr>
              <a:cxnSpLocks noChangeShapeType="1"/>
            </p:cNvCxnSpPr>
            <p:nvPr/>
          </p:nvCxnSpPr>
          <p:spPr bwMode="auto">
            <a:xfrm>
              <a:off x="7658100" y="1740367"/>
              <a:ext cx="114300" cy="209782"/>
            </a:xfrm>
            <a:prstGeom prst="line">
              <a:avLst/>
            </a:prstGeom>
            <a:noFill/>
            <a:ln w="38100">
              <a:solidFill>
                <a:srgbClr val="00B050"/>
              </a:solidFill>
              <a:round/>
              <a:headEnd/>
              <a:tailEnd/>
            </a:ln>
            <a:effectLst>
              <a:outerShdw dist="23000" dir="5400000" rotWithShape="0">
                <a:srgbClr val="808080">
                  <a:alpha val="34999"/>
                </a:srgbClr>
              </a:outerShdw>
            </a:effectLst>
          </p:spPr>
        </p:cxnSp>
        <p:cxnSp>
          <p:nvCxnSpPr>
            <p:cNvPr id="31" name="Straight Connector 30"/>
            <p:cNvCxnSpPr>
              <a:cxnSpLocks noChangeShapeType="1"/>
            </p:cNvCxnSpPr>
            <p:nvPr/>
          </p:nvCxnSpPr>
          <p:spPr bwMode="auto">
            <a:xfrm flipV="1">
              <a:off x="7772400" y="1444764"/>
              <a:ext cx="342900" cy="476778"/>
            </a:xfrm>
            <a:prstGeom prst="line">
              <a:avLst/>
            </a:prstGeom>
            <a:noFill/>
            <a:ln w="38100">
              <a:solidFill>
                <a:srgbClr val="00B050"/>
              </a:solidFill>
              <a:round/>
              <a:headEnd/>
              <a:tailEnd/>
            </a:ln>
            <a:effectLst>
              <a:outerShdw dist="23000" dir="5400000" rotWithShape="0">
                <a:srgbClr val="808080">
                  <a:alpha val="34999"/>
                </a:srgbClr>
              </a:outerShdw>
            </a:effectLst>
          </p:spPr>
        </p:cxnSp>
      </p:grpSp>
      <p:sp>
        <p:nvSpPr>
          <p:cNvPr id="55315" name="Up-Down Arrow 145414"/>
          <p:cNvSpPr>
            <a:spLocks noChangeArrowheads="1"/>
          </p:cNvSpPr>
          <p:nvPr/>
        </p:nvSpPr>
        <p:spPr bwMode="auto">
          <a:xfrm>
            <a:off x="8763000" y="2819400"/>
            <a:ext cx="152400" cy="1352550"/>
          </a:xfrm>
          <a:prstGeom prst="upDownArrow">
            <a:avLst>
              <a:gd name="adj1" fmla="val 50000"/>
              <a:gd name="adj2" fmla="val 49963"/>
            </a:avLst>
          </a:prstGeom>
          <a:solidFill>
            <a:srgbClr val="0000FF"/>
          </a:solidFill>
          <a:ln w="9525">
            <a:solidFill>
              <a:srgbClr val="0000FF"/>
            </a:solidFill>
            <a:round/>
            <a:headEnd/>
            <a:tailEnd/>
          </a:ln>
        </p:spPr>
        <p:txBody>
          <a:bodyPr/>
          <a:lstStyle/>
          <a:p>
            <a:pPr algn="ctr" eaLnBrk="0" hangingPunct="0"/>
            <a:endParaRPr lang="en-US" sz="2000">
              <a:latin typeface="Verdana" pitchFamily="34" charset="0"/>
            </a:endParaRPr>
          </a:p>
        </p:txBody>
      </p:sp>
      <p:pic>
        <p:nvPicPr>
          <p:cNvPr id="55316" name="Picture 2"/>
          <p:cNvPicPr>
            <a:picLocks noChangeAspect="1" noChangeArrowheads="1"/>
          </p:cNvPicPr>
          <p:nvPr/>
        </p:nvPicPr>
        <p:blipFill>
          <a:blip r:embed="rId9"/>
          <a:srcRect l="41547" t="46498" r="24741" b="46922"/>
          <a:stretch>
            <a:fillRect/>
          </a:stretch>
        </p:blipFill>
        <p:spPr bwMode="auto">
          <a:xfrm>
            <a:off x="2819400" y="2590800"/>
            <a:ext cx="5334000" cy="838200"/>
          </a:xfrm>
          <a:prstGeom prst="rect">
            <a:avLst/>
          </a:prstGeom>
          <a:noFill/>
          <a:ln w="9525">
            <a:noFill/>
            <a:miter lim="800000"/>
            <a:headEnd/>
            <a:tailEnd/>
          </a:ln>
        </p:spPr>
      </p:pic>
      <p:grpSp>
        <p:nvGrpSpPr>
          <p:cNvPr id="6" name="Group 28"/>
          <p:cNvGrpSpPr>
            <a:grpSpLocks/>
          </p:cNvGrpSpPr>
          <p:nvPr/>
        </p:nvGrpSpPr>
        <p:grpSpPr bwMode="auto">
          <a:xfrm>
            <a:off x="7643834" y="5000636"/>
            <a:ext cx="457200" cy="642942"/>
            <a:chOff x="7658100" y="1444764"/>
            <a:chExt cx="457200" cy="505385"/>
          </a:xfrm>
        </p:grpSpPr>
        <p:cxnSp>
          <p:nvCxnSpPr>
            <p:cNvPr id="29" name="Straight Connector 28"/>
            <p:cNvCxnSpPr>
              <a:cxnSpLocks noChangeShapeType="1"/>
            </p:cNvCxnSpPr>
            <p:nvPr/>
          </p:nvCxnSpPr>
          <p:spPr bwMode="auto">
            <a:xfrm>
              <a:off x="7658100" y="1740367"/>
              <a:ext cx="114300" cy="209782"/>
            </a:xfrm>
            <a:prstGeom prst="line">
              <a:avLst/>
            </a:prstGeom>
            <a:noFill/>
            <a:ln w="38100">
              <a:solidFill>
                <a:srgbClr val="00B050"/>
              </a:solidFill>
              <a:round/>
              <a:headEnd/>
              <a:tailEnd/>
            </a:ln>
            <a:effectLst>
              <a:outerShdw dist="23000" dir="5400000" rotWithShape="0">
                <a:srgbClr val="808080">
                  <a:alpha val="34999"/>
                </a:srgbClr>
              </a:outerShdw>
            </a:effectLst>
          </p:spPr>
        </p:cxnSp>
        <p:cxnSp>
          <p:nvCxnSpPr>
            <p:cNvPr id="30" name="Straight Connector 29"/>
            <p:cNvCxnSpPr>
              <a:cxnSpLocks noChangeShapeType="1"/>
            </p:cNvCxnSpPr>
            <p:nvPr/>
          </p:nvCxnSpPr>
          <p:spPr bwMode="auto">
            <a:xfrm flipV="1">
              <a:off x="7772400" y="1444764"/>
              <a:ext cx="342900" cy="476778"/>
            </a:xfrm>
            <a:prstGeom prst="line">
              <a:avLst/>
            </a:prstGeom>
            <a:noFill/>
            <a:ln w="38100">
              <a:solidFill>
                <a:srgbClr val="00B050"/>
              </a:solidFill>
              <a:round/>
              <a:headEnd/>
              <a:tailEnd/>
            </a:ln>
            <a:effectLst>
              <a:outerShdw dist="23000" dir="5400000" rotWithShape="0">
                <a:srgbClr val="808080">
                  <a:alpha val="34999"/>
                </a:srgbClr>
              </a:outerShdw>
            </a:effectLst>
          </p:spPr>
        </p:cxnSp>
      </p:grpSp>
    </p:spTree>
  </p:cSld>
  <p:clrMapOvr>
    <a:masterClrMapping/>
  </p:clrMapOvr>
  <p:transition spd="med">
    <p:wheel spokes="3"/>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85800" y="428604"/>
            <a:ext cx="7772400" cy="1071570"/>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4000" b="0" i="0" u="none" strike="noStrike" kern="1200" cap="all" spc="0" normalizeH="0" baseline="0" noProof="0" dirty="0" smtClean="0">
                <a:ln>
                  <a:noFill/>
                </a:ln>
                <a:solidFill>
                  <a:schemeClr val="tx1"/>
                </a:solidFill>
                <a:effectLst/>
                <a:uLnTx/>
                <a:uFillTx/>
                <a:latin typeface="+mj-lt"/>
                <a:ea typeface="+mj-ea"/>
                <a:cs typeface="+mj-cs"/>
              </a:rPr>
              <a:t>Future changes in aerosols</a:t>
            </a:r>
          </a:p>
        </p:txBody>
      </p:sp>
      <p:pic>
        <p:nvPicPr>
          <p:cNvPr id="5" name="Picture 4" descr="C:\Documents and Settings\Administrator\My Documents\My Pictures\CH05_FIG13.jpg"/>
          <p:cNvPicPr>
            <a:picLocks noChangeAspect="1" noChangeArrowheads="1"/>
          </p:cNvPicPr>
          <p:nvPr/>
        </p:nvPicPr>
        <p:blipFill>
          <a:blip r:embed="rId2"/>
          <a:srcRect/>
          <a:stretch>
            <a:fillRect/>
          </a:stretch>
        </p:blipFill>
        <p:spPr bwMode="auto">
          <a:xfrm>
            <a:off x="1447800" y="1878032"/>
            <a:ext cx="6303963" cy="4408488"/>
          </a:xfrm>
          <a:prstGeom prst="rect">
            <a:avLst/>
          </a:prstGeom>
          <a:noFill/>
          <a:ln w="9525">
            <a:noFill/>
            <a:miter lim="800000"/>
            <a:headEnd/>
            <a:tailEnd/>
          </a:ln>
        </p:spPr>
      </p:pic>
      <p:sp>
        <p:nvSpPr>
          <p:cNvPr id="6" name="Text Box 5"/>
          <p:cNvSpPr txBox="1">
            <a:spLocks noChangeArrowheads="1"/>
          </p:cNvSpPr>
          <p:nvPr/>
        </p:nvSpPr>
        <p:spPr bwMode="auto">
          <a:xfrm>
            <a:off x="4876800" y="5562600"/>
            <a:ext cx="2514600" cy="369332"/>
          </a:xfrm>
          <a:prstGeom prst="rect">
            <a:avLst/>
          </a:prstGeom>
          <a:noFill/>
          <a:ln w="9525">
            <a:noFill/>
            <a:miter lim="800000"/>
            <a:headEnd/>
            <a:tailEnd/>
          </a:ln>
        </p:spPr>
        <p:txBody>
          <a:bodyPr>
            <a:spAutoFit/>
          </a:bodyPr>
          <a:lstStyle/>
          <a:p>
            <a:pPr>
              <a:spcBef>
                <a:spcPct val="50000"/>
              </a:spcBef>
            </a:pPr>
            <a:r>
              <a:rPr lang="en-GB" dirty="0">
                <a:solidFill>
                  <a:srgbClr val="000000"/>
                </a:solidFill>
              </a:rPr>
              <a:t>From IPCC (</a:t>
            </a:r>
            <a:r>
              <a:rPr lang="en-GB" dirty="0" smtClean="0">
                <a:solidFill>
                  <a:srgbClr val="000000"/>
                </a:solidFill>
              </a:rPr>
              <a:t>2011</a:t>
            </a:r>
            <a:r>
              <a:rPr lang="en-GB" dirty="0">
                <a:solidFill>
                  <a:srgbClr val="000000"/>
                </a:solidFill>
              </a:rPr>
              <a:t>)</a:t>
            </a:r>
            <a:endParaRPr lang="en-GB" dirty="0"/>
          </a:p>
        </p:txBody>
      </p:sp>
    </p:spTree>
  </p:cSld>
  <p:clrMapOvr>
    <a:masterClrMapping/>
  </p:clrMapOvr>
  <p:transition spd="med">
    <p:wheel spokes="3"/>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00100" y="357166"/>
            <a:ext cx="7253141" cy="461665"/>
          </a:xfrm>
          <a:prstGeom prst="rect">
            <a:avLst/>
          </a:prstGeom>
          <a:noFill/>
        </p:spPr>
        <p:txBody>
          <a:bodyPr wrap="square" rtlCol="0">
            <a:spAutoFit/>
          </a:bodyPr>
          <a:lstStyle/>
          <a:p>
            <a:r>
              <a:rPr lang="en-IN" sz="2400" b="1" dirty="0" smtClean="0">
                <a:latin typeface="Agency FB" pitchFamily="34" charset="0"/>
              </a:rPr>
              <a:t>   Dangerous Accident in New Delhi Due to  Dust &amp; Fog [8-11-2017]</a:t>
            </a:r>
            <a:endParaRPr lang="en-IN" sz="2400" b="1" dirty="0">
              <a:latin typeface="Agency FB" pitchFamily="34" charset="0"/>
            </a:endParaRPr>
          </a:p>
        </p:txBody>
      </p:sp>
      <p:pic>
        <p:nvPicPr>
          <p:cNvPr id="5" name="2017-11-20-VIDEO-00000003 (1).avi">
            <a:hlinkClick r:id="" action="ppaction://media"/>
          </p:cNvPr>
          <p:cNvPicPr>
            <a:picLocks noRot="1" noChangeAspect="1"/>
          </p:cNvPicPr>
          <p:nvPr>
            <a:videoFile r:link="rId1"/>
          </p:nvPr>
        </p:nvPicPr>
        <p:blipFill>
          <a:blip r:embed="rId3"/>
          <a:stretch>
            <a:fillRect/>
          </a:stretch>
        </p:blipFill>
        <p:spPr>
          <a:xfrm>
            <a:off x="65911" y="785794"/>
            <a:ext cx="8902275" cy="5786478"/>
          </a:xfrm>
          <a:prstGeom prst="rect">
            <a:avLst/>
          </a:prstGeom>
        </p:spPr>
      </p:pic>
    </p:spTree>
  </p:cSld>
  <p:clrMapOvr>
    <a:masterClrMapping/>
  </p:clrMapOvr>
  <p:transition spd="med">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49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chemeClr val="bg1"/>
                </a:solidFill>
              </a:rPr>
              <a:t>COnCLUSION</a:t>
            </a:r>
            <a:endParaRPr lang="en-IN" b="1" dirty="0">
              <a:solidFill>
                <a:schemeClr val="bg1"/>
              </a:solidFill>
            </a:endParaRPr>
          </a:p>
        </p:txBody>
      </p:sp>
      <p:sp>
        <p:nvSpPr>
          <p:cNvPr id="3" name="Content Placeholder 2"/>
          <p:cNvSpPr>
            <a:spLocks noGrp="1"/>
          </p:cNvSpPr>
          <p:nvPr>
            <p:ph idx="1"/>
          </p:nvPr>
        </p:nvSpPr>
        <p:spPr/>
        <p:txBody>
          <a:bodyPr>
            <a:normAutofit fontScale="92500"/>
          </a:bodyPr>
          <a:lstStyle/>
          <a:p>
            <a:pPr algn="just">
              <a:lnSpc>
                <a:spcPct val="150000"/>
              </a:lnSpc>
              <a:buNone/>
            </a:pPr>
            <a:r>
              <a:rPr lang="en-US" sz="2000" b="1" dirty="0" smtClean="0">
                <a:solidFill>
                  <a:schemeClr val="bg1"/>
                </a:solidFill>
              </a:rPr>
              <a:t>    it is found that aerosol has a sound effect in the climate change and health hazards. India’s growing Aerosol emissions is a globally challenged threat that needs a sudden attention. It contributes to the formation of acid rain, increase in temperature and in high concentrations can cause respiratory problems and other health hazards. It is a precursor for different types of suspended particles, which can affect the microphysical and optical properties of clouds, an effect that remains difficult to measure and a large cause of uncertainty in climate models.</a:t>
            </a:r>
            <a:endParaRPr lang="en-IN" sz="2000" b="1" dirty="0" smtClean="0">
              <a:solidFill>
                <a:schemeClr val="bg1"/>
              </a:solidFill>
            </a:endParaRPr>
          </a:p>
          <a:p>
            <a:pPr algn="just">
              <a:lnSpc>
                <a:spcPct val="150000"/>
              </a:lnSpc>
              <a:buNone/>
            </a:pPr>
            <a:endParaRPr lang="en-IN" sz="2000" b="1" dirty="0">
              <a:solidFill>
                <a:schemeClr val="bg1"/>
              </a:solidFill>
            </a:endParaRPr>
          </a:p>
        </p:txBody>
      </p:sp>
    </p:spTree>
  </p:cSld>
  <p:clrMapOvr>
    <a:masterClrMapping/>
  </p:clrMapOvr>
  <p:transition>
    <p:wheel spokes="3"/>
  </p:transition>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85720" y="764373"/>
            <a:ext cx="8343930" cy="1293028"/>
          </a:xfrm>
        </p:spPr>
        <p:txBody>
          <a:bodyPr>
            <a:normAutofit/>
          </a:bodyPr>
          <a:lstStyle/>
          <a:p>
            <a:pPr algn="ctr"/>
            <a:r>
              <a:rPr lang="en-US" b="1" dirty="0" smtClean="0">
                <a:solidFill>
                  <a:schemeClr val="bg1"/>
                </a:solidFill>
              </a:rPr>
              <a:t>Publications &amp; Presentations</a:t>
            </a:r>
            <a:endParaRPr lang="en-IN" b="1" dirty="0">
              <a:solidFill>
                <a:schemeClr val="bg1"/>
              </a:solidFill>
            </a:endParaRPr>
          </a:p>
        </p:txBody>
      </p:sp>
      <p:sp>
        <p:nvSpPr>
          <p:cNvPr id="3" name="Content Placeholder 2"/>
          <p:cNvSpPr>
            <a:spLocks noGrp="1"/>
          </p:cNvSpPr>
          <p:nvPr>
            <p:ph idx="1"/>
          </p:nvPr>
        </p:nvSpPr>
        <p:spPr/>
        <p:txBody>
          <a:bodyPr>
            <a:normAutofit fontScale="92500" lnSpcReduction="20000"/>
          </a:bodyPr>
          <a:lstStyle/>
          <a:p>
            <a:pPr>
              <a:lnSpc>
                <a:spcPct val="150000"/>
              </a:lnSpc>
            </a:pPr>
            <a:r>
              <a:rPr lang="en-US" b="1" dirty="0" smtClean="0">
                <a:solidFill>
                  <a:schemeClr val="bg1"/>
                </a:solidFill>
              </a:rPr>
              <a:t>Paper entitled “Selection of an Optimum Maintenance Strategy for Improving the Production Efficiency in a Casting Unit” has been published in International Journal for Science Technology and Engineering (IJSTE)with an Impact Factor of 4.7</a:t>
            </a:r>
          </a:p>
          <a:p>
            <a:pPr>
              <a:lnSpc>
                <a:spcPct val="150000"/>
              </a:lnSpc>
            </a:pPr>
            <a:r>
              <a:rPr lang="en-US" b="1" dirty="0" smtClean="0">
                <a:solidFill>
                  <a:schemeClr val="bg1"/>
                </a:solidFill>
              </a:rPr>
              <a:t>Attended National Conference Emphasis on Energy Resources and Climate Change in Banaras Hindu </a:t>
            </a:r>
            <a:r>
              <a:rPr lang="en-US" b="1" dirty="0" err="1" smtClean="0">
                <a:solidFill>
                  <a:schemeClr val="bg1"/>
                </a:solidFill>
              </a:rPr>
              <a:t>University,Varanasi</a:t>
            </a:r>
            <a:r>
              <a:rPr lang="en-US" b="1" dirty="0" smtClean="0">
                <a:solidFill>
                  <a:schemeClr val="bg1"/>
                </a:solidFill>
              </a:rPr>
              <a:t> and presented a poster “Antipathetic Impacts of </a:t>
            </a:r>
            <a:r>
              <a:rPr lang="en-US" b="1" dirty="0" err="1" smtClean="0">
                <a:solidFill>
                  <a:schemeClr val="bg1"/>
                </a:solidFill>
              </a:rPr>
              <a:t>Sulphur</a:t>
            </a:r>
            <a:r>
              <a:rPr lang="en-US" b="1" dirty="0" smtClean="0">
                <a:solidFill>
                  <a:schemeClr val="bg1"/>
                </a:solidFill>
              </a:rPr>
              <a:t> Dioxide: Indian Scenario”</a:t>
            </a:r>
          </a:p>
        </p:txBody>
      </p:sp>
    </p:spTree>
  </p:cSld>
  <p:clrMapOvr>
    <a:masterClrMapping/>
  </p:clrMapOvr>
  <p:transition spd="med">
    <p:wheel spokes="3"/>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85800" y="609600"/>
            <a:ext cx="7772400" cy="1143000"/>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GB" sz="4000" b="0" i="0" u="none" strike="noStrike" kern="1200" cap="all" spc="0" normalizeH="0" baseline="0" noProof="0" dirty="0" smtClean="0">
                <a:ln>
                  <a:noFill/>
                </a:ln>
                <a:solidFill>
                  <a:schemeClr val="tx1"/>
                </a:solidFill>
                <a:effectLst/>
                <a:uLnTx/>
                <a:uFillTx/>
                <a:latin typeface="+mj-lt"/>
                <a:ea typeface="+mj-ea"/>
                <a:cs typeface="+mj-cs"/>
              </a:rPr>
              <a:t>Future areas of research</a:t>
            </a:r>
          </a:p>
        </p:txBody>
      </p:sp>
      <p:sp>
        <p:nvSpPr>
          <p:cNvPr id="5" name="Rectangle 3"/>
          <p:cNvSpPr txBox="1">
            <a:spLocks noChangeArrowheads="1"/>
          </p:cNvSpPr>
          <p:nvPr/>
        </p:nvSpPr>
        <p:spPr>
          <a:xfrm>
            <a:off x="609600" y="1828800"/>
            <a:ext cx="7772400" cy="3200400"/>
          </a:xfrm>
          <a:prstGeom prst="rect">
            <a:avLst/>
          </a:prstGeom>
        </p:spPr>
        <p:txBody>
          <a:bodyPr vert="horz" lIns="91440" tIns="45720" rIns="91440" bIns="45720" rtlCol="0">
            <a:normAutofit/>
          </a:body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dirty="0" smtClean="0">
                <a:ln>
                  <a:noFill/>
                </a:ln>
                <a:solidFill>
                  <a:schemeClr val="tx1"/>
                </a:solidFill>
                <a:effectLst/>
                <a:uLnTx/>
                <a:uFillTx/>
                <a:latin typeface="+mn-lt"/>
                <a:ea typeface="+mn-ea"/>
                <a:cs typeface="+mn-cs"/>
              </a:rPr>
              <a:t>Mixing of aerosol types</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dirty="0" smtClean="0">
                <a:ln>
                  <a:noFill/>
                </a:ln>
                <a:solidFill>
                  <a:schemeClr val="tx1"/>
                </a:solidFill>
                <a:effectLst/>
                <a:uLnTx/>
                <a:uFillTx/>
                <a:latin typeface="+mn-lt"/>
                <a:ea typeface="+mn-ea"/>
                <a:cs typeface="+mn-cs"/>
              </a:rPr>
              <a:t>Remote sensing of aerosol properties and amount using satellites, combination with in-situ data</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dirty="0" smtClean="0">
                <a:ln>
                  <a:noFill/>
                </a:ln>
                <a:solidFill>
                  <a:schemeClr val="tx1"/>
                </a:solidFill>
                <a:effectLst/>
                <a:uLnTx/>
                <a:uFillTx/>
                <a:latin typeface="+mn-lt"/>
                <a:ea typeface="+mn-ea"/>
                <a:cs typeface="+mn-cs"/>
              </a:rPr>
              <a:t>Long term and consistent modelling of aerosol profiles across globe</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dirty="0" smtClean="0">
                <a:ln>
                  <a:noFill/>
                </a:ln>
                <a:solidFill>
                  <a:schemeClr val="tx1"/>
                </a:solidFill>
                <a:effectLst/>
                <a:uLnTx/>
                <a:uFillTx/>
                <a:latin typeface="+mn-lt"/>
                <a:ea typeface="+mn-ea"/>
                <a:cs typeface="+mn-cs"/>
              </a:rPr>
              <a:t>Regional climate modelling</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dirty="0" smtClean="0">
                <a:ln>
                  <a:noFill/>
                </a:ln>
                <a:solidFill>
                  <a:schemeClr val="tx1"/>
                </a:solidFill>
                <a:effectLst/>
                <a:uLnTx/>
                <a:uFillTx/>
                <a:latin typeface="+mn-lt"/>
                <a:ea typeface="+mn-ea"/>
                <a:cs typeface="+mn-cs"/>
              </a:rPr>
              <a:t>Indirect effect  and semi-direct effect  </a:t>
            </a:r>
          </a:p>
          <a:p>
            <a:pPr marL="228600" lvl="0" indent="-228600" algn="just">
              <a:lnSpc>
                <a:spcPct val="90000"/>
              </a:lnSpc>
              <a:spcBef>
                <a:spcPts val="1000"/>
              </a:spcBef>
              <a:buFont typeface="Arial" panose="020B0604020202020204" pitchFamily="34" charset="0"/>
              <a:buChar char="•"/>
              <a:defRPr/>
            </a:pPr>
            <a:r>
              <a:rPr lang="en-US" sz="2200" dirty="0" smtClean="0"/>
              <a:t>Potential Check --- Satellite </a:t>
            </a:r>
            <a:r>
              <a:rPr lang="en-US" sz="2200" dirty="0" err="1" smtClean="0"/>
              <a:t>vs</a:t>
            </a:r>
            <a:r>
              <a:rPr lang="en-US" sz="2200" dirty="0" smtClean="0"/>
              <a:t> Ground</a:t>
            </a:r>
          </a:p>
          <a:p>
            <a:pPr marL="228600" lvl="0" indent="-228600" algn="just">
              <a:lnSpc>
                <a:spcPct val="90000"/>
              </a:lnSpc>
              <a:spcBef>
                <a:spcPts val="1000"/>
              </a:spcBef>
              <a:buFont typeface="Arial" panose="020B0604020202020204" pitchFamily="34" charset="0"/>
              <a:buChar char="•"/>
              <a:defRPr/>
            </a:pPr>
            <a:endParaRPr kumimoji="0" lang="en-GB" sz="2200" b="0" i="0" u="none" strike="noStrike" kern="1200" cap="none" spc="0" normalizeH="0" baseline="0" noProof="0" dirty="0" smtClean="0">
              <a:ln>
                <a:noFill/>
              </a:ln>
              <a:effectLst/>
              <a:uLnTx/>
              <a:uFillTx/>
              <a:latin typeface="+mn-lt"/>
              <a:ea typeface="+mn-ea"/>
              <a:cs typeface="+mn-cs"/>
            </a:endParaRPr>
          </a:p>
        </p:txBody>
      </p:sp>
    </p:spTree>
  </p:cSld>
  <p:clrMapOvr>
    <a:masterClrMapping/>
  </p:clrMapOvr>
  <p:transition spd="med">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References &amp; links</a:t>
            </a:r>
            <a:endParaRPr lang="en-IN" dirty="0"/>
          </a:p>
        </p:txBody>
      </p:sp>
      <p:sp>
        <p:nvSpPr>
          <p:cNvPr id="3" name="Content Placeholder 2"/>
          <p:cNvSpPr>
            <a:spLocks noGrp="1"/>
          </p:cNvSpPr>
          <p:nvPr>
            <p:ph idx="1"/>
          </p:nvPr>
        </p:nvSpPr>
        <p:spPr/>
        <p:txBody>
          <a:bodyPr>
            <a:normAutofit lnSpcReduction="10000"/>
          </a:bodyPr>
          <a:lstStyle/>
          <a:p>
            <a:pPr lvl="0"/>
            <a:endParaRPr lang="en-IN" sz="1400" dirty="0" smtClean="0"/>
          </a:p>
          <a:p>
            <a:r>
              <a:rPr lang="en-US" sz="1400" dirty="0" smtClean="0"/>
              <a:t>Analyzing Quantitative Data: Norman </a:t>
            </a:r>
            <a:r>
              <a:rPr lang="en-US" sz="1400" dirty="0" err="1" smtClean="0"/>
              <a:t>Blaikie</a:t>
            </a:r>
            <a:r>
              <a:rPr lang="en-US" sz="1400" dirty="0" smtClean="0"/>
              <a:t>, SAGE Publications , London, 2013.</a:t>
            </a:r>
          </a:p>
          <a:p>
            <a:pPr lvl="0"/>
            <a:r>
              <a:rPr lang="en-IN" sz="1400" dirty="0" err="1" smtClean="0"/>
              <a:t>Anenberg</a:t>
            </a:r>
            <a:r>
              <a:rPr lang="en-IN" sz="1400" dirty="0" smtClean="0"/>
              <a:t>, S.C., Horowitz, L.W., Tong, D.Q., West, J.J., (2010). An estimate of the global </a:t>
            </a:r>
            <a:r>
              <a:rPr lang="en-IN" sz="1400" dirty="0" err="1" smtClean="0"/>
              <a:t>burdenof</a:t>
            </a:r>
            <a:r>
              <a:rPr lang="en-IN" sz="1400" dirty="0" smtClean="0"/>
              <a:t> anthropogenic ozone and fine particulate matter on premature human </a:t>
            </a:r>
            <a:r>
              <a:rPr lang="en-IN" sz="1400" dirty="0" err="1" smtClean="0"/>
              <a:t>mortalityusing</a:t>
            </a:r>
            <a:r>
              <a:rPr lang="en-IN" sz="1400" dirty="0" smtClean="0"/>
              <a:t> atmospheric </a:t>
            </a:r>
            <a:r>
              <a:rPr lang="en-IN" sz="1400" dirty="0" err="1" smtClean="0"/>
              <a:t>modeling</a:t>
            </a:r>
            <a:r>
              <a:rPr lang="en-IN" sz="1400" dirty="0" smtClean="0"/>
              <a:t>. Environ. Health </a:t>
            </a:r>
            <a:r>
              <a:rPr lang="en-IN" sz="1400" dirty="0" err="1" smtClean="0"/>
              <a:t>Perspect</a:t>
            </a:r>
            <a:r>
              <a:rPr lang="en-IN" sz="1400" dirty="0" smtClean="0"/>
              <a:t>. 118 (10), 1189–1195.http://</a:t>
            </a:r>
            <a:r>
              <a:rPr lang="en-IN" sz="1400" dirty="0" err="1" smtClean="0"/>
              <a:t>dx.doi.org</a:t>
            </a:r>
            <a:r>
              <a:rPr lang="en-IN" sz="1400" dirty="0" smtClean="0"/>
              <a:t>/10.1289/ehp.0901220.</a:t>
            </a:r>
          </a:p>
          <a:p>
            <a:pPr lvl="0"/>
            <a:r>
              <a:rPr lang="en-IN" sz="1400" dirty="0" smtClean="0"/>
              <a:t>Intergovernmental Panel on Climate Change</a:t>
            </a:r>
            <a:r>
              <a:rPr lang="en-US" sz="1400" dirty="0" smtClean="0"/>
              <a:t> data 2001.</a:t>
            </a:r>
            <a:endParaRPr lang="en-IN" sz="1400" dirty="0" smtClean="0"/>
          </a:p>
          <a:p>
            <a:pPr lvl="0"/>
            <a:r>
              <a:rPr lang="en-US" sz="1400" dirty="0" smtClean="0"/>
              <a:t>Research Methods in Social Science: P K </a:t>
            </a:r>
            <a:r>
              <a:rPr lang="en-US" sz="1400" dirty="0" err="1" smtClean="0"/>
              <a:t>Majumdar</a:t>
            </a:r>
            <a:r>
              <a:rPr lang="en-US" sz="1400" dirty="0" smtClean="0"/>
              <a:t>, Viva Books </a:t>
            </a:r>
            <a:r>
              <a:rPr lang="en-US" sz="1400" dirty="0" err="1" smtClean="0"/>
              <a:t>Pvt</a:t>
            </a:r>
            <a:r>
              <a:rPr lang="en-US" sz="1400" dirty="0" smtClean="0"/>
              <a:t> Ltd, New Delhi, 2005</a:t>
            </a:r>
          </a:p>
          <a:p>
            <a:r>
              <a:rPr lang="en-IN" sz="1400" dirty="0" err="1" smtClean="0"/>
              <a:t>Spurny</a:t>
            </a:r>
            <a:r>
              <a:rPr lang="en-IN" sz="1400" dirty="0" smtClean="0"/>
              <a:t>, K. R.:(2000).Aerosol chemistry and its environmental effects in Aerosol chemical processes in the environment, edited </a:t>
            </a:r>
            <a:r>
              <a:rPr lang="en-IN" sz="1400" dirty="0" err="1" smtClean="0"/>
              <a:t>by:Spurny</a:t>
            </a:r>
            <a:r>
              <a:rPr lang="en-IN" sz="1400" dirty="0" smtClean="0"/>
              <a:t>, K. R., pp. 3–21, Lewis Publishers, New York, 2000.</a:t>
            </a:r>
          </a:p>
          <a:p>
            <a:r>
              <a:rPr lang="en-IN" sz="1400" dirty="0" smtClean="0"/>
              <a:t>Thurston, G. D. and Spengler, J. D.(1991). A quantitative assessment of source contributions to inhalable particulate matter pollution in metropolitan Boston, Atmos. Environ., 19, 9–25, 1985.Twomey, S.: Aerosols, clouds and radiation, Atmos. Environ., 25A, 2435–2442, 2001.</a:t>
            </a:r>
          </a:p>
          <a:p>
            <a:r>
              <a:rPr lang="en-US" sz="1400" dirty="0" smtClean="0"/>
              <a:t> SPSS for Windows: Pearson Education New Delhi, 2007</a:t>
            </a:r>
            <a:endParaRPr lang="en-IN" sz="1400" dirty="0" smtClean="0"/>
          </a:p>
          <a:p>
            <a:pPr lvl="0"/>
            <a:endParaRPr lang="en-IN" sz="1400" dirty="0" smtClean="0"/>
          </a:p>
          <a:p>
            <a:endParaRPr lang="en-IN" sz="1400" dirty="0"/>
          </a:p>
        </p:txBody>
      </p:sp>
    </p:spTree>
  </p:cSld>
  <p:clrMapOvr>
    <a:masterClrMapping/>
  </p:clrMapOvr>
  <p:transition spd="med">
    <p:wheel spokes="3"/>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762000" y="457200"/>
            <a:ext cx="7772400" cy="685800"/>
          </a:xfrm>
        </p:spPr>
        <p:txBody>
          <a:bodyPr/>
          <a:lstStyle/>
          <a:p>
            <a:r>
              <a:rPr lang="en-US" dirty="0" smtClean="0"/>
              <a:t>References &amp; links</a:t>
            </a:r>
          </a:p>
        </p:txBody>
      </p:sp>
      <p:sp>
        <p:nvSpPr>
          <p:cNvPr id="57347" name="Content Placeholder 2"/>
          <p:cNvSpPr>
            <a:spLocks noGrp="1"/>
          </p:cNvSpPr>
          <p:nvPr>
            <p:ph idx="1"/>
          </p:nvPr>
        </p:nvSpPr>
        <p:spPr>
          <a:xfrm>
            <a:off x="838200" y="1752600"/>
            <a:ext cx="7772400" cy="4495800"/>
          </a:xfrm>
        </p:spPr>
        <p:txBody>
          <a:bodyPr/>
          <a:lstStyle/>
          <a:p>
            <a:pPr>
              <a:buFontTx/>
              <a:buNone/>
            </a:pPr>
            <a:r>
              <a:rPr lang="en-US" sz="1600" b="1" smtClean="0">
                <a:latin typeface="Times New Roman" pitchFamily="18" charset="0"/>
                <a:cs typeface="Times New Roman" pitchFamily="18" charset="0"/>
              </a:rPr>
              <a:t>. ARSET-AQ webpage</a:t>
            </a:r>
            <a:endParaRPr lang="en-US" sz="1600" b="1" smtClean="0">
              <a:latin typeface="Times New Roman" pitchFamily="18" charset="0"/>
              <a:cs typeface="Times New Roman" pitchFamily="18" charset="0"/>
              <a:hlinkClick r:id="rId2"/>
            </a:endParaRPr>
          </a:p>
          <a:p>
            <a:pPr>
              <a:buFontTx/>
              <a:buNone/>
            </a:pPr>
            <a:r>
              <a:rPr lang="en-US" sz="1600" b="1" smtClean="0">
                <a:latin typeface="Times New Roman" pitchFamily="18" charset="0"/>
                <a:cs typeface="Times New Roman" pitchFamily="18" charset="0"/>
                <a:hlinkClick r:id="rId2"/>
              </a:rPr>
              <a:t>http://airquality.gsfc.nasa.gov/index.php?section=11</a:t>
            </a:r>
            <a:endParaRPr lang="en-US" sz="1600" b="1" smtClean="0">
              <a:latin typeface="Times New Roman" pitchFamily="18" charset="0"/>
              <a:cs typeface="Times New Roman" pitchFamily="18" charset="0"/>
            </a:endParaRPr>
          </a:p>
          <a:p>
            <a:pPr>
              <a:buFontTx/>
              <a:buNone/>
            </a:pPr>
            <a:r>
              <a:rPr lang="en-US" sz="1600" b="1" smtClean="0">
                <a:latin typeface="Times New Roman" pitchFamily="18" charset="0"/>
                <a:cs typeface="Times New Roman" pitchFamily="18" charset="0"/>
              </a:rPr>
              <a:t>. MODIS ATMOS</a:t>
            </a:r>
          </a:p>
        </p:txBody>
      </p:sp>
      <p:sp>
        <p:nvSpPr>
          <p:cNvPr id="57348" name="Rectangle 3"/>
          <p:cNvSpPr>
            <a:spLocks noChangeArrowheads="1"/>
          </p:cNvSpPr>
          <p:nvPr/>
        </p:nvSpPr>
        <p:spPr bwMode="auto">
          <a:xfrm>
            <a:off x="838200" y="2743200"/>
            <a:ext cx="8077200" cy="2308225"/>
          </a:xfrm>
          <a:prstGeom prst="rect">
            <a:avLst/>
          </a:prstGeom>
          <a:noFill/>
          <a:ln w="9525">
            <a:noFill/>
            <a:miter lim="800000"/>
            <a:headEnd/>
            <a:tailEnd/>
          </a:ln>
        </p:spPr>
        <p:txBody>
          <a:bodyPr>
            <a:spAutoFit/>
          </a:bodyPr>
          <a:lstStyle/>
          <a:p>
            <a:pPr eaLnBrk="0" hangingPunct="0"/>
            <a:r>
              <a:rPr lang="en-US" sz="1600" b="1">
                <a:latin typeface="Times New Roman" pitchFamily="18" charset="0"/>
                <a:cs typeface="Times New Roman" pitchFamily="18" charset="0"/>
                <a:hlinkClick r:id="rId3"/>
              </a:rPr>
              <a:t>http://modis-atmos.gsfc.nasa.gov/mod04_l2/</a:t>
            </a:r>
            <a:endParaRPr lang="en-US" sz="1600" b="1">
              <a:latin typeface="Times New Roman" pitchFamily="18" charset="0"/>
              <a:cs typeface="Times New Roman" pitchFamily="18" charset="0"/>
            </a:endParaRPr>
          </a:p>
          <a:p>
            <a:pPr eaLnBrk="0" hangingPunct="0"/>
            <a:r>
              <a:rPr lang="en-US" sz="1600" b="1">
                <a:latin typeface="Times New Roman" pitchFamily="18" charset="0"/>
                <a:cs typeface="Times New Roman" pitchFamily="18" charset="0"/>
              </a:rPr>
              <a:t>. MISR DATA</a:t>
            </a:r>
          </a:p>
          <a:p>
            <a:pPr eaLnBrk="0" hangingPunct="0"/>
            <a:r>
              <a:rPr lang="en-US" sz="1600">
                <a:hlinkClick r:id="rId4"/>
              </a:rPr>
              <a:t>http://eosweb.larc.nasa.gov/PRODOCS/misr/Quality_Summaries/L2_AS_Products.html</a:t>
            </a:r>
            <a:endParaRPr lang="en-US" sz="1600" b="1">
              <a:latin typeface="Times New Roman" pitchFamily="18" charset="0"/>
              <a:cs typeface="Times New Roman" pitchFamily="18" charset="0"/>
            </a:endParaRPr>
          </a:p>
          <a:p>
            <a:pPr eaLnBrk="0" hangingPunct="0"/>
            <a:r>
              <a:rPr lang="en-US" sz="1600" b="1">
                <a:latin typeface="Times New Roman" pitchFamily="18" charset="0"/>
                <a:cs typeface="Times New Roman" pitchFamily="18" charset="0"/>
              </a:rPr>
              <a:t>. OMI DATA</a:t>
            </a:r>
          </a:p>
          <a:p>
            <a:pPr eaLnBrk="0" hangingPunct="0"/>
            <a:r>
              <a:rPr lang="en-US" sz="1600">
                <a:hlinkClick r:id="rId5"/>
              </a:rPr>
              <a:t>http://disc.sci.gsfc.nasa.gov/Aura/data-holdings/OMI</a:t>
            </a:r>
            <a:endParaRPr lang="en-US" sz="1600" b="1">
              <a:latin typeface="Times New Roman" pitchFamily="18" charset="0"/>
              <a:cs typeface="Times New Roman" pitchFamily="18" charset="0"/>
            </a:endParaRPr>
          </a:p>
          <a:p>
            <a:pPr eaLnBrk="0" hangingPunct="0"/>
            <a:r>
              <a:rPr lang="en-US" sz="1600" b="1">
                <a:latin typeface="Times New Roman" pitchFamily="18" charset="0"/>
                <a:cs typeface="Times New Roman" pitchFamily="18" charset="0"/>
              </a:rPr>
              <a:t>. IDEA</a:t>
            </a:r>
          </a:p>
          <a:p>
            <a:pPr eaLnBrk="0" hangingPunct="0"/>
            <a:r>
              <a:rPr lang="en-US" sz="1600">
                <a:hlinkClick r:id="rId6"/>
              </a:rPr>
              <a:t>http://www.star.nesdis.noaa.gov/smcd/spb/aq/</a:t>
            </a:r>
            <a:endParaRPr lang="en-US" sz="1600"/>
          </a:p>
          <a:p>
            <a:pPr eaLnBrk="0" hangingPunct="0"/>
            <a:r>
              <a:rPr lang="en-US" sz="1600" b="1">
                <a:latin typeface="Times New Roman" pitchFamily="18" charset="0"/>
                <a:cs typeface="Times New Roman" pitchFamily="18" charset="0"/>
              </a:rPr>
              <a:t>. SMOG BLOG</a:t>
            </a:r>
          </a:p>
          <a:p>
            <a:pPr eaLnBrk="0" hangingPunct="0"/>
            <a:r>
              <a:rPr lang="en-US" sz="1600">
                <a:hlinkClick r:id="rId7"/>
              </a:rPr>
              <a:t>http://alg.umbc.edu/usaq/</a:t>
            </a:r>
            <a:endParaRPr lang="en-US" sz="1600" b="1">
              <a:latin typeface="Times New Roman" pitchFamily="18" charset="0"/>
              <a:cs typeface="Times New Roman" pitchFamily="18" charset="0"/>
            </a:endParaRPr>
          </a:p>
        </p:txBody>
      </p:sp>
    </p:spTree>
  </p:cSld>
  <p:clrMapOvr>
    <a:masterClrMapping/>
  </p:clrMapOvr>
  <p:transition spd="med">
    <p:wheel spokes="3"/>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originality</a:t>
            </a:r>
            <a:endParaRPr lang="en-IN" b="1" dirty="0"/>
          </a:p>
        </p:txBody>
      </p:sp>
      <p:sp>
        <p:nvSpPr>
          <p:cNvPr id="3" name="Content Placeholder 2"/>
          <p:cNvSpPr>
            <a:spLocks noGrp="1"/>
          </p:cNvSpPr>
          <p:nvPr>
            <p:ph idx="1"/>
          </p:nvPr>
        </p:nvSpPr>
        <p:spPr>
          <a:xfrm>
            <a:off x="500034" y="1643050"/>
            <a:ext cx="8115300" cy="4000529"/>
          </a:xfrm>
        </p:spPr>
        <p:txBody>
          <a:bodyPr/>
          <a:lstStyle/>
          <a:p>
            <a:pPr algn="just">
              <a:buNone/>
            </a:pPr>
            <a:endParaRPr lang="en-US" b="1" dirty="0" smtClean="0"/>
          </a:p>
          <a:p>
            <a:pPr algn="just">
              <a:buNone/>
            </a:pPr>
            <a:endParaRPr lang="en-US" b="1" dirty="0" smtClean="0"/>
          </a:p>
          <a:p>
            <a:pPr algn="just">
              <a:buNone/>
            </a:pPr>
            <a:r>
              <a:rPr lang="en-US" b="1" dirty="0" smtClean="0"/>
              <a:t>   It highlights a new insight of how the aerosol emissions are two folded by the past several years. A model study is generated and a gas phase species outcomes predicting some parameters, the result identified areas where prediction improvements are accorded.  The predicted aerosol emissions and enhancements were under predicted over the region; mostly likely to cause is that the emissions from anthropogenic and open burning sources were underestimated during this time period of the study.</a:t>
            </a:r>
            <a:endParaRPr lang="en-IN" b="1" dirty="0"/>
          </a:p>
        </p:txBody>
      </p:sp>
    </p:spTree>
  </p:cSld>
  <p:clrMapOvr>
    <a:masterClrMapping/>
  </p:clrMapOvr>
  <p:transition>
    <p:wheel spokes="3"/>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5786" y="3429000"/>
            <a:ext cx="6986608" cy="1428760"/>
          </a:xfrm>
        </p:spPr>
        <p:txBody>
          <a:bodyPr>
            <a:noAutofit/>
          </a:bodyPr>
          <a:lstStyle/>
          <a:p>
            <a:pPr algn="ctr"/>
            <a:r>
              <a:rPr lang="en-US" b="1" dirty="0" smtClean="0">
                <a:solidFill>
                  <a:schemeClr val="bg1"/>
                </a:solidFill>
                <a:latin typeface="Chiller" pitchFamily="82" charset="0"/>
              </a:rPr>
              <a:t/>
            </a:r>
            <a:br>
              <a:rPr lang="en-US" b="1" dirty="0" smtClean="0">
                <a:solidFill>
                  <a:schemeClr val="bg1"/>
                </a:solidFill>
                <a:latin typeface="Chiller" pitchFamily="82" charset="0"/>
              </a:rPr>
            </a:br>
            <a:r>
              <a:rPr lang="en-US" b="1" dirty="0" smtClean="0">
                <a:solidFill>
                  <a:schemeClr val="bg1"/>
                </a:solidFill>
                <a:latin typeface="Chiller" pitchFamily="82" charset="0"/>
              </a:rPr>
              <a:t/>
            </a:r>
            <a:br>
              <a:rPr lang="en-US" b="1" dirty="0" smtClean="0">
                <a:solidFill>
                  <a:schemeClr val="bg1"/>
                </a:solidFill>
                <a:latin typeface="Chiller" pitchFamily="82" charset="0"/>
              </a:rPr>
            </a:br>
            <a:r>
              <a:rPr lang="en-US" b="1" dirty="0" smtClean="0">
                <a:solidFill>
                  <a:schemeClr val="bg1"/>
                </a:solidFill>
                <a:latin typeface="Chiller" pitchFamily="82" charset="0"/>
              </a:rPr>
              <a:t/>
            </a:r>
            <a:br>
              <a:rPr lang="en-US" b="1" dirty="0" smtClean="0">
                <a:solidFill>
                  <a:schemeClr val="bg1"/>
                </a:solidFill>
                <a:latin typeface="Chiller" pitchFamily="82" charset="0"/>
              </a:rPr>
            </a:br>
            <a:r>
              <a:rPr lang="en-US" b="1" dirty="0" smtClean="0">
                <a:solidFill>
                  <a:schemeClr val="bg1"/>
                </a:solidFill>
                <a:latin typeface="Chiller" pitchFamily="82" charset="0"/>
              </a:rPr>
              <a:t>Thank you for watching my ppt..</a:t>
            </a:r>
            <a:br>
              <a:rPr lang="en-US" b="1" dirty="0" smtClean="0">
                <a:solidFill>
                  <a:schemeClr val="bg1"/>
                </a:solidFill>
                <a:latin typeface="Chiller" pitchFamily="82" charset="0"/>
              </a:rPr>
            </a:br>
            <a:endParaRPr lang="en-IN" b="1" dirty="0">
              <a:solidFill>
                <a:schemeClr val="bg1"/>
              </a:solidFill>
              <a:latin typeface="Chiller" pitchFamily="82" charset="0"/>
            </a:endParaRPr>
          </a:p>
        </p:txBody>
      </p:sp>
    </p:spTree>
  </p:cSld>
  <p:clrMapOvr>
    <a:masterClrMapping/>
  </p:clrMapOvr>
  <p:transition spd="med">
    <p:wheel spokes="3"/>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DATA description &amp; Area of selection</a:t>
            </a:r>
            <a:endParaRPr lang="en-IN" dirty="0"/>
          </a:p>
        </p:txBody>
      </p:sp>
      <p:sp>
        <p:nvSpPr>
          <p:cNvPr id="3" name="Content Placeholder 2"/>
          <p:cNvSpPr>
            <a:spLocks noGrp="1"/>
          </p:cNvSpPr>
          <p:nvPr>
            <p:ph idx="1"/>
          </p:nvPr>
        </p:nvSpPr>
        <p:spPr/>
        <p:txBody>
          <a:bodyPr/>
          <a:lstStyle/>
          <a:p>
            <a:pPr algn="just">
              <a:buNone/>
            </a:pPr>
            <a:r>
              <a:rPr lang="en-IN" sz="2400" dirty="0" smtClean="0">
                <a:latin typeface="Agency FB" pitchFamily="34" charset="0"/>
                <a:cs typeface="Times New Roman" pitchFamily="18" charset="0"/>
              </a:rPr>
              <a:t>Data description                                                    </a:t>
            </a:r>
          </a:p>
          <a:p>
            <a:pPr algn="just">
              <a:buNone/>
            </a:pPr>
            <a:r>
              <a:rPr lang="en-IN" sz="2400" dirty="0" err="1" smtClean="0">
                <a:latin typeface="Agency FB" pitchFamily="34" charset="0"/>
                <a:cs typeface="Times New Roman" pitchFamily="18" charset="0"/>
              </a:rPr>
              <a:t>i</a:t>
            </a:r>
            <a:r>
              <a:rPr lang="en-IN" sz="2400" dirty="0" smtClean="0">
                <a:latin typeface="Agency FB" pitchFamily="34" charset="0"/>
                <a:cs typeface="Times New Roman" pitchFamily="18" charset="0"/>
              </a:rPr>
              <a:t>.       Satellite data</a:t>
            </a:r>
          </a:p>
          <a:p>
            <a:pPr algn="just">
              <a:buNone/>
            </a:pPr>
            <a:r>
              <a:rPr lang="en-IN" sz="2400" dirty="0" smtClean="0">
                <a:latin typeface="Agency FB" pitchFamily="34" charset="0"/>
                <a:cs typeface="Times New Roman" pitchFamily="18" charset="0"/>
              </a:rPr>
              <a:t>ii.      Ground based data</a:t>
            </a:r>
          </a:p>
          <a:p>
            <a:pPr algn="just">
              <a:buNone/>
            </a:pPr>
            <a:r>
              <a:rPr lang="en-US" sz="2400" dirty="0" smtClean="0">
                <a:latin typeface="Agency FB" pitchFamily="34" charset="0"/>
                <a:cs typeface="Times New Roman" pitchFamily="18" charset="0"/>
              </a:rPr>
              <a:t>  Area of Selection</a:t>
            </a:r>
          </a:p>
          <a:p>
            <a:pPr marL="514350" indent="-514350" algn="just">
              <a:buAutoNum type="romanLcPeriod"/>
            </a:pPr>
            <a:r>
              <a:rPr lang="en-US" sz="2400" dirty="0" smtClean="0">
                <a:latin typeface="Agency FB" pitchFamily="34" charset="0"/>
                <a:cs typeface="Times New Roman" pitchFamily="18" charset="0"/>
              </a:rPr>
              <a:t>Kerala</a:t>
            </a:r>
          </a:p>
          <a:p>
            <a:pPr marL="514350" indent="-514350" algn="just">
              <a:buAutoNum type="romanLcPeriod"/>
            </a:pPr>
            <a:r>
              <a:rPr lang="en-US" sz="2400" dirty="0" smtClean="0">
                <a:latin typeface="Agency FB" pitchFamily="34" charset="0"/>
                <a:cs typeface="Times New Roman" pitchFamily="18" charset="0"/>
              </a:rPr>
              <a:t>Karnataka</a:t>
            </a:r>
            <a:endParaRPr lang="en-IN" sz="2400" dirty="0" smtClean="0">
              <a:latin typeface="Agency FB" pitchFamily="34" charset="0"/>
              <a:cs typeface="Times New Roman" pitchFamily="18" charset="0"/>
            </a:endParaRPr>
          </a:p>
          <a:p>
            <a:pPr marL="514350" indent="-514350" algn="just">
              <a:buAutoNum type="romanLcPeriod"/>
            </a:pPr>
            <a:r>
              <a:rPr lang="en-US" sz="2400" dirty="0" smtClean="0">
                <a:latin typeface="Agency FB" pitchFamily="34" charset="0"/>
                <a:cs typeface="Times New Roman" pitchFamily="18" charset="0"/>
              </a:rPr>
              <a:t>Tamil Nadu</a:t>
            </a:r>
          </a:p>
          <a:p>
            <a:pPr marL="514350" indent="-514350" algn="just">
              <a:buAutoNum type="romanLcPeriod"/>
            </a:pPr>
            <a:r>
              <a:rPr lang="en-US" sz="2400" dirty="0" smtClean="0">
                <a:latin typeface="Agency FB" pitchFamily="34" charset="0"/>
                <a:cs typeface="Times New Roman" pitchFamily="18" charset="0"/>
              </a:rPr>
              <a:t>Maharashtra</a:t>
            </a:r>
            <a:endParaRPr lang="en-IN" sz="2400" dirty="0" smtClean="0">
              <a:latin typeface="Agency FB" pitchFamily="34" charset="0"/>
              <a:cs typeface="Times New Roman" pitchFamily="18" charset="0"/>
            </a:endParaRPr>
          </a:p>
        </p:txBody>
      </p:sp>
    </p:spTree>
  </p:cSld>
  <p:clrMapOvr>
    <a:masterClrMapping/>
  </p:clrMapOvr>
  <p:transition>
    <p:wheel spokes="3"/>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DATA description &amp; Area of selection</a:t>
            </a:r>
            <a:endParaRPr lang="en-IN" dirty="0"/>
          </a:p>
        </p:txBody>
      </p:sp>
      <p:sp>
        <p:nvSpPr>
          <p:cNvPr id="3" name="Content Placeholder 2"/>
          <p:cNvSpPr>
            <a:spLocks noGrp="1"/>
          </p:cNvSpPr>
          <p:nvPr>
            <p:ph idx="1"/>
          </p:nvPr>
        </p:nvSpPr>
        <p:spPr/>
        <p:txBody>
          <a:bodyPr/>
          <a:lstStyle/>
          <a:p>
            <a:r>
              <a:rPr lang="en-IN" b="1" dirty="0" smtClean="0"/>
              <a:t>Industrial Area- </a:t>
            </a:r>
            <a:r>
              <a:rPr lang="en-IN" dirty="0" smtClean="0"/>
              <a:t>Coimbatore, Kochi</a:t>
            </a:r>
          </a:p>
          <a:p>
            <a:endParaRPr lang="en-IN" dirty="0" smtClean="0"/>
          </a:p>
          <a:p>
            <a:r>
              <a:rPr lang="en-IN" b="1" dirty="0" smtClean="0"/>
              <a:t>Coastal Area-</a:t>
            </a:r>
            <a:r>
              <a:rPr lang="en-IN" dirty="0" smtClean="0"/>
              <a:t> Kochi,Tuticorin</a:t>
            </a:r>
          </a:p>
          <a:p>
            <a:endParaRPr lang="en-IN" dirty="0" smtClean="0"/>
          </a:p>
          <a:p>
            <a:r>
              <a:rPr lang="en-IN" b="1" dirty="0" smtClean="0"/>
              <a:t>Agricultural Area-</a:t>
            </a:r>
            <a:r>
              <a:rPr lang="en-IN" dirty="0" smtClean="0"/>
              <a:t> Kuttanad, Shimoga ,Mysore, </a:t>
            </a:r>
            <a:r>
              <a:rPr lang="en-IN" dirty="0" err="1" smtClean="0"/>
              <a:t>Ratnagiri</a:t>
            </a:r>
            <a:endParaRPr lang="en-IN" dirty="0" smtClean="0"/>
          </a:p>
          <a:p>
            <a:endParaRPr lang="en-IN" dirty="0" smtClean="0"/>
          </a:p>
          <a:p>
            <a:r>
              <a:rPr lang="en-IN" b="1" dirty="0" smtClean="0"/>
              <a:t>Urban Area-</a:t>
            </a:r>
            <a:r>
              <a:rPr lang="en-IN" dirty="0" smtClean="0"/>
              <a:t> Chennai, Pune, Nagpur</a:t>
            </a:r>
          </a:p>
          <a:p>
            <a:pPr>
              <a:buNone/>
            </a:pPr>
            <a:endParaRPr lang="en-IN" dirty="0"/>
          </a:p>
        </p:txBody>
      </p:sp>
    </p:spTree>
  </p:cSld>
  <p:clrMapOvr>
    <a:masterClrMapping/>
  </p:clrMapOvr>
  <p:transition>
    <p:wheel spokes="3"/>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050"/>
          <p:cNvSpPr>
            <a:spLocks noGrp="1" noChangeArrowheads="1"/>
          </p:cNvSpPr>
          <p:nvPr>
            <p:ph type="title"/>
          </p:nvPr>
        </p:nvSpPr>
        <p:spPr/>
        <p:txBody>
          <a:bodyPr/>
          <a:lstStyle/>
          <a:p>
            <a:r>
              <a:rPr lang="en-GB" dirty="0" smtClean="0">
                <a:latin typeface="Agency FB" pitchFamily="34" charset="0"/>
              </a:rPr>
              <a:t>Outline</a:t>
            </a:r>
          </a:p>
        </p:txBody>
      </p:sp>
      <p:sp>
        <p:nvSpPr>
          <p:cNvPr id="5123" name="Rectangle 2051"/>
          <p:cNvSpPr>
            <a:spLocks noGrp="1" noChangeArrowheads="1"/>
          </p:cNvSpPr>
          <p:nvPr>
            <p:ph type="body" idx="1"/>
          </p:nvPr>
        </p:nvSpPr>
        <p:spPr/>
        <p:txBody>
          <a:bodyPr/>
          <a:lstStyle/>
          <a:p>
            <a:pPr>
              <a:lnSpc>
                <a:spcPct val="150000"/>
              </a:lnSpc>
            </a:pPr>
            <a:r>
              <a:rPr lang="en-GB" dirty="0" smtClean="0"/>
              <a:t>What are aerosols?</a:t>
            </a:r>
          </a:p>
          <a:p>
            <a:pPr>
              <a:lnSpc>
                <a:spcPct val="150000"/>
              </a:lnSpc>
            </a:pPr>
            <a:r>
              <a:rPr lang="en-GB" dirty="0" smtClean="0"/>
              <a:t>Importance in present day atmosphere</a:t>
            </a:r>
          </a:p>
          <a:p>
            <a:pPr>
              <a:lnSpc>
                <a:spcPct val="150000"/>
              </a:lnSpc>
            </a:pPr>
            <a:r>
              <a:rPr lang="en-GB" dirty="0" smtClean="0"/>
              <a:t>Estimates of past climate impact</a:t>
            </a:r>
          </a:p>
          <a:p>
            <a:pPr>
              <a:lnSpc>
                <a:spcPct val="150000"/>
              </a:lnSpc>
            </a:pPr>
            <a:r>
              <a:rPr lang="en-GB" dirty="0" smtClean="0"/>
              <a:t>Uncertainties</a:t>
            </a:r>
          </a:p>
          <a:p>
            <a:pPr>
              <a:lnSpc>
                <a:spcPct val="150000"/>
              </a:lnSpc>
            </a:pPr>
            <a:r>
              <a:rPr lang="en-GB" dirty="0" smtClean="0"/>
              <a:t>Estimates of future changes</a:t>
            </a:r>
          </a:p>
          <a:p>
            <a:pPr>
              <a:lnSpc>
                <a:spcPct val="150000"/>
              </a:lnSpc>
            </a:pPr>
            <a:r>
              <a:rPr lang="en-GB" dirty="0" smtClean="0"/>
              <a:t>What next?</a:t>
            </a:r>
          </a:p>
        </p:txBody>
      </p:sp>
    </p:spTree>
  </p:cSld>
  <p:clrMapOvr>
    <a:masterClrMapping/>
  </p:clrMapOvr>
  <p:transition spd="med">
    <p:wheel spokes="3"/>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smtClean="0"/>
              <a:t>What are aerosols?</a:t>
            </a:r>
          </a:p>
        </p:txBody>
      </p:sp>
      <p:sp>
        <p:nvSpPr>
          <p:cNvPr id="5123" name="Rectangle 3"/>
          <p:cNvSpPr>
            <a:spLocks noGrp="1" noChangeArrowheads="1"/>
          </p:cNvSpPr>
          <p:nvPr>
            <p:ph type="body" idx="1"/>
          </p:nvPr>
        </p:nvSpPr>
        <p:spPr/>
        <p:txBody>
          <a:bodyPr/>
          <a:lstStyle/>
          <a:p>
            <a:pPr>
              <a:lnSpc>
                <a:spcPct val="150000"/>
              </a:lnSpc>
            </a:pPr>
            <a:r>
              <a:rPr lang="en-GB" dirty="0" smtClean="0"/>
              <a:t>Small particles or droplets suspended in the atmosphere</a:t>
            </a:r>
          </a:p>
          <a:p>
            <a:pPr>
              <a:lnSpc>
                <a:spcPct val="150000"/>
              </a:lnSpc>
            </a:pPr>
            <a:r>
              <a:rPr lang="en-GB" dirty="0" smtClean="0"/>
              <a:t>Radius is 0.01 to 10 microns</a:t>
            </a:r>
          </a:p>
          <a:p>
            <a:pPr>
              <a:lnSpc>
                <a:spcPct val="150000"/>
              </a:lnSpc>
            </a:pPr>
            <a:r>
              <a:rPr lang="en-GB" dirty="0" smtClean="0"/>
              <a:t>Many different types and sources</a:t>
            </a:r>
          </a:p>
          <a:p>
            <a:pPr>
              <a:lnSpc>
                <a:spcPct val="150000"/>
              </a:lnSpc>
            </a:pPr>
            <a:r>
              <a:rPr lang="en-GB" dirty="0" smtClean="0"/>
              <a:t>Natural and man-made sources</a:t>
            </a:r>
          </a:p>
          <a:p>
            <a:pPr>
              <a:lnSpc>
                <a:spcPct val="150000"/>
              </a:lnSpc>
            </a:pPr>
            <a:r>
              <a:rPr lang="en-GB" dirty="0" smtClean="0"/>
              <a:t>Important for both present day climate and climate change</a:t>
            </a:r>
          </a:p>
        </p:txBody>
      </p:sp>
    </p:spTree>
  </p:cSld>
  <p:clrMapOvr>
    <a:masterClrMapping/>
  </p:clrMapOvr>
  <p:transition spd="med">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1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1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1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12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12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autoUpdateAnimBg="0"/>
    </p:bldLst>
  </p:timing>
</p:sld>
</file>

<file path=ppt/theme/theme1.xml><?xml version="1.0" encoding="utf-8"?>
<a:theme xmlns:a="http://schemas.openxmlformats.org/drawingml/2006/main" name="Theme1">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Vapor Trail" id="{4FDF2955-7D9C-493C-B9F9-C205151B46CD}" vid="{8F31A783-2159-4870-BC29-2BA7D038EA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645</TotalTime>
  <Words>3830</Words>
  <Application>Microsoft Office PowerPoint</Application>
  <PresentationFormat>On-screen Show (4:3)</PresentationFormat>
  <Paragraphs>1508</Paragraphs>
  <Slides>50</Slides>
  <Notes>7</Notes>
  <HiddenSlides>0</HiddenSlides>
  <MMClips>1</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Theme1</vt:lpstr>
      <vt:lpstr>                     Environment Management:  A Genesis on Atmospheric Aerosol Modelling </vt:lpstr>
      <vt:lpstr>         Purpose</vt:lpstr>
      <vt:lpstr>design</vt:lpstr>
      <vt:lpstr>FINDINGS</vt:lpstr>
      <vt:lpstr>originality</vt:lpstr>
      <vt:lpstr>DATA description &amp; Area of selection</vt:lpstr>
      <vt:lpstr>DATA description &amp; Area of selection</vt:lpstr>
      <vt:lpstr>Outline</vt:lpstr>
      <vt:lpstr>What are aerosols?</vt:lpstr>
      <vt:lpstr>Slide 10</vt:lpstr>
      <vt:lpstr>Sources  - Natural</vt:lpstr>
      <vt:lpstr>Sources  - Man-made</vt:lpstr>
      <vt:lpstr>Importance: Direct solar effect</vt:lpstr>
      <vt:lpstr>Importance: Indirect effects</vt:lpstr>
      <vt:lpstr>Slide 15</vt:lpstr>
      <vt:lpstr>Slide 16</vt:lpstr>
      <vt:lpstr>Slide 17</vt:lpstr>
      <vt:lpstr>Slide 18</vt:lpstr>
      <vt:lpstr>MODIS</vt:lpstr>
      <vt:lpstr>Slide 20</vt:lpstr>
      <vt:lpstr>Slide 21</vt:lpstr>
      <vt:lpstr>MODIS: Aerosol Product</vt:lpstr>
      <vt:lpstr>Slide 23</vt:lpstr>
      <vt:lpstr>Slide 24</vt:lpstr>
      <vt:lpstr>MODIS Aerosol Optical Depth (AOD)</vt:lpstr>
      <vt:lpstr>MODerate Resolution Imaging Spectroradiometer (MODIS)</vt:lpstr>
      <vt:lpstr>Slide 27</vt:lpstr>
      <vt:lpstr>MODIS True Color Image</vt:lpstr>
      <vt:lpstr>Slide 29</vt:lpstr>
      <vt:lpstr>Slide 30</vt:lpstr>
      <vt:lpstr>Slide 31</vt:lpstr>
      <vt:lpstr>Slide 32</vt:lpstr>
      <vt:lpstr>Slide 33</vt:lpstr>
      <vt:lpstr>Slide 34</vt:lpstr>
      <vt:lpstr>Slide 35</vt:lpstr>
      <vt:lpstr>Slide 36</vt:lpstr>
      <vt:lpstr>Slide 37</vt:lpstr>
      <vt:lpstr>Slide 38</vt:lpstr>
      <vt:lpstr> Nitrogen Dioxide (NO2) )@ chennAI</vt:lpstr>
      <vt:lpstr>Slide 40</vt:lpstr>
      <vt:lpstr>Slide 41</vt:lpstr>
      <vt:lpstr>PM2.5 Estimation: Popular Methods</vt:lpstr>
      <vt:lpstr>Slide 43</vt:lpstr>
      <vt:lpstr>Slide 44</vt:lpstr>
      <vt:lpstr>COnCLUSION</vt:lpstr>
      <vt:lpstr>Publications &amp; Presentations</vt:lpstr>
      <vt:lpstr>Slide 47</vt:lpstr>
      <vt:lpstr>References &amp; links</vt:lpstr>
      <vt:lpstr>References &amp; links</vt:lpstr>
      <vt:lpstr>   Thank you for watching my ppt..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 Management: A Perception on Atmospheric Aerosol Modelling </dc:title>
  <dc:creator>MyDoc</dc:creator>
  <cp:lastModifiedBy>MyDoc</cp:lastModifiedBy>
  <cp:revision>146</cp:revision>
  <dcterms:created xsi:type="dcterms:W3CDTF">2017-11-17T11:53:14Z</dcterms:created>
  <dcterms:modified xsi:type="dcterms:W3CDTF">2017-11-29T15:11:33Z</dcterms:modified>
</cp:coreProperties>
</file>