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Nikki Loo" initials="NL" lastIdx="1" clrIdx="0">
    <p:extLst>
      <p:ext uri="{19B8F6BF-5375-455C-9EA6-DF929625EA0E}">
        <p15:presenceInfo xmlns:p15="http://schemas.microsoft.com/office/powerpoint/2012/main" userId="S-1-5-21-4286958989-1320403947-2984280511-1039309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25" autoAdjust="0"/>
    <p:restoredTop sz="94660"/>
  </p:normalViewPr>
  <p:slideViewPr>
    <p:cSldViewPr snapToGrid="0">
      <p:cViewPr varScale="1">
        <p:scale>
          <a:sx n="105" d="100"/>
          <a:sy n="105" d="100"/>
        </p:scale>
        <p:origin x="120" y="22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commentAuthors" Target="commentAuthor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3C8F5E-F132-4183-8AB9-3D5DC0B0E14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A4509AC-6082-4B2F-90C6-11044EDFB69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3D8974D-72E1-4005-9F9F-B68560F0C0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DDA5BA-026A-4060-85E8-E159D0783279}" type="datetimeFigureOut">
              <a:rPr lang="en-US" smtClean="0"/>
              <a:t>2/1/2018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805E4BF-1F0F-4C96-BCAC-536CCCA38A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62EA5E5-0912-41D4-B249-0B8ED3A658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8C4D4-49EC-4A29-90E6-45FB4BA545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591228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F3A369-53D0-47A9-B273-95CECCFBB0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EA76C55-B7F7-45D2-B6D4-9235CEBCB5E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5FFEA27-BB4F-4AAF-8919-864E2F95EE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DDA5BA-026A-4060-85E8-E159D0783279}" type="datetimeFigureOut">
              <a:rPr lang="en-US" smtClean="0"/>
              <a:t>2/1/2018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F08E071-D587-4BC7-8A22-27E06E17C2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71AB760-B252-4C36-A89D-50905EA7A5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8C4D4-49EC-4A29-90E6-45FB4BA545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63409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28984BD-E2F2-440E-AAC3-88DF2D2F3B1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557BB57-ECD7-4F01-AECE-37FF4843A27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9820955-B559-451E-A554-28E119EE97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DDA5BA-026A-4060-85E8-E159D0783279}" type="datetimeFigureOut">
              <a:rPr lang="en-US" smtClean="0"/>
              <a:t>2/1/2018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C533C56-DB84-477B-8BEC-EB68E31D12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2CA33C8-E816-4A54-90BF-3F4FFB3EDC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8C4D4-49EC-4A29-90E6-45FB4BA545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57485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8CEBDC-63A9-4675-A10D-DDAB327BCF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827A242-9DCA-435C-9CE1-9F84FFB5E8C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FFBA0DE-6EC0-4C0F-B2C4-376E0A4269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DDA5BA-026A-4060-85E8-E159D0783279}" type="datetimeFigureOut">
              <a:rPr lang="en-US" smtClean="0"/>
              <a:t>2/1/2018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A9D05EF-DE6B-471E-B5AB-D3E2191954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86073D7-72D0-4851-BC43-909269B02D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8C4D4-49EC-4A29-90E6-45FB4BA545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45493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2B5EF4-BB7E-437A-AEA1-E63B31391F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068428A-8D60-4E66-B3DF-42C31B89CF4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81B98E6-1C29-48E8-8252-6F29313555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DDA5BA-026A-4060-85E8-E159D0783279}" type="datetimeFigureOut">
              <a:rPr lang="en-US" smtClean="0"/>
              <a:t>2/1/2018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30A5598-FE9C-483F-B9CC-DE5A89D2B6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CE7A557-42C7-4799-BCDB-0DA2AD8D3F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8C4D4-49EC-4A29-90E6-45FB4BA545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9446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377275-9896-4864-A454-BADB89FBFC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5D68F34-A9D4-442F-9D5C-5A76107EB7E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B582222-419E-45E8-8D98-ACAFFE8208E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E5711ED-C5E9-45E2-A279-E8DF3EB694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DDA5BA-026A-4060-85E8-E159D0783279}" type="datetimeFigureOut">
              <a:rPr lang="en-US" smtClean="0"/>
              <a:t>2/1/2018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05BEBFA-B4A1-4AEB-AFA6-688CB5DAD5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643D35C-33B6-4E29-B3A2-DE0C9FA9A8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8C4D4-49EC-4A29-90E6-45FB4BA545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58741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8E2D7E-630A-41A7-81A6-1A90232A84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3153B76-C0CB-40A1-815F-09B7552E866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DE951E2-6EA1-4F67-A5FE-FD7A738A1C4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5CD6D8E-2C4A-4DC4-A863-599F15C821A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9A38893-FDD5-4AAD-9302-02D9C9DFF53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E48D2E5-77C6-4B57-8CF8-5EC8649C3E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DDA5BA-026A-4060-85E8-E159D0783279}" type="datetimeFigureOut">
              <a:rPr lang="en-US" smtClean="0"/>
              <a:t>2/1/2018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54414A0-FFBC-4104-9C75-6FCC0A359F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D2C8024-0872-4CCA-90F8-48A382B01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8C4D4-49EC-4A29-90E6-45FB4BA545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97305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0E62B6-6082-4C28-9330-D271F50C8C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B49D433-C764-4262-9AF2-8675239330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DDA5BA-026A-4060-85E8-E159D0783279}" type="datetimeFigureOut">
              <a:rPr lang="en-US" smtClean="0"/>
              <a:t>2/1/2018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067CC85-EE3E-4E7D-BBF9-BEBA43ED51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B775E77-D676-48FB-B2F4-96ADC49403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8C4D4-49EC-4A29-90E6-45FB4BA545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49579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958E667-2A95-4BBE-9F2B-33BAF11D0D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DDA5BA-026A-4060-85E8-E159D0783279}" type="datetimeFigureOut">
              <a:rPr lang="en-US" smtClean="0"/>
              <a:t>2/1/2018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377395B-1B6C-49FF-9F73-4DBCEC6DD7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C1A274B-AC18-4815-8D02-DD2CE60CD8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8C4D4-49EC-4A29-90E6-45FB4BA545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97091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7A3C64-0849-4F93-B280-79A8136031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313DD93-09E4-4CE3-9FE6-CA226A1764B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9C215C1-3250-4D42-9BE6-BF2C031FD76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EB30529-DAEE-43F2-88DB-2B48515981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DDA5BA-026A-4060-85E8-E159D0783279}" type="datetimeFigureOut">
              <a:rPr lang="en-US" smtClean="0"/>
              <a:t>2/1/2018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8708635-ED19-4E8B-BA70-5D209D0B42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24A9A91-4D36-4836-99C5-4F4BE16B9F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8C4D4-49EC-4A29-90E6-45FB4BA545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42310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E9F910-6BCC-4903-925F-C8291CA274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512E235-6465-45D7-9106-C40D6DF0799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9E84289-4FB9-4E6C-ABF3-2A7CCD25020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7134398-A747-4B85-A3D3-FC41CFBC25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DDA5BA-026A-4060-85E8-E159D0783279}" type="datetimeFigureOut">
              <a:rPr lang="en-US" smtClean="0"/>
              <a:t>2/1/2018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2DFDB7D-3CF4-4346-9035-3488DB17E8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6543D85-EB58-4744-A0B8-71FAADD688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8C4D4-49EC-4A29-90E6-45FB4BA545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36094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3672E43-B19C-4F18-BE58-E621231593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12E9DBC-AF0D-467B-8359-AE855C9B59C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93E5AA5-9E26-4140-B203-67B5326D6BB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ADDA5BA-026A-4060-85E8-E159D0783279}" type="datetimeFigureOut">
              <a:rPr lang="en-US" smtClean="0"/>
              <a:t>2/1/2018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9EE5EF7-FDF5-4F13-A673-3B5676DC32C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EA481CA-B373-4E06-9D7E-0D0F49D59F5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18C4D4-49EC-4A29-90E6-45FB4BA545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13809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998294CA-6816-4208-B0CD-5BBFE5F7636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3532" y="497586"/>
            <a:ext cx="3724275" cy="57531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7D450363-9562-4A54-81EA-103398703938}"/>
              </a:ext>
            </a:extLst>
          </p:cNvPr>
          <p:cNvSpPr txBox="1"/>
          <p:nvPr/>
        </p:nvSpPr>
        <p:spPr>
          <a:xfrm>
            <a:off x="5684704" y="903383"/>
            <a:ext cx="567963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To replace the logo and Company’s name with our own</a:t>
            </a:r>
          </a:p>
          <a:p>
            <a:r>
              <a:rPr lang="en-US" dirty="0"/>
              <a:t>Logo (without the Company’s name) </a:t>
            </a:r>
            <a:r>
              <a:rPr lang="en-US"/>
              <a:t>but with brand name </a:t>
            </a:r>
          </a:p>
          <a:p>
            <a:r>
              <a:rPr lang="en-US"/>
              <a:t>LEM’S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3421893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7D450363-9562-4A54-81EA-103398703938}"/>
              </a:ext>
            </a:extLst>
          </p:cNvPr>
          <p:cNvSpPr txBox="1"/>
          <p:nvPr/>
        </p:nvSpPr>
        <p:spPr>
          <a:xfrm>
            <a:off x="5684704" y="903383"/>
            <a:ext cx="598176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To include in your design and also to indicate that the product</a:t>
            </a:r>
          </a:p>
          <a:p>
            <a:r>
              <a:rPr lang="en-US" dirty="0"/>
              <a:t>Is enriched with Omega 3, 6, 9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31B9C105-CAEC-4AA1-B7B7-C1B4B88F095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0457" y="1015962"/>
            <a:ext cx="4229100" cy="3371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045646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7D450363-9562-4A54-81EA-103398703938}"/>
              </a:ext>
            </a:extLst>
          </p:cNvPr>
          <p:cNvSpPr txBox="1"/>
          <p:nvPr/>
        </p:nvSpPr>
        <p:spPr>
          <a:xfrm>
            <a:off x="5684704" y="903383"/>
            <a:ext cx="44632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This is the nutrients contained in the product.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A9D0D36F-3915-4A8C-B37D-6618ECF6AAF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6226" y="458978"/>
            <a:ext cx="3743325" cy="5895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024290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7D450363-9562-4A54-81EA-103398703938}"/>
              </a:ext>
            </a:extLst>
          </p:cNvPr>
          <p:cNvSpPr txBox="1"/>
          <p:nvPr/>
        </p:nvSpPr>
        <p:spPr>
          <a:xfrm>
            <a:off x="5684704" y="903383"/>
            <a:ext cx="53507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Directions for consumption and storage of the product.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CBC9ECD8-11B2-4063-95EC-EF88C114FB2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1056" y="721776"/>
            <a:ext cx="3695700" cy="3343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397122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7D450363-9562-4A54-81EA-103398703938}"/>
              </a:ext>
            </a:extLst>
          </p:cNvPr>
          <p:cNvSpPr txBox="1"/>
          <p:nvPr/>
        </p:nvSpPr>
        <p:spPr>
          <a:xfrm>
            <a:off x="4814371" y="657167"/>
            <a:ext cx="6998904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Under Owner of the Rights of Manufacture, to also include our Company</a:t>
            </a:r>
          </a:p>
          <a:p>
            <a:r>
              <a:rPr lang="en-US" dirty="0"/>
              <a:t>With details as follows:-</a:t>
            </a:r>
          </a:p>
          <a:p>
            <a:endParaRPr lang="en-US" dirty="0"/>
          </a:p>
          <a:p>
            <a:r>
              <a:rPr lang="en-US" dirty="0"/>
              <a:t>Sacha </a:t>
            </a:r>
            <a:r>
              <a:rPr lang="en-US" dirty="0" err="1"/>
              <a:t>Inchi</a:t>
            </a:r>
            <a:r>
              <a:rPr lang="en-US" dirty="0"/>
              <a:t> Trading Pte. Ltd.</a:t>
            </a:r>
          </a:p>
          <a:p>
            <a:r>
              <a:rPr lang="en-US" dirty="0"/>
              <a:t>Company Registration No. 201722993R</a:t>
            </a:r>
          </a:p>
          <a:p>
            <a:r>
              <a:rPr lang="en-US" dirty="0"/>
              <a:t>1 Liang </a:t>
            </a:r>
            <a:r>
              <a:rPr lang="en-US" dirty="0" err="1"/>
              <a:t>Seah</a:t>
            </a:r>
            <a:r>
              <a:rPr lang="en-US" dirty="0"/>
              <a:t> Place</a:t>
            </a:r>
          </a:p>
          <a:p>
            <a:r>
              <a:rPr lang="en-US" dirty="0"/>
              <a:t>#02-13 Liang </a:t>
            </a:r>
            <a:r>
              <a:rPr lang="en-US" dirty="0" err="1"/>
              <a:t>Seah</a:t>
            </a:r>
            <a:r>
              <a:rPr lang="en-US" dirty="0"/>
              <a:t> Place</a:t>
            </a:r>
          </a:p>
          <a:p>
            <a:r>
              <a:rPr lang="en-US" dirty="0"/>
              <a:t>Singapore 189022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24D40C90-B5AE-41E3-8B38-0274AC5ED40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3211" y="657167"/>
            <a:ext cx="3724275" cy="5191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646943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</TotalTime>
  <Words>102</Words>
  <Application>Microsoft Office PowerPoint</Application>
  <PresentationFormat>Widescreen</PresentationFormat>
  <Paragraphs>15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Nikki Loo</dc:creator>
  <cp:lastModifiedBy>Nikki Loo</cp:lastModifiedBy>
  <cp:revision>3</cp:revision>
  <dcterms:created xsi:type="dcterms:W3CDTF">2018-02-01T06:30:25Z</dcterms:created>
  <dcterms:modified xsi:type="dcterms:W3CDTF">2018-02-01T06:50:36Z</dcterms:modified>
</cp:coreProperties>
</file>