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6"/>
  </p:notesMasterIdLst>
  <p:handoutMasterIdLst>
    <p:handoutMasterId r:id="rId7"/>
  </p:handoutMasterIdLst>
  <p:sldIdLst>
    <p:sldId id="256" r:id="rId2"/>
    <p:sldId id="271" r:id="rId3"/>
    <p:sldId id="264" r:id="rId4"/>
    <p:sldId id="270" r:id="rId5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9" y="1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E2643-E2DA-478E-97C0-B245A0FD2EE4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772526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9" y="8772526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558A1-D22B-4573-B694-6FDBD8DED1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14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F165BFF7-C85D-42F5-96A6-F93EA075A0B0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D84C1F92-F8C4-4315-91D3-A991F5F3D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79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6E8C-055F-41DB-B57C-55492B7ED19C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7BE6D-D419-4DAB-96FD-8441D2A229B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6E8C-055F-41DB-B57C-55492B7ED19C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7BE6D-D419-4DAB-96FD-8441D2A22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6E8C-055F-41DB-B57C-55492B7ED19C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7BE6D-D419-4DAB-96FD-8441D2A22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6E8C-055F-41DB-B57C-55492B7ED19C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7BE6D-D419-4DAB-96FD-8441D2A22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6E8C-055F-41DB-B57C-55492B7ED19C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7BE6D-D419-4DAB-96FD-8441D2A229B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6E8C-055F-41DB-B57C-55492B7ED19C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7BE6D-D419-4DAB-96FD-8441D2A22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6E8C-055F-41DB-B57C-55492B7ED19C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7BE6D-D419-4DAB-96FD-8441D2A229B9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6E8C-055F-41DB-B57C-55492B7ED19C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7BE6D-D419-4DAB-96FD-8441D2A22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6E8C-055F-41DB-B57C-55492B7ED19C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7BE6D-D419-4DAB-96FD-8441D2A22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6E8C-055F-41DB-B57C-55492B7ED19C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7BE6D-D419-4DAB-96FD-8441D2A229B9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66E8C-055F-41DB-B57C-55492B7ED19C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7BE6D-D419-4DAB-96FD-8441D2A22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A6F66E8C-055F-41DB-B57C-55492B7ED19C}" type="datetimeFigureOut">
              <a:rPr lang="en-US" smtClean="0"/>
              <a:t>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05C7BE6D-D419-4DAB-96FD-8441D2A229B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Microsoft_Word_97_-_2003_Document1.doc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4072" y="1143000"/>
            <a:ext cx="6334423" cy="1661506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Zecon Engineering Works Pte Ltd</a:t>
            </a:r>
            <a:endParaRPr lang="en-US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562600"/>
            <a:ext cx="6858000" cy="9906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latin typeface="+mj-lt"/>
              </a:rPr>
              <a:t>Company Profile</a:t>
            </a:r>
            <a:endParaRPr lang="en-US" sz="3200" dirty="0">
              <a:latin typeface="+mj-lt"/>
            </a:endParaRPr>
          </a:p>
        </p:txBody>
      </p:sp>
      <p:pic>
        <p:nvPicPr>
          <p:cNvPr id="1028" name="Picture 4" descr="C:\Users\HLeong\Desktop\Misc Stuff\Zecon Logo\Zecon Logo PDF.pd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378931"/>
            <a:ext cx="2438668" cy="187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HLeong\Desktop\Misc Stuff\Zecon Logo\biz safe3 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215651"/>
            <a:ext cx="1905001" cy="104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4343400" y="4267200"/>
            <a:ext cx="5715000" cy="1066342"/>
            <a:chOff x="-2827768" y="1475134"/>
            <a:chExt cx="4343400" cy="690679"/>
          </a:xfrm>
        </p:grpSpPr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34412017"/>
                </p:ext>
              </p:extLst>
            </p:nvPr>
          </p:nvGraphicFramePr>
          <p:xfrm>
            <a:off x="-2827768" y="1475134"/>
            <a:ext cx="4343400" cy="6906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3" name="Document" r:id="rId5" imgW="5949456" imgH="945847" progId="Word.Document.8">
                    <p:embed/>
                  </p:oleObj>
                </mc:Choice>
                <mc:Fallback>
                  <p:oleObj name="Document" r:id="rId5" imgW="5949456" imgH="945847" progId="Word.Document.8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-2827768" y="1475134"/>
                          <a:ext cx="4343400" cy="69067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030" name="Picture 6" descr="C:\Users\HLeong\Desktop\Misc Stuff\Zecon Logo\ssss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2145" y="1494183"/>
              <a:ext cx="413177" cy="4330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959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648200"/>
            <a:ext cx="7620000" cy="1600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BACKGROUND INFOMATION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381000"/>
            <a:ext cx="78247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j-lt"/>
              </a:rPr>
              <a:t>Started out since 1982</a:t>
            </a:r>
          </a:p>
          <a:p>
            <a:endParaRPr lang="en-US" sz="1600" dirty="0" smtClean="0">
              <a:latin typeface="+mj-lt"/>
            </a:endParaRPr>
          </a:p>
          <a:p>
            <a:r>
              <a:rPr lang="en-US" sz="1600" dirty="0" err="1" smtClean="0">
                <a:latin typeface="+mj-lt"/>
              </a:rPr>
              <a:t>Zecon</a:t>
            </a:r>
            <a:r>
              <a:rPr lang="en-US" sz="1600" dirty="0" smtClean="0">
                <a:latin typeface="+mj-lt"/>
              </a:rPr>
              <a:t> Engineering had since moved out of the </a:t>
            </a:r>
            <a:r>
              <a:rPr lang="en-US" sz="1600" dirty="0" err="1" smtClean="0">
                <a:latin typeface="+mj-lt"/>
              </a:rPr>
              <a:t>Penjuru</a:t>
            </a:r>
            <a:r>
              <a:rPr lang="en-US" sz="1600" dirty="0" smtClean="0">
                <a:latin typeface="+mj-lt"/>
              </a:rPr>
              <a:t> workshop to the current one at </a:t>
            </a:r>
            <a:endParaRPr lang="en-US" sz="1600" dirty="0" smtClean="0">
              <a:latin typeface="+mj-lt"/>
            </a:endParaRPr>
          </a:p>
          <a:p>
            <a:r>
              <a:rPr lang="en-US" sz="1600" dirty="0" smtClean="0">
                <a:latin typeface="+mj-lt"/>
              </a:rPr>
              <a:t>Woodlands </a:t>
            </a:r>
            <a:r>
              <a:rPr lang="en-US" sz="1600" dirty="0" smtClean="0">
                <a:latin typeface="+mj-lt"/>
              </a:rPr>
              <a:t>Industrial </a:t>
            </a:r>
            <a:r>
              <a:rPr lang="en-US" sz="1600" dirty="0" smtClean="0">
                <a:latin typeface="+mj-lt"/>
              </a:rPr>
              <a:t>Park .</a:t>
            </a:r>
            <a:endParaRPr lang="en-US" sz="1600" dirty="0" smtClean="0">
              <a:latin typeface="+mj-lt"/>
            </a:endParaRPr>
          </a:p>
          <a:p>
            <a:endParaRPr lang="en-US" sz="1600" dirty="0" smtClean="0">
              <a:latin typeface="+mj-lt"/>
            </a:endParaRPr>
          </a:p>
          <a:p>
            <a:r>
              <a:rPr lang="en-US" sz="1600" dirty="0" smtClean="0">
                <a:latin typeface="+mj-lt"/>
              </a:rPr>
              <a:t>In this area, we have </a:t>
            </a:r>
            <a:r>
              <a:rPr lang="en-US" sz="1600" dirty="0" smtClean="0">
                <a:latin typeface="+mj-lt"/>
              </a:rPr>
              <a:t>2 full fledged workshop with a total of 23,000 </a:t>
            </a:r>
            <a:r>
              <a:rPr lang="en-US" sz="1600" dirty="0" err="1" smtClean="0">
                <a:latin typeface="+mj-lt"/>
              </a:rPr>
              <a:t>sqft</a:t>
            </a:r>
            <a:r>
              <a:rPr lang="en-US" sz="1600" dirty="0" smtClean="0">
                <a:latin typeface="+mj-lt"/>
              </a:rPr>
              <a:t>.</a:t>
            </a:r>
          </a:p>
          <a:p>
            <a:endParaRPr lang="en-US" sz="1600" dirty="0">
              <a:latin typeface="+mj-lt"/>
            </a:endParaRPr>
          </a:p>
          <a:p>
            <a:r>
              <a:rPr lang="en-US" sz="1600" dirty="0" smtClean="0">
                <a:latin typeface="+mj-lt"/>
              </a:rPr>
              <a:t>We are equipped with machineries and tools to handle steel and metal works of different scales.</a:t>
            </a:r>
            <a:endParaRPr lang="en-US" sz="1600" dirty="0" smtClean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3400" y="281940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 smtClean="0">
                <a:latin typeface="+mj-lt"/>
              </a:rPr>
              <a:t>We </a:t>
            </a:r>
            <a:r>
              <a:rPr lang="en-US" sz="1600" dirty="0" smtClean="0">
                <a:latin typeface="+mj-lt"/>
              </a:rPr>
              <a:t>are always learning from new technology and what brought us so far today is a simple mindset.</a:t>
            </a:r>
          </a:p>
          <a:p>
            <a:endParaRPr lang="en-US" sz="1600" dirty="0">
              <a:latin typeface="+mj-lt"/>
            </a:endParaRPr>
          </a:p>
          <a:p>
            <a:r>
              <a:rPr lang="en-US" sz="1600" dirty="0" smtClean="0">
                <a:latin typeface="+mj-lt"/>
              </a:rPr>
              <a:t>FAST PRODUCTIVITY , QUALITY PRODUCTS &amp; SAFETY !</a:t>
            </a:r>
          </a:p>
        </p:txBody>
      </p:sp>
    </p:spTree>
    <p:extLst>
      <p:ext uri="{BB962C8B-B14F-4D97-AF65-F5344CB8AC3E}">
        <p14:creationId xmlns:p14="http://schemas.microsoft.com/office/powerpoint/2010/main" val="2842660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524000" y="4572000"/>
            <a:ext cx="2514600" cy="914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400" dirty="0" smtClean="0"/>
              <a:t>WIDE SPAN SHED AND ANCILLARY </a:t>
            </a:r>
          </a:p>
          <a:p>
            <a:r>
              <a:rPr lang="en-US" sz="1400" dirty="0" smtClean="0"/>
              <a:t>WORKS AT CHANGI NAVAL </a:t>
            </a:r>
            <a:r>
              <a:rPr lang="en-US" sz="1400" dirty="0" smtClean="0"/>
              <a:t>BASE</a:t>
            </a:r>
            <a:endParaRPr lang="en-US" sz="1400" dirty="0" smtClean="0"/>
          </a:p>
        </p:txBody>
      </p:sp>
      <p:pic>
        <p:nvPicPr>
          <p:cNvPr id="3074" name="Picture 2" descr="F:\Picture For Changi Naval Base25-1\Picture For Changi Naval Base 2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5181600" cy="388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Picture For Changi Naval Base25-1\Picture For Changi Naval Base 2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762000"/>
            <a:ext cx="2649538" cy="198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:\Picture For Changi Naval Base25-1\Picture For Changi Naval Base 2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021" y="3042249"/>
            <a:ext cx="2649538" cy="198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96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Leong\Desktop\figtree photo\IMG_26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496" y="3076118"/>
            <a:ext cx="2682304" cy="201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HLeong\Desktop\figtree photo\IMG_30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335" y="685800"/>
            <a:ext cx="2682304" cy="201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HLeong\Desktop\figtree photo\IMG_23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410" y="685800"/>
            <a:ext cx="2682304" cy="201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821" y="3076118"/>
            <a:ext cx="2691276" cy="2011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41721" y="408801"/>
            <a:ext cx="1891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FREIGHT LINK @ TUAS AVE 10</a:t>
            </a:r>
            <a:endParaRPr lang="en-US" sz="1200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23668" y="394242"/>
            <a:ext cx="1891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KWE @ JURONG ST 22</a:t>
            </a:r>
            <a:endParaRPr lang="en-US" sz="12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52600" y="5057001"/>
            <a:ext cx="2819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BARRY CALLEBAUT @ 26 SENOKO SOUTH</a:t>
            </a:r>
            <a:endParaRPr lang="en-US" sz="1200" dirty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95068" y="5057001"/>
            <a:ext cx="25773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SEO ENG JOO  @ JALAN BUROH</a:t>
            </a:r>
            <a:endParaRPr lang="en-US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9206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1417</TotalTime>
  <Words>126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Impact</vt:lpstr>
      <vt:lpstr>Times New Roman</vt:lpstr>
      <vt:lpstr>NewsPrint</vt:lpstr>
      <vt:lpstr>Document</vt:lpstr>
      <vt:lpstr>Zecon Engineering Works Pte Ltd</vt:lpstr>
      <vt:lpstr>BACKGROUND INFOMATION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Zecon Engineering Works Pte Ltd</dc:title>
  <dc:creator>HLeong</dc:creator>
  <cp:lastModifiedBy>Windows User</cp:lastModifiedBy>
  <cp:revision>73</cp:revision>
  <cp:lastPrinted>2014-04-05T00:55:40Z</cp:lastPrinted>
  <dcterms:created xsi:type="dcterms:W3CDTF">2014-04-01T03:58:37Z</dcterms:created>
  <dcterms:modified xsi:type="dcterms:W3CDTF">2018-02-02T09:41:26Z</dcterms:modified>
</cp:coreProperties>
</file>