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7803-B682-9F47-B6CC-CB98DE4DAAA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E5B2B-CF30-C343-9F77-EEBADFA326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7803-B682-9F47-B6CC-CB98DE4DAAA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E5B2B-CF30-C343-9F77-EEBADFA326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7803-B682-9F47-B6CC-CB98DE4DAAA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E5B2B-CF30-C343-9F77-EEBADFA326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7803-B682-9F47-B6CC-CB98DE4DAAA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E5B2B-CF30-C343-9F77-EEBADFA326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7803-B682-9F47-B6CC-CB98DE4DAAA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E5B2B-CF30-C343-9F77-EEBADFA326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7803-B682-9F47-B6CC-CB98DE4DAAA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E5B2B-CF30-C343-9F77-EEBADFA326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7803-B682-9F47-B6CC-CB98DE4DAAA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E5B2B-CF30-C343-9F77-EEBADFA326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7803-B682-9F47-B6CC-CB98DE4DAAA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E5B2B-CF30-C343-9F77-EEBADFA326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7803-B682-9F47-B6CC-CB98DE4DAAA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E5B2B-CF30-C343-9F77-EEBADFA326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7803-B682-9F47-B6CC-CB98DE4DAAA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E5B2B-CF30-C343-9F77-EEBADFA326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7803-B682-9F47-B6CC-CB98DE4DAAA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E5B2B-CF30-C343-9F77-EEBADFA326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07803-B682-9F47-B6CC-CB98DE4DAAA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E5B2B-CF30-C343-9F77-EEBADFA3268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CF_Logo_NEW20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73" y="500160"/>
            <a:ext cx="9144000" cy="5334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XXXX XXXXX</dc:creator>
  <cp:lastModifiedBy>Michele LaMori</cp:lastModifiedBy>
  <cp:revision>2</cp:revision>
  <dcterms:created xsi:type="dcterms:W3CDTF">2016-12-12T19:06:42Z</dcterms:created>
  <dcterms:modified xsi:type="dcterms:W3CDTF">2016-12-13T21:34:41Z</dcterms:modified>
</cp:coreProperties>
</file>