
<file path=[Content_Types].xml><?xml version="1.0" encoding="utf-8"?>
<Types xmlns="http://schemas.openxmlformats.org/package/2006/content-types">
  <Default Extension="png" ContentType="image/png"/>
  <Default Extension="svg" ContentType="image/svg+xml"/>
  <Default Extension="jfif" ContentType="image/jpeg"/>
  <Default Extension="png&amp;ehk=Zohoo8iLvpxZC9kKZ7imlQ&amp;pid=OfficeInsert"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309" r:id="rId3"/>
    <p:sldId id="306" r:id="rId4"/>
    <p:sldId id="280" r:id="rId5"/>
    <p:sldId id="275" r:id="rId6"/>
    <p:sldId id="274" r:id="rId7"/>
    <p:sldId id="279" r:id="rId8"/>
    <p:sldId id="277" r:id="rId9"/>
    <p:sldId id="302" r:id="rId10"/>
    <p:sldId id="257" r:id="rId11"/>
    <p:sldId id="258" r:id="rId12"/>
    <p:sldId id="266" r:id="rId13"/>
    <p:sldId id="307" r:id="rId14"/>
    <p:sldId id="270" r:id="rId15"/>
    <p:sldId id="269" r:id="rId16"/>
    <p:sldId id="272" r:id="rId17"/>
    <p:sldId id="268" r:id="rId18"/>
    <p:sldId id="303" r:id="rId19"/>
    <p:sldId id="260" r:id="rId20"/>
    <p:sldId id="285" r:id="rId21"/>
    <p:sldId id="261" r:id="rId22"/>
    <p:sldId id="308" r:id="rId23"/>
    <p:sldId id="287" r:id="rId24"/>
    <p:sldId id="304" r:id="rId25"/>
    <p:sldId id="262" r:id="rId26"/>
    <p:sldId id="263" r:id="rId27"/>
    <p:sldId id="292" r:id="rId28"/>
    <p:sldId id="294" r:id="rId29"/>
    <p:sldId id="293" r:id="rId30"/>
    <p:sldId id="264" r:id="rId31"/>
    <p:sldId id="295" r:id="rId32"/>
    <p:sldId id="296" r:id="rId33"/>
    <p:sldId id="265" r:id="rId34"/>
    <p:sldId id="298" r:id="rId35"/>
    <p:sldId id="299"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673FE17-9654-49DA-BFDF-69712E1A36C9}">
          <p14:sldIdLst>
            <p14:sldId id="256"/>
            <p14:sldId id="309"/>
            <p14:sldId id="306"/>
            <p14:sldId id="280"/>
            <p14:sldId id="275"/>
            <p14:sldId id="274"/>
            <p14:sldId id="279"/>
            <p14:sldId id="277"/>
            <p14:sldId id="302"/>
            <p14:sldId id="257"/>
            <p14:sldId id="258"/>
            <p14:sldId id="266"/>
            <p14:sldId id="307"/>
            <p14:sldId id="270"/>
            <p14:sldId id="269"/>
            <p14:sldId id="272"/>
            <p14:sldId id="268"/>
            <p14:sldId id="303"/>
            <p14:sldId id="260"/>
            <p14:sldId id="285"/>
            <p14:sldId id="261"/>
            <p14:sldId id="308"/>
            <p14:sldId id="287"/>
            <p14:sldId id="304"/>
            <p14:sldId id="262"/>
            <p14:sldId id="263"/>
            <p14:sldId id="292"/>
            <p14:sldId id="294"/>
            <p14:sldId id="293"/>
            <p14:sldId id="264"/>
            <p14:sldId id="295"/>
            <p14:sldId id="296"/>
            <p14:sldId id="265"/>
            <p14:sldId id="298"/>
            <p14:sldId id="29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Benke" initials="DB" lastIdx="1" clrIdx="0">
    <p:extLst>
      <p:ext uri="{19B8F6BF-5375-455C-9EA6-DF929625EA0E}">
        <p15:presenceInfo xmlns:p15="http://schemas.microsoft.com/office/powerpoint/2012/main" userId="28fadeb17dd76f3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E5E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50" autoAdjust="0"/>
    <p:restoredTop sz="94660" autoAdjust="0"/>
  </p:normalViewPr>
  <p:slideViewPr>
    <p:cSldViewPr snapToGrid="0">
      <p:cViewPr varScale="1">
        <p:scale>
          <a:sx n="58" d="100"/>
          <a:sy n="58" d="100"/>
        </p:scale>
        <p:origin x="499" y="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44" d="100"/>
          <a:sy n="44" d="100"/>
        </p:scale>
        <p:origin x="2224" y="4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21.xml"/><Relationship Id="rId1" Type="http://schemas.openxmlformats.org/officeDocument/2006/relationships/slide" Target="../slides/slide11.xml"/></Relationships>
</file>

<file path=ppt/diagrams/_rels/data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slide" Target="../slides/slide32.xml"/></Relationships>
</file>

<file path=ppt/diagrams/_rels/data11.xml.rels><?xml version="1.0" encoding="UTF-8" standalone="yes"?>
<Relationships xmlns="http://schemas.openxmlformats.org/package/2006/relationships"><Relationship Id="rId1" Type="http://schemas.openxmlformats.org/officeDocument/2006/relationships/image" Target="../media/image11.png"/></Relationships>
</file>

<file path=ppt/diagrams/_rels/data2.xml.rels><?xml version="1.0" encoding="UTF-8" standalone="yes"?>
<Relationships xmlns="http://schemas.openxmlformats.org/package/2006/relationships"><Relationship Id="rId1" Type="http://schemas.openxmlformats.org/officeDocument/2006/relationships/image" Target="../media/image11.png"/></Relationships>
</file>

<file path=ppt/diagrams/_rels/data4.xml.rels><?xml version="1.0" encoding="UTF-8" standalone="yes"?>
<Relationships xmlns="http://schemas.openxmlformats.org/package/2006/relationships"><Relationship Id="rId1" Type="http://schemas.openxmlformats.org/officeDocument/2006/relationships/image" Target="../media/image11.png"/></Relationships>
</file>

<file path=ppt/diagrams/_rels/data7.xml.rels><?xml version="1.0" encoding="UTF-8" standalone="yes"?>
<Relationships xmlns="http://schemas.openxmlformats.org/package/2006/relationships"><Relationship Id="rId1" Type="http://schemas.openxmlformats.org/officeDocument/2006/relationships/image" Target="../media/image11.png"/></Relationships>
</file>

<file path=ppt/diagrams/_rels/data8.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slide" Target="../slides/slide26.xml"/><Relationship Id="rId1" Type="http://schemas.openxmlformats.org/officeDocument/2006/relationships/slide" Target="../slides/slide33.xml"/></Relationships>
</file>

<file path=ppt/diagrams/_rels/data9.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slide" Target="../slides/slide28.xml"/><Relationship Id="rId1" Type="http://schemas.openxmlformats.org/officeDocument/2006/relationships/slide" Target="../slides/slide27.xml"/></Relationships>
</file>

<file path=ppt/diagrams/_rels/drawing11.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2.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4.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7.xml.rels><?xml version="1.0" encoding="UTF-8" standalone="yes"?>
<Relationships xmlns="http://schemas.openxmlformats.org/package/2006/relationships"><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418F17-F9C3-4F88-823B-C5145BF3BC81}"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0B675083-F16E-4D82-9C7F-6704F204D046}">
      <dgm:prSet phldrT="[Text]"/>
      <dgm:spPr/>
      <dgm:t>
        <a:bodyPr/>
        <a:lstStyle/>
        <a:p>
          <a:endParaRPr lang="en-US" dirty="0"/>
        </a:p>
      </dgm:t>
      <dgm:extLst/>
    </dgm:pt>
    <dgm:pt modelId="{54DCBEEA-A876-4EC7-AD6B-11CFBD681348}" type="parTrans" cxnId="{E8EB90A1-1E88-4E9B-974D-3F8141539157}">
      <dgm:prSet/>
      <dgm:spPr/>
      <dgm:t>
        <a:bodyPr/>
        <a:lstStyle/>
        <a:p>
          <a:endParaRPr lang="en-US"/>
        </a:p>
      </dgm:t>
    </dgm:pt>
    <dgm:pt modelId="{592321BA-E9CF-45C7-A587-44AEBBDF424B}" type="sibTrans" cxnId="{E8EB90A1-1E88-4E9B-974D-3F8141539157}">
      <dgm:prSet/>
      <dgm:spPr/>
      <dgm:t>
        <a:bodyPr/>
        <a:lstStyle/>
        <a:p>
          <a:endParaRPr lang="en-US"/>
        </a:p>
      </dgm:t>
    </dgm:pt>
    <dgm:pt modelId="{49B6D67F-E35B-4A04-9CC7-8D10FE060F24}">
      <dgm:prSet phldrT="[Text]"/>
      <dgm:spPr/>
      <dgm:t>
        <a:bodyPr/>
        <a:lstStyle/>
        <a:p>
          <a:r>
            <a:rPr lang="en-US" dirty="0"/>
            <a:t>MY BUSINESS</a:t>
          </a: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B355CC0B-329B-4E87-BC2D-4057C16E3720}" type="parTrans" cxnId="{892182DD-C23C-4359-80A1-6DACEBEB0ADD}">
      <dgm:prSet/>
      <dgm:spPr/>
      <dgm:t>
        <a:bodyPr/>
        <a:lstStyle/>
        <a:p>
          <a:endParaRPr lang="en-US"/>
        </a:p>
      </dgm:t>
    </dgm:pt>
    <dgm:pt modelId="{086528AE-D9DD-404D-BE15-CB47CF440C74}" type="sibTrans" cxnId="{892182DD-C23C-4359-80A1-6DACEBEB0ADD}">
      <dgm:prSet/>
      <dgm:spPr/>
      <dgm:t>
        <a:bodyPr/>
        <a:lstStyle/>
        <a:p>
          <a:endParaRPr lang="en-US"/>
        </a:p>
      </dgm:t>
    </dgm:pt>
    <dgm:pt modelId="{5C80DC84-7936-462F-9C3C-29837BEE7819}">
      <dgm:prSet phldrT="[Text]"/>
      <dgm:spPr/>
      <dgm:t>
        <a:bodyPr/>
        <a:lstStyle/>
        <a:p>
          <a:r>
            <a:rPr lang="en-US" dirty="0"/>
            <a:t>COMMUNITY</a:t>
          </a: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49FAD4ED-77DA-4F3D-9D11-0BD90D17D194}" type="parTrans" cxnId="{27BF900F-E41C-42B6-B63A-24C07A0C6D9C}">
      <dgm:prSet/>
      <dgm:spPr/>
      <dgm:t>
        <a:bodyPr/>
        <a:lstStyle/>
        <a:p>
          <a:endParaRPr lang="en-US"/>
        </a:p>
      </dgm:t>
    </dgm:pt>
    <dgm:pt modelId="{C3031F6D-252C-4ED1-A57F-4BE6B5233E8B}" type="sibTrans" cxnId="{27BF900F-E41C-42B6-B63A-24C07A0C6D9C}">
      <dgm:prSet/>
      <dgm:spPr/>
      <dgm:t>
        <a:bodyPr/>
        <a:lstStyle/>
        <a:p>
          <a:endParaRPr lang="en-US"/>
        </a:p>
      </dgm:t>
    </dgm:pt>
    <dgm:pt modelId="{BC4E883A-E984-4E3C-941D-94AAF2CD8C2E}">
      <dgm:prSet phldrT="[Text]"/>
      <dgm:spPr/>
      <dgm:t>
        <a:bodyPr/>
        <a:lstStyle/>
        <a:p>
          <a:r>
            <a:rPr lang="en-US" dirty="0"/>
            <a:t>ACCOUNTING</a:t>
          </a: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D758081-ADE6-4BE8-B1BC-2C280E0E3A88}" type="parTrans" cxnId="{E4DD9B66-6F30-4DAF-8F5A-D1B755F56C1A}">
      <dgm:prSet/>
      <dgm:spPr/>
      <dgm:t>
        <a:bodyPr/>
        <a:lstStyle/>
        <a:p>
          <a:endParaRPr lang="en-US"/>
        </a:p>
      </dgm:t>
    </dgm:pt>
    <dgm:pt modelId="{A7980A69-0978-4073-899D-EE66065C1A6A}" type="sibTrans" cxnId="{E4DD9B66-6F30-4DAF-8F5A-D1B755F56C1A}">
      <dgm:prSet/>
      <dgm:spPr/>
      <dgm:t>
        <a:bodyPr/>
        <a:lstStyle/>
        <a:p>
          <a:endParaRPr lang="en-US"/>
        </a:p>
      </dgm:t>
    </dgm:pt>
    <dgm:pt modelId="{06CB5867-84D7-4096-B3CF-7C1461893965}">
      <dgm:prSet phldrT="[Text]"/>
      <dgm:spPr/>
      <dgm:t>
        <a:bodyPr/>
        <a:lstStyle/>
        <a:p>
          <a:endParaRPr lang="en-US"/>
        </a:p>
      </dgm:t>
      <dgm:extLst/>
    </dgm:pt>
    <dgm:pt modelId="{5DDFE575-4252-489D-935E-39C2A8E854A8}" type="parTrans" cxnId="{F7552B38-8B2E-490C-807D-1153354900CF}">
      <dgm:prSet/>
      <dgm:spPr/>
      <dgm:t>
        <a:bodyPr/>
        <a:lstStyle/>
        <a:p>
          <a:endParaRPr lang="en-US"/>
        </a:p>
      </dgm:t>
    </dgm:pt>
    <dgm:pt modelId="{F707AD94-3291-4B14-A69F-8BE64409D6DA}" type="sibTrans" cxnId="{F7552B38-8B2E-490C-807D-1153354900CF}">
      <dgm:prSet/>
      <dgm:spPr/>
      <dgm:t>
        <a:bodyPr/>
        <a:lstStyle/>
        <a:p>
          <a:endParaRPr lang="en-US"/>
        </a:p>
      </dgm:t>
    </dgm:pt>
    <dgm:pt modelId="{863344BD-1092-470F-8F5A-FBE2039D2C00}" type="pres">
      <dgm:prSet presAssocID="{75418F17-F9C3-4F88-823B-C5145BF3BC81}" presName="composite" presStyleCnt="0">
        <dgm:presLayoutVars>
          <dgm:chMax val="1"/>
          <dgm:dir/>
          <dgm:resizeHandles val="exact"/>
        </dgm:presLayoutVars>
      </dgm:prSet>
      <dgm:spPr/>
    </dgm:pt>
    <dgm:pt modelId="{88AF7132-F9FC-4C23-A80E-5665748142D4}" type="pres">
      <dgm:prSet presAssocID="{75418F17-F9C3-4F88-823B-C5145BF3BC81}" presName="radial" presStyleCnt="0">
        <dgm:presLayoutVars>
          <dgm:animLvl val="ctr"/>
        </dgm:presLayoutVars>
      </dgm:prSet>
      <dgm:spPr/>
    </dgm:pt>
    <dgm:pt modelId="{42B561C3-73E3-4948-9667-B8C5298906D0}" type="pres">
      <dgm:prSet presAssocID="{0B675083-F16E-4D82-9C7F-6704F204D046}" presName="centerShape" presStyleLbl="vennNode1" presStyleIdx="0" presStyleCnt="4"/>
      <dgm:spPr/>
    </dgm:pt>
    <dgm:pt modelId="{6C945E13-33A1-4B09-9A55-6A0DBF6A6D31}" type="pres">
      <dgm:prSet presAssocID="{49B6D67F-E35B-4A04-9CC7-8D10FE060F24}" presName="node" presStyleLbl="vennNode1" presStyleIdx="1" presStyleCnt="4" custRadScaleRad="95095" custRadScaleInc="-45224">
        <dgm:presLayoutVars>
          <dgm:bulletEnabled val="1"/>
        </dgm:presLayoutVars>
      </dgm:prSet>
      <dgm:spPr/>
    </dgm:pt>
    <dgm:pt modelId="{9B524B0A-B109-43D2-ABEB-7ADCDEA9BDEA}" type="pres">
      <dgm:prSet presAssocID="{5C80DC84-7936-462F-9C3C-29837BEE7819}" presName="node" presStyleLbl="vennNode1" presStyleIdx="2" presStyleCnt="4" custRadScaleRad="91136" custRadScaleInc="-56285">
        <dgm:presLayoutVars>
          <dgm:bulletEnabled val="1"/>
        </dgm:presLayoutVars>
      </dgm:prSet>
      <dgm:spPr/>
    </dgm:pt>
    <dgm:pt modelId="{985C9F28-ECED-4F82-A3F9-E1988B423E0E}" type="pres">
      <dgm:prSet presAssocID="{BC4E883A-E984-4E3C-941D-94AAF2CD8C2E}" presName="node" presStyleLbl="vennNode1" presStyleIdx="3" presStyleCnt="4" custRadScaleRad="100688" custRadScaleInc="-6401">
        <dgm:presLayoutVars>
          <dgm:bulletEnabled val="1"/>
        </dgm:presLayoutVars>
      </dgm:prSet>
      <dgm:spPr/>
    </dgm:pt>
  </dgm:ptLst>
  <dgm:cxnLst>
    <dgm:cxn modelId="{27BF900F-E41C-42B6-B63A-24C07A0C6D9C}" srcId="{0B675083-F16E-4D82-9C7F-6704F204D046}" destId="{5C80DC84-7936-462F-9C3C-29837BEE7819}" srcOrd="1" destOrd="0" parTransId="{49FAD4ED-77DA-4F3D-9D11-0BD90D17D194}" sibTransId="{C3031F6D-252C-4ED1-A57F-4BE6B5233E8B}"/>
    <dgm:cxn modelId="{4737B61E-3925-400D-904F-58C7E00DB96C}" type="presOf" srcId="{49B6D67F-E35B-4A04-9CC7-8D10FE060F24}" destId="{6C945E13-33A1-4B09-9A55-6A0DBF6A6D31}" srcOrd="0" destOrd="0" presId="urn:microsoft.com/office/officeart/2005/8/layout/radial3"/>
    <dgm:cxn modelId="{F7552B38-8B2E-490C-807D-1153354900CF}" srcId="{75418F17-F9C3-4F88-823B-C5145BF3BC81}" destId="{06CB5867-84D7-4096-B3CF-7C1461893965}" srcOrd="1" destOrd="0" parTransId="{5DDFE575-4252-489D-935E-39C2A8E854A8}" sibTransId="{F707AD94-3291-4B14-A69F-8BE64409D6DA}"/>
    <dgm:cxn modelId="{E4DD9B66-6F30-4DAF-8F5A-D1B755F56C1A}" srcId="{0B675083-F16E-4D82-9C7F-6704F204D046}" destId="{BC4E883A-E984-4E3C-941D-94AAF2CD8C2E}" srcOrd="2" destOrd="0" parTransId="{8D758081-ADE6-4BE8-B1BC-2C280E0E3A88}" sibTransId="{A7980A69-0978-4073-899D-EE66065C1A6A}"/>
    <dgm:cxn modelId="{648CA551-0D70-461C-914A-FEE4C54D027E}" type="presOf" srcId="{75418F17-F9C3-4F88-823B-C5145BF3BC81}" destId="{863344BD-1092-470F-8F5A-FBE2039D2C00}" srcOrd="0" destOrd="0" presId="urn:microsoft.com/office/officeart/2005/8/layout/radial3"/>
    <dgm:cxn modelId="{E8EB90A1-1E88-4E9B-974D-3F8141539157}" srcId="{75418F17-F9C3-4F88-823B-C5145BF3BC81}" destId="{0B675083-F16E-4D82-9C7F-6704F204D046}" srcOrd="0" destOrd="0" parTransId="{54DCBEEA-A876-4EC7-AD6B-11CFBD681348}" sibTransId="{592321BA-E9CF-45C7-A587-44AEBBDF424B}"/>
    <dgm:cxn modelId="{BE43ADA4-5884-42B7-8B86-DDE68EBE3CF6}" type="presOf" srcId="{0B675083-F16E-4D82-9C7F-6704F204D046}" destId="{42B561C3-73E3-4948-9667-B8C5298906D0}" srcOrd="0" destOrd="0" presId="urn:microsoft.com/office/officeart/2005/8/layout/radial3"/>
    <dgm:cxn modelId="{B001A7D7-4ED8-43BA-8BF1-EB29736D9F82}" type="presOf" srcId="{5C80DC84-7936-462F-9C3C-29837BEE7819}" destId="{9B524B0A-B109-43D2-ABEB-7ADCDEA9BDEA}" srcOrd="0" destOrd="0" presId="urn:microsoft.com/office/officeart/2005/8/layout/radial3"/>
    <dgm:cxn modelId="{892182DD-C23C-4359-80A1-6DACEBEB0ADD}" srcId="{0B675083-F16E-4D82-9C7F-6704F204D046}" destId="{49B6D67F-E35B-4A04-9CC7-8D10FE060F24}" srcOrd="0" destOrd="0" parTransId="{B355CC0B-329B-4E87-BC2D-4057C16E3720}" sibTransId="{086528AE-D9DD-404D-BE15-CB47CF440C74}"/>
    <dgm:cxn modelId="{B45593EF-CEAC-4663-B9F5-253C086C7EB9}" type="presOf" srcId="{BC4E883A-E984-4E3C-941D-94AAF2CD8C2E}" destId="{985C9F28-ECED-4F82-A3F9-E1988B423E0E}" srcOrd="0" destOrd="0" presId="urn:microsoft.com/office/officeart/2005/8/layout/radial3"/>
    <dgm:cxn modelId="{87048A79-3A30-4E76-A5D0-324E126D1EB5}" type="presParOf" srcId="{863344BD-1092-470F-8F5A-FBE2039D2C00}" destId="{88AF7132-F9FC-4C23-A80E-5665748142D4}" srcOrd="0" destOrd="0" presId="urn:microsoft.com/office/officeart/2005/8/layout/radial3"/>
    <dgm:cxn modelId="{F764C7F1-02CA-4FD3-9659-4B8D6B181BCF}" type="presParOf" srcId="{88AF7132-F9FC-4C23-A80E-5665748142D4}" destId="{42B561C3-73E3-4948-9667-B8C5298906D0}" srcOrd="0" destOrd="0" presId="urn:microsoft.com/office/officeart/2005/8/layout/radial3"/>
    <dgm:cxn modelId="{D6B09AA6-E677-49A3-A503-CC21766B3535}" type="presParOf" srcId="{88AF7132-F9FC-4C23-A80E-5665748142D4}" destId="{6C945E13-33A1-4B09-9A55-6A0DBF6A6D31}" srcOrd="1" destOrd="0" presId="urn:microsoft.com/office/officeart/2005/8/layout/radial3"/>
    <dgm:cxn modelId="{20C26E73-8E08-4C3B-960C-55BAE75C768C}" type="presParOf" srcId="{88AF7132-F9FC-4C23-A80E-5665748142D4}" destId="{9B524B0A-B109-43D2-ABEB-7ADCDEA9BDEA}" srcOrd="2" destOrd="0" presId="urn:microsoft.com/office/officeart/2005/8/layout/radial3"/>
    <dgm:cxn modelId="{B535CA1A-2B30-49C0-838A-FB14EF4135A8}" type="presParOf" srcId="{88AF7132-F9FC-4C23-A80E-5665748142D4}" destId="{985C9F28-ECED-4F82-A3F9-E1988B423E0E}" srcOrd="3"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5418F17-F9C3-4F88-823B-C5145BF3BC81}"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0B675083-F16E-4D82-9C7F-6704F204D046}">
      <dgm:prSet phldrT="[Text]"/>
      <dgm:spPr/>
      <dgm:t>
        <a:bodyPr/>
        <a:lstStyle/>
        <a:p>
          <a:endParaRPr lang="en-US" dirty="0"/>
        </a:p>
      </dgm:t>
    </dgm:pt>
    <dgm:pt modelId="{54DCBEEA-A876-4EC7-AD6B-11CFBD681348}" type="parTrans" cxnId="{E8EB90A1-1E88-4E9B-974D-3F8141539157}">
      <dgm:prSet/>
      <dgm:spPr/>
      <dgm:t>
        <a:bodyPr/>
        <a:lstStyle/>
        <a:p>
          <a:endParaRPr lang="en-US"/>
        </a:p>
      </dgm:t>
    </dgm:pt>
    <dgm:pt modelId="{592321BA-E9CF-45C7-A587-44AEBBDF424B}" type="sibTrans" cxnId="{E8EB90A1-1E88-4E9B-974D-3F8141539157}">
      <dgm:prSet/>
      <dgm:spPr/>
      <dgm:t>
        <a:bodyPr/>
        <a:lstStyle/>
        <a:p>
          <a:endParaRPr lang="en-US"/>
        </a:p>
      </dgm:t>
    </dgm:pt>
    <dgm:pt modelId="{5C80DC84-7936-462F-9C3C-29837BEE7819}">
      <dgm:prSet phldrT="[Text]"/>
      <dgm:spPr/>
      <dgm:t>
        <a:bodyPr/>
        <a:lstStyle/>
        <a:p>
          <a:r>
            <a:rPr lang="en-US" dirty="0"/>
            <a:t>REVIEWS</a:t>
          </a: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9FAD4ED-77DA-4F3D-9D11-0BD90D17D194}" type="parTrans" cxnId="{27BF900F-E41C-42B6-B63A-24C07A0C6D9C}">
      <dgm:prSet/>
      <dgm:spPr/>
      <dgm:t>
        <a:bodyPr/>
        <a:lstStyle/>
        <a:p>
          <a:endParaRPr lang="en-US"/>
        </a:p>
      </dgm:t>
    </dgm:pt>
    <dgm:pt modelId="{C3031F6D-252C-4ED1-A57F-4BE6B5233E8B}" type="sibTrans" cxnId="{27BF900F-E41C-42B6-B63A-24C07A0C6D9C}">
      <dgm:prSet/>
      <dgm:spPr/>
      <dgm:t>
        <a:bodyPr/>
        <a:lstStyle/>
        <a:p>
          <a:endParaRPr lang="en-US"/>
        </a:p>
      </dgm:t>
    </dgm:pt>
    <dgm:pt modelId="{BC4E883A-E984-4E3C-941D-94AAF2CD8C2E}">
      <dgm:prSet phldrT="[Text]"/>
      <dgm:spPr/>
      <dgm:t>
        <a:bodyPr/>
        <a:lstStyle/>
        <a:p>
          <a:r>
            <a:rPr lang="en-US" dirty="0"/>
            <a:t>CURRENT JOBS LIST</a:t>
          </a: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8D758081-ADE6-4BE8-B1BC-2C280E0E3A88}" type="parTrans" cxnId="{E4DD9B66-6F30-4DAF-8F5A-D1B755F56C1A}">
      <dgm:prSet/>
      <dgm:spPr/>
      <dgm:t>
        <a:bodyPr/>
        <a:lstStyle/>
        <a:p>
          <a:endParaRPr lang="en-US"/>
        </a:p>
      </dgm:t>
    </dgm:pt>
    <dgm:pt modelId="{A7980A69-0978-4073-899D-EE66065C1A6A}" type="sibTrans" cxnId="{E4DD9B66-6F30-4DAF-8F5A-D1B755F56C1A}">
      <dgm:prSet/>
      <dgm:spPr/>
      <dgm:t>
        <a:bodyPr/>
        <a:lstStyle/>
        <a:p>
          <a:endParaRPr lang="en-US"/>
        </a:p>
      </dgm:t>
    </dgm:pt>
    <dgm:pt modelId="{863344BD-1092-470F-8F5A-FBE2039D2C00}" type="pres">
      <dgm:prSet presAssocID="{75418F17-F9C3-4F88-823B-C5145BF3BC81}" presName="composite" presStyleCnt="0">
        <dgm:presLayoutVars>
          <dgm:chMax val="1"/>
          <dgm:dir/>
          <dgm:resizeHandles val="exact"/>
        </dgm:presLayoutVars>
      </dgm:prSet>
      <dgm:spPr/>
    </dgm:pt>
    <dgm:pt modelId="{88AF7132-F9FC-4C23-A80E-5665748142D4}" type="pres">
      <dgm:prSet presAssocID="{75418F17-F9C3-4F88-823B-C5145BF3BC81}" presName="radial" presStyleCnt="0">
        <dgm:presLayoutVars>
          <dgm:animLvl val="ctr"/>
        </dgm:presLayoutVars>
      </dgm:prSet>
      <dgm:spPr/>
    </dgm:pt>
    <dgm:pt modelId="{42B561C3-73E3-4948-9667-B8C5298906D0}" type="pres">
      <dgm:prSet presAssocID="{0B675083-F16E-4D82-9C7F-6704F204D046}" presName="centerShape" presStyleLbl="vennNode1" presStyleIdx="0" presStyleCnt="3"/>
      <dgm:spPr/>
    </dgm:pt>
    <dgm:pt modelId="{9B524B0A-B109-43D2-ABEB-7ADCDEA9BDEA}" type="pres">
      <dgm:prSet presAssocID="{5C80DC84-7936-462F-9C3C-29837BEE7819}" presName="node" presStyleLbl="vennNode1" presStyleIdx="1" presStyleCnt="3">
        <dgm:presLayoutVars>
          <dgm:bulletEnabled val="1"/>
        </dgm:presLayoutVars>
      </dgm:prSet>
      <dgm:spPr/>
    </dgm:pt>
    <dgm:pt modelId="{985C9F28-ECED-4F82-A3F9-E1988B423E0E}" type="pres">
      <dgm:prSet presAssocID="{BC4E883A-E984-4E3C-941D-94AAF2CD8C2E}" presName="node" presStyleLbl="vennNode1" presStyleIdx="2" presStyleCnt="3" custRadScaleRad="99554" custRadScaleInc="1142">
        <dgm:presLayoutVars>
          <dgm:bulletEnabled val="1"/>
        </dgm:presLayoutVars>
      </dgm:prSet>
      <dgm:spPr/>
    </dgm:pt>
  </dgm:ptLst>
  <dgm:cxnLst>
    <dgm:cxn modelId="{27BF900F-E41C-42B6-B63A-24C07A0C6D9C}" srcId="{0B675083-F16E-4D82-9C7F-6704F204D046}" destId="{5C80DC84-7936-462F-9C3C-29837BEE7819}" srcOrd="0" destOrd="0" parTransId="{49FAD4ED-77DA-4F3D-9D11-0BD90D17D194}" sibTransId="{C3031F6D-252C-4ED1-A57F-4BE6B5233E8B}"/>
    <dgm:cxn modelId="{E4DD9B66-6F30-4DAF-8F5A-D1B755F56C1A}" srcId="{0B675083-F16E-4D82-9C7F-6704F204D046}" destId="{BC4E883A-E984-4E3C-941D-94AAF2CD8C2E}" srcOrd="1" destOrd="0" parTransId="{8D758081-ADE6-4BE8-B1BC-2C280E0E3A88}" sibTransId="{A7980A69-0978-4073-899D-EE66065C1A6A}"/>
    <dgm:cxn modelId="{648CA551-0D70-461C-914A-FEE4C54D027E}" type="presOf" srcId="{75418F17-F9C3-4F88-823B-C5145BF3BC81}" destId="{863344BD-1092-470F-8F5A-FBE2039D2C00}" srcOrd="0" destOrd="0" presId="urn:microsoft.com/office/officeart/2005/8/layout/radial3"/>
    <dgm:cxn modelId="{E8EB90A1-1E88-4E9B-974D-3F8141539157}" srcId="{75418F17-F9C3-4F88-823B-C5145BF3BC81}" destId="{0B675083-F16E-4D82-9C7F-6704F204D046}" srcOrd="0" destOrd="0" parTransId="{54DCBEEA-A876-4EC7-AD6B-11CFBD681348}" sibTransId="{592321BA-E9CF-45C7-A587-44AEBBDF424B}"/>
    <dgm:cxn modelId="{BE43ADA4-5884-42B7-8B86-DDE68EBE3CF6}" type="presOf" srcId="{0B675083-F16E-4D82-9C7F-6704F204D046}" destId="{42B561C3-73E3-4948-9667-B8C5298906D0}" srcOrd="0" destOrd="0" presId="urn:microsoft.com/office/officeart/2005/8/layout/radial3"/>
    <dgm:cxn modelId="{B001A7D7-4ED8-43BA-8BF1-EB29736D9F82}" type="presOf" srcId="{5C80DC84-7936-462F-9C3C-29837BEE7819}" destId="{9B524B0A-B109-43D2-ABEB-7ADCDEA9BDEA}" srcOrd="0" destOrd="0" presId="urn:microsoft.com/office/officeart/2005/8/layout/radial3"/>
    <dgm:cxn modelId="{B45593EF-CEAC-4663-B9F5-253C086C7EB9}" type="presOf" srcId="{BC4E883A-E984-4E3C-941D-94AAF2CD8C2E}" destId="{985C9F28-ECED-4F82-A3F9-E1988B423E0E}" srcOrd="0" destOrd="0" presId="urn:microsoft.com/office/officeart/2005/8/layout/radial3"/>
    <dgm:cxn modelId="{87048A79-3A30-4E76-A5D0-324E126D1EB5}" type="presParOf" srcId="{863344BD-1092-470F-8F5A-FBE2039D2C00}" destId="{88AF7132-F9FC-4C23-A80E-5665748142D4}" srcOrd="0" destOrd="0" presId="urn:microsoft.com/office/officeart/2005/8/layout/radial3"/>
    <dgm:cxn modelId="{F764C7F1-02CA-4FD3-9659-4B8D6B181BCF}" type="presParOf" srcId="{88AF7132-F9FC-4C23-A80E-5665748142D4}" destId="{42B561C3-73E3-4948-9667-B8C5298906D0}" srcOrd="0" destOrd="0" presId="urn:microsoft.com/office/officeart/2005/8/layout/radial3"/>
    <dgm:cxn modelId="{20C26E73-8E08-4C3B-960C-55BAE75C768C}" type="presParOf" srcId="{88AF7132-F9FC-4C23-A80E-5665748142D4}" destId="{9B524B0A-B109-43D2-ABEB-7ADCDEA9BDEA}" srcOrd="1" destOrd="0" presId="urn:microsoft.com/office/officeart/2005/8/layout/radial3"/>
    <dgm:cxn modelId="{B535CA1A-2B30-49C0-838A-FB14EF4135A8}" type="presParOf" srcId="{88AF7132-F9FC-4C23-A80E-5665748142D4}" destId="{985C9F28-ECED-4F82-A3F9-E1988B423E0E}" srcOrd="2"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D2E15B3-4C2B-4CB1-B01B-075D32267204}"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825D8455-DA17-422C-8551-133C8BF4A344}">
      <dgm:prSet phldrT="[Text]"/>
      <dgm:spPr>
        <a:blipFill rotWithShape="0">
          <a:blip xmlns:r="http://schemas.openxmlformats.org/officeDocument/2006/relationships" r:embed="rId1"/>
          <a:stretch>
            <a:fillRect/>
          </a:stretch>
        </a:blipFill>
      </dgm:spPr>
      <dgm:t>
        <a:bodyPr/>
        <a:lstStyle/>
        <a:p>
          <a:r>
            <a:rPr lang="en-US" dirty="0"/>
            <a:t>ACCOUNT</a:t>
          </a:r>
        </a:p>
      </dgm:t>
    </dgm:pt>
    <dgm:pt modelId="{E8642FAF-F0E2-4FD2-A785-665CFA113B5D}" type="parTrans" cxnId="{1A1A86DA-9D9D-47CA-8464-65441CE0A3AB}">
      <dgm:prSet/>
      <dgm:spPr/>
      <dgm:t>
        <a:bodyPr/>
        <a:lstStyle/>
        <a:p>
          <a:endParaRPr lang="en-US"/>
        </a:p>
      </dgm:t>
    </dgm:pt>
    <dgm:pt modelId="{93F31BD2-AFCF-41D6-B8C3-EFCC21273860}" type="sibTrans" cxnId="{1A1A86DA-9D9D-47CA-8464-65441CE0A3AB}">
      <dgm:prSet/>
      <dgm:spPr/>
      <dgm:t>
        <a:bodyPr/>
        <a:lstStyle/>
        <a:p>
          <a:endParaRPr lang="en-US"/>
        </a:p>
      </dgm:t>
    </dgm:pt>
    <dgm:pt modelId="{4D31917F-BA8A-4C93-8792-773109FCE506}">
      <dgm:prSet phldrT="[Text]" phldr="1"/>
      <dgm:spPr/>
      <dgm:t>
        <a:bodyPr/>
        <a:lstStyle/>
        <a:p>
          <a:endParaRPr lang="en-US" dirty="0"/>
        </a:p>
      </dgm:t>
    </dgm:pt>
    <dgm:pt modelId="{D2CC618A-ABBF-4919-9CE7-6587038FC731}" type="parTrans" cxnId="{3D7F17AF-DC27-4792-889E-409DA944187F}">
      <dgm:prSet/>
      <dgm:spPr/>
      <dgm:t>
        <a:bodyPr/>
        <a:lstStyle/>
        <a:p>
          <a:endParaRPr lang="en-US"/>
        </a:p>
      </dgm:t>
    </dgm:pt>
    <dgm:pt modelId="{EBBDAC01-C675-4E39-9EDF-E122E0D62FCC}" type="sibTrans" cxnId="{3D7F17AF-DC27-4792-889E-409DA944187F}">
      <dgm:prSet/>
      <dgm:spPr/>
      <dgm:t>
        <a:bodyPr/>
        <a:lstStyle/>
        <a:p>
          <a:endParaRPr lang="en-US"/>
        </a:p>
      </dgm:t>
    </dgm:pt>
    <dgm:pt modelId="{9A13AABE-BB24-4E7D-8AA9-D7EF5DFCAB93}" type="pres">
      <dgm:prSet presAssocID="{0D2E15B3-4C2B-4CB1-B01B-075D32267204}" presName="composite" presStyleCnt="0">
        <dgm:presLayoutVars>
          <dgm:chMax val="1"/>
          <dgm:dir/>
          <dgm:resizeHandles val="exact"/>
        </dgm:presLayoutVars>
      </dgm:prSet>
      <dgm:spPr/>
    </dgm:pt>
    <dgm:pt modelId="{E478F38D-BE00-4CE8-8394-7347F317C2DE}" type="pres">
      <dgm:prSet presAssocID="{0D2E15B3-4C2B-4CB1-B01B-075D32267204}" presName="radial" presStyleCnt="0">
        <dgm:presLayoutVars>
          <dgm:animLvl val="ctr"/>
        </dgm:presLayoutVars>
      </dgm:prSet>
      <dgm:spPr/>
    </dgm:pt>
    <dgm:pt modelId="{66BAF7DE-827C-4FE5-BCC6-6FCA47C4A2BA}" type="pres">
      <dgm:prSet presAssocID="{825D8455-DA17-422C-8551-133C8BF4A344}" presName="centerShape" presStyleLbl="vennNode1" presStyleIdx="0" presStyleCnt="1" custScaleX="78963" custScaleY="81093" custLinFactNeighborX="-234" custLinFactNeighborY="4431"/>
      <dgm:spPr/>
    </dgm:pt>
  </dgm:ptLst>
  <dgm:cxnLst>
    <dgm:cxn modelId="{31E7B39E-2892-4206-9644-66045AC26219}" type="presOf" srcId="{0D2E15B3-4C2B-4CB1-B01B-075D32267204}" destId="{9A13AABE-BB24-4E7D-8AA9-D7EF5DFCAB93}" srcOrd="0" destOrd="0" presId="urn:microsoft.com/office/officeart/2005/8/layout/radial3"/>
    <dgm:cxn modelId="{3D7F17AF-DC27-4792-889E-409DA944187F}" srcId="{0D2E15B3-4C2B-4CB1-B01B-075D32267204}" destId="{4D31917F-BA8A-4C93-8792-773109FCE506}" srcOrd="1" destOrd="0" parTransId="{D2CC618A-ABBF-4919-9CE7-6587038FC731}" sibTransId="{EBBDAC01-C675-4E39-9EDF-E122E0D62FCC}"/>
    <dgm:cxn modelId="{E3467FC9-AECE-46E0-9B28-8B72D61CC2AC}" type="presOf" srcId="{825D8455-DA17-422C-8551-133C8BF4A344}" destId="{66BAF7DE-827C-4FE5-BCC6-6FCA47C4A2BA}" srcOrd="0" destOrd="0" presId="urn:microsoft.com/office/officeart/2005/8/layout/radial3"/>
    <dgm:cxn modelId="{1A1A86DA-9D9D-47CA-8464-65441CE0A3AB}" srcId="{0D2E15B3-4C2B-4CB1-B01B-075D32267204}" destId="{825D8455-DA17-422C-8551-133C8BF4A344}" srcOrd="0" destOrd="0" parTransId="{E8642FAF-F0E2-4FD2-A785-665CFA113B5D}" sibTransId="{93F31BD2-AFCF-41D6-B8C3-EFCC21273860}"/>
    <dgm:cxn modelId="{635EEAC1-877E-4986-8284-8FCD94B3FCF9}" type="presParOf" srcId="{9A13AABE-BB24-4E7D-8AA9-D7EF5DFCAB93}" destId="{E478F38D-BE00-4CE8-8394-7347F317C2DE}" srcOrd="0" destOrd="0" presId="urn:microsoft.com/office/officeart/2005/8/layout/radial3"/>
    <dgm:cxn modelId="{6E923880-5703-4427-98CB-B28575090BF4}" type="presParOf" srcId="{E478F38D-BE00-4CE8-8394-7347F317C2DE}" destId="{66BAF7DE-827C-4FE5-BCC6-6FCA47C4A2BA}" srcOrd="0"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465992D-91FA-415C-A5EF-0DCA899923ED}"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n-US"/>
        </a:p>
      </dgm:t>
    </dgm:pt>
    <dgm:pt modelId="{AF64093A-EC92-4422-AC8E-D6FF7F555A3E}">
      <dgm:prSet phldrT="[Text]"/>
      <dgm:spPr/>
      <dgm:t>
        <a:bodyPr/>
        <a:lstStyle/>
        <a:p>
          <a:r>
            <a:rPr lang="en-US" dirty="0"/>
            <a:t>CHANGE USERNAME/ PASSWORD</a:t>
          </a:r>
        </a:p>
      </dgm:t>
    </dgm:pt>
    <dgm:pt modelId="{E0EB89FB-759F-45C5-A41A-B0EDDA1F9C47}" type="parTrans" cxnId="{853EB697-6910-4E32-BA60-0D109DE18460}">
      <dgm:prSet/>
      <dgm:spPr/>
      <dgm:t>
        <a:bodyPr/>
        <a:lstStyle/>
        <a:p>
          <a:endParaRPr lang="en-US"/>
        </a:p>
      </dgm:t>
    </dgm:pt>
    <dgm:pt modelId="{77BA8E43-5ABF-4309-995C-A53DEC2764E3}" type="sibTrans" cxnId="{853EB697-6910-4E32-BA60-0D109DE18460}">
      <dgm:prSet/>
      <dgm:spPr/>
      <dgm:t>
        <a:bodyPr/>
        <a:lstStyle/>
        <a:p>
          <a:endParaRPr lang="en-US"/>
        </a:p>
      </dgm:t>
    </dgm:pt>
    <dgm:pt modelId="{75BDDF75-4EB3-450F-BB11-7FB8C149CB41}">
      <dgm:prSet phldrT="[Text]"/>
      <dgm:spPr/>
      <dgm:t>
        <a:bodyPr/>
        <a:lstStyle/>
        <a:p>
          <a:r>
            <a:rPr lang="en-US" dirty="0"/>
            <a:t>HOME ADDRESS </a:t>
          </a:r>
        </a:p>
      </dgm:t>
    </dgm:pt>
    <dgm:pt modelId="{7D0F6654-77F2-4886-ACB4-4539C647A3ED}" type="parTrans" cxnId="{6DC95381-C9A5-4B64-909B-D861E55DD989}">
      <dgm:prSet/>
      <dgm:spPr/>
      <dgm:t>
        <a:bodyPr/>
        <a:lstStyle/>
        <a:p>
          <a:endParaRPr lang="en-US"/>
        </a:p>
      </dgm:t>
    </dgm:pt>
    <dgm:pt modelId="{44648635-68B5-49BE-8C09-C00AEF960B99}" type="sibTrans" cxnId="{6DC95381-C9A5-4B64-909B-D861E55DD989}">
      <dgm:prSet/>
      <dgm:spPr/>
      <dgm:t>
        <a:bodyPr/>
        <a:lstStyle/>
        <a:p>
          <a:endParaRPr lang="en-US"/>
        </a:p>
      </dgm:t>
    </dgm:pt>
    <dgm:pt modelId="{A0F8C5EC-F419-4310-9659-0350FF56BF3B}">
      <dgm:prSet phldrT="[Text]"/>
      <dgm:spPr/>
      <dgm:t>
        <a:bodyPr/>
        <a:lstStyle/>
        <a:p>
          <a:r>
            <a:rPr lang="en-US" dirty="0"/>
            <a:t>BILLING INFOMATION</a:t>
          </a:r>
        </a:p>
      </dgm:t>
    </dgm:pt>
    <dgm:pt modelId="{2EBA52E1-6D86-410A-AA52-9004324C2245}" type="parTrans" cxnId="{D3C83A26-B27B-4942-B08C-99FA8AAE09DF}">
      <dgm:prSet/>
      <dgm:spPr/>
      <dgm:t>
        <a:bodyPr/>
        <a:lstStyle/>
        <a:p>
          <a:endParaRPr lang="en-US"/>
        </a:p>
      </dgm:t>
    </dgm:pt>
    <dgm:pt modelId="{6B95AA79-E7F9-44BB-8838-FD54180E8C53}" type="sibTrans" cxnId="{D3C83A26-B27B-4942-B08C-99FA8AAE09DF}">
      <dgm:prSet/>
      <dgm:spPr/>
      <dgm:t>
        <a:bodyPr/>
        <a:lstStyle/>
        <a:p>
          <a:endParaRPr lang="en-US"/>
        </a:p>
      </dgm:t>
    </dgm:pt>
    <dgm:pt modelId="{CD67A9AE-D050-468B-A47B-5D51FFD72196}">
      <dgm:prSet phldrT="[Text]"/>
      <dgm:spPr/>
      <dgm:t>
        <a:bodyPr/>
        <a:lstStyle/>
        <a:p>
          <a:r>
            <a:rPr lang="en-US" dirty="0"/>
            <a:t>PHOTO</a:t>
          </a:r>
        </a:p>
      </dgm:t>
    </dgm:pt>
    <dgm:pt modelId="{24AB59B0-88E3-4E95-BF04-885EB9340320}" type="parTrans" cxnId="{E59676D7-F022-449A-AA02-92FB3B3312A7}">
      <dgm:prSet/>
      <dgm:spPr/>
      <dgm:t>
        <a:bodyPr/>
        <a:lstStyle/>
        <a:p>
          <a:endParaRPr lang="en-US"/>
        </a:p>
      </dgm:t>
    </dgm:pt>
    <dgm:pt modelId="{1E4C9A83-DE03-49D4-B050-18D80A55D296}" type="sibTrans" cxnId="{E59676D7-F022-449A-AA02-92FB3B3312A7}">
      <dgm:prSet/>
      <dgm:spPr/>
      <dgm:t>
        <a:bodyPr/>
        <a:lstStyle/>
        <a:p>
          <a:endParaRPr lang="en-US"/>
        </a:p>
      </dgm:t>
    </dgm:pt>
    <dgm:pt modelId="{9D50B8C9-E06E-4C18-A859-1B23FADD1744}">
      <dgm:prSet phldrT="[Text]"/>
      <dgm:spPr/>
      <dgm:t>
        <a:bodyPr/>
        <a:lstStyle/>
        <a:p>
          <a:r>
            <a:rPr lang="en-US" dirty="0"/>
            <a:t>DEACTIVATE ACCOUNT</a:t>
          </a:r>
        </a:p>
      </dgm:t>
    </dgm:pt>
    <dgm:pt modelId="{413DAA3E-EE77-4E55-B96E-82D20F1D679D}" type="parTrans" cxnId="{911C48E2-7D50-4A70-AEA1-0A4097C4D779}">
      <dgm:prSet/>
      <dgm:spPr/>
      <dgm:t>
        <a:bodyPr/>
        <a:lstStyle/>
        <a:p>
          <a:endParaRPr lang="en-US"/>
        </a:p>
      </dgm:t>
    </dgm:pt>
    <dgm:pt modelId="{70CEB51A-E05D-4138-AAE8-39784339B5D4}" type="sibTrans" cxnId="{911C48E2-7D50-4A70-AEA1-0A4097C4D779}">
      <dgm:prSet/>
      <dgm:spPr/>
      <dgm:t>
        <a:bodyPr/>
        <a:lstStyle/>
        <a:p>
          <a:endParaRPr lang="en-US"/>
        </a:p>
      </dgm:t>
    </dgm:pt>
    <dgm:pt modelId="{9406CEEA-5D98-4122-842C-EBE53D4C559C}" type="pres">
      <dgm:prSet presAssocID="{D465992D-91FA-415C-A5EF-0DCA899923ED}" presName="Name0" presStyleCnt="0">
        <dgm:presLayoutVars>
          <dgm:dir/>
          <dgm:resizeHandles val="exact"/>
        </dgm:presLayoutVars>
      </dgm:prSet>
      <dgm:spPr/>
    </dgm:pt>
    <dgm:pt modelId="{C6FC463F-9189-4574-983C-572B8C68B841}" type="pres">
      <dgm:prSet presAssocID="{D465992D-91FA-415C-A5EF-0DCA899923ED}" presName="fgShape" presStyleLbl="fgShp" presStyleIdx="0" presStyleCnt="1" custLinFactNeighborX="1439" custLinFactNeighborY="19669"/>
      <dgm:spPr/>
    </dgm:pt>
    <dgm:pt modelId="{D4499AA3-176B-4399-8CF0-8D38815066DF}" type="pres">
      <dgm:prSet presAssocID="{D465992D-91FA-415C-A5EF-0DCA899923ED}" presName="linComp" presStyleCnt="0"/>
      <dgm:spPr/>
    </dgm:pt>
    <dgm:pt modelId="{944FE09E-26C5-476A-B716-B1AD81D58842}" type="pres">
      <dgm:prSet presAssocID="{AF64093A-EC92-4422-AC8E-D6FF7F555A3E}" presName="compNode" presStyleCnt="0"/>
      <dgm:spPr/>
    </dgm:pt>
    <dgm:pt modelId="{21208F73-63FD-4739-9CCA-09523BC30A20}" type="pres">
      <dgm:prSet presAssocID="{AF64093A-EC92-4422-AC8E-D6FF7F555A3E}" presName="bkgdShape" presStyleLbl="node1" presStyleIdx="0" presStyleCnt="5"/>
      <dgm:spPr/>
    </dgm:pt>
    <dgm:pt modelId="{56B82630-ABC5-4347-937C-CAE1ABC9955E}" type="pres">
      <dgm:prSet presAssocID="{AF64093A-EC92-4422-AC8E-D6FF7F555A3E}" presName="nodeTx" presStyleLbl="node1" presStyleIdx="0" presStyleCnt="5">
        <dgm:presLayoutVars>
          <dgm:bulletEnabled val="1"/>
        </dgm:presLayoutVars>
      </dgm:prSet>
      <dgm:spPr/>
    </dgm:pt>
    <dgm:pt modelId="{E23D3EFF-902E-412B-989A-B4F846A21271}" type="pres">
      <dgm:prSet presAssocID="{AF64093A-EC92-4422-AC8E-D6FF7F555A3E}" presName="invisiNode" presStyleLbl="node1" presStyleIdx="0" presStyleCnt="5"/>
      <dgm:spPr/>
    </dgm:pt>
    <dgm:pt modelId="{416028C4-8182-4BCC-8FEE-A47389F8F35B}" type="pres">
      <dgm:prSet presAssocID="{AF64093A-EC92-4422-AC8E-D6FF7F555A3E}" presName="imagNode" presStyleLbl="fgImgPlace1" presStyleIdx="0" presStyleCnt="5"/>
      <dgm:spPr/>
    </dgm:pt>
    <dgm:pt modelId="{1BC4B8D2-5A41-4286-9494-E5AE65A56A4F}" type="pres">
      <dgm:prSet presAssocID="{77BA8E43-5ABF-4309-995C-A53DEC2764E3}" presName="sibTrans" presStyleLbl="sibTrans2D1" presStyleIdx="0" presStyleCnt="0"/>
      <dgm:spPr/>
    </dgm:pt>
    <dgm:pt modelId="{3103C092-95F2-4AC4-9194-600ACDD02A7F}" type="pres">
      <dgm:prSet presAssocID="{75BDDF75-4EB3-450F-BB11-7FB8C149CB41}" presName="compNode" presStyleCnt="0"/>
      <dgm:spPr/>
    </dgm:pt>
    <dgm:pt modelId="{8AB0C259-D0E7-4CA9-8F04-98D383DC803C}" type="pres">
      <dgm:prSet presAssocID="{75BDDF75-4EB3-450F-BB11-7FB8C149CB41}" presName="bkgdShape" presStyleLbl="node1" presStyleIdx="1" presStyleCnt="5"/>
      <dgm:spPr/>
    </dgm:pt>
    <dgm:pt modelId="{7ABE0DE9-2014-401E-AF58-CD0B761463BB}" type="pres">
      <dgm:prSet presAssocID="{75BDDF75-4EB3-450F-BB11-7FB8C149CB41}" presName="nodeTx" presStyleLbl="node1" presStyleIdx="1" presStyleCnt="5">
        <dgm:presLayoutVars>
          <dgm:bulletEnabled val="1"/>
        </dgm:presLayoutVars>
      </dgm:prSet>
      <dgm:spPr/>
    </dgm:pt>
    <dgm:pt modelId="{43F01AFC-E837-4D1C-98B6-2CB629683482}" type="pres">
      <dgm:prSet presAssocID="{75BDDF75-4EB3-450F-BB11-7FB8C149CB41}" presName="invisiNode" presStyleLbl="node1" presStyleIdx="1" presStyleCnt="5"/>
      <dgm:spPr/>
    </dgm:pt>
    <dgm:pt modelId="{F407B88B-3B03-4430-9BDC-7E22F39DEA94}" type="pres">
      <dgm:prSet presAssocID="{75BDDF75-4EB3-450F-BB11-7FB8C149CB41}" presName="imagNode" presStyleLbl="fgImgPlace1" presStyleIdx="1" presStyleCnt="5"/>
      <dgm:spPr/>
    </dgm:pt>
    <dgm:pt modelId="{C81FA360-7FE8-45D0-B2A3-25890384700E}" type="pres">
      <dgm:prSet presAssocID="{44648635-68B5-49BE-8C09-C00AEF960B99}" presName="sibTrans" presStyleLbl="sibTrans2D1" presStyleIdx="0" presStyleCnt="0"/>
      <dgm:spPr/>
    </dgm:pt>
    <dgm:pt modelId="{6E1DDC16-BC57-48AD-A3A2-D151142C2ACE}" type="pres">
      <dgm:prSet presAssocID="{A0F8C5EC-F419-4310-9659-0350FF56BF3B}" presName="compNode" presStyleCnt="0"/>
      <dgm:spPr/>
    </dgm:pt>
    <dgm:pt modelId="{D873AE53-C1A3-49C2-AEF1-1F4C7A43DF8F}" type="pres">
      <dgm:prSet presAssocID="{A0F8C5EC-F419-4310-9659-0350FF56BF3B}" presName="bkgdShape" presStyleLbl="node1" presStyleIdx="2" presStyleCnt="5"/>
      <dgm:spPr/>
    </dgm:pt>
    <dgm:pt modelId="{641B82A1-360B-49C9-AB04-B356D5440EC8}" type="pres">
      <dgm:prSet presAssocID="{A0F8C5EC-F419-4310-9659-0350FF56BF3B}" presName="nodeTx" presStyleLbl="node1" presStyleIdx="2" presStyleCnt="5">
        <dgm:presLayoutVars>
          <dgm:bulletEnabled val="1"/>
        </dgm:presLayoutVars>
      </dgm:prSet>
      <dgm:spPr/>
    </dgm:pt>
    <dgm:pt modelId="{72616545-0B24-4484-95C6-F9770963D9E0}" type="pres">
      <dgm:prSet presAssocID="{A0F8C5EC-F419-4310-9659-0350FF56BF3B}" presName="invisiNode" presStyleLbl="node1" presStyleIdx="2" presStyleCnt="5"/>
      <dgm:spPr/>
    </dgm:pt>
    <dgm:pt modelId="{045550FC-4D54-49FD-8B10-BD5A091A35DA}" type="pres">
      <dgm:prSet presAssocID="{A0F8C5EC-F419-4310-9659-0350FF56BF3B}" presName="imagNode" presStyleLbl="fgImgPlace1" presStyleIdx="2" presStyleCnt="5"/>
      <dgm:spPr/>
    </dgm:pt>
    <dgm:pt modelId="{CE3BF9D1-FE3C-46E5-9F76-EB7135FF5193}" type="pres">
      <dgm:prSet presAssocID="{6B95AA79-E7F9-44BB-8838-FD54180E8C53}" presName="sibTrans" presStyleLbl="sibTrans2D1" presStyleIdx="0" presStyleCnt="0"/>
      <dgm:spPr/>
    </dgm:pt>
    <dgm:pt modelId="{022A3069-C3AD-4325-9DB8-388F7766B703}" type="pres">
      <dgm:prSet presAssocID="{CD67A9AE-D050-468B-A47B-5D51FFD72196}" presName="compNode" presStyleCnt="0"/>
      <dgm:spPr/>
    </dgm:pt>
    <dgm:pt modelId="{AE6330FC-2545-4584-952D-C474FA08D811}" type="pres">
      <dgm:prSet presAssocID="{CD67A9AE-D050-468B-A47B-5D51FFD72196}" presName="bkgdShape" presStyleLbl="node1" presStyleIdx="3" presStyleCnt="5"/>
      <dgm:spPr/>
    </dgm:pt>
    <dgm:pt modelId="{1493ABFD-F3EB-4656-A9F0-7FF99FBF3D2B}" type="pres">
      <dgm:prSet presAssocID="{CD67A9AE-D050-468B-A47B-5D51FFD72196}" presName="nodeTx" presStyleLbl="node1" presStyleIdx="3" presStyleCnt="5">
        <dgm:presLayoutVars>
          <dgm:bulletEnabled val="1"/>
        </dgm:presLayoutVars>
      </dgm:prSet>
      <dgm:spPr/>
    </dgm:pt>
    <dgm:pt modelId="{BEECF4CC-FF57-4CF2-B167-9BB8A3A96CF5}" type="pres">
      <dgm:prSet presAssocID="{CD67A9AE-D050-468B-A47B-5D51FFD72196}" presName="invisiNode" presStyleLbl="node1" presStyleIdx="3" presStyleCnt="5"/>
      <dgm:spPr/>
    </dgm:pt>
    <dgm:pt modelId="{51D60BE3-DC91-4C6F-BFD4-93A4ED82CD14}" type="pres">
      <dgm:prSet presAssocID="{CD67A9AE-D050-468B-A47B-5D51FFD72196}" presName="imagNode" presStyleLbl="fgImgPlace1" presStyleIdx="3" presStyleCnt="5"/>
      <dgm:spPr/>
    </dgm:pt>
    <dgm:pt modelId="{0FFA57D7-A12E-4E9A-9D1C-5C6F44421C4D}" type="pres">
      <dgm:prSet presAssocID="{1E4C9A83-DE03-49D4-B050-18D80A55D296}" presName="sibTrans" presStyleLbl="sibTrans2D1" presStyleIdx="0" presStyleCnt="0"/>
      <dgm:spPr/>
    </dgm:pt>
    <dgm:pt modelId="{828EFC5B-C27C-46AC-8A8A-3C165A10081B}" type="pres">
      <dgm:prSet presAssocID="{9D50B8C9-E06E-4C18-A859-1B23FADD1744}" presName="compNode" presStyleCnt="0"/>
      <dgm:spPr/>
    </dgm:pt>
    <dgm:pt modelId="{F4054334-B22C-4D7C-8064-BE1991D63A78}" type="pres">
      <dgm:prSet presAssocID="{9D50B8C9-E06E-4C18-A859-1B23FADD1744}" presName="bkgdShape" presStyleLbl="node1" presStyleIdx="4" presStyleCnt="5"/>
      <dgm:spPr/>
    </dgm:pt>
    <dgm:pt modelId="{1830E788-DB72-4BEE-814F-5A1985569A3E}" type="pres">
      <dgm:prSet presAssocID="{9D50B8C9-E06E-4C18-A859-1B23FADD1744}" presName="nodeTx" presStyleLbl="node1" presStyleIdx="4" presStyleCnt="5">
        <dgm:presLayoutVars>
          <dgm:bulletEnabled val="1"/>
        </dgm:presLayoutVars>
      </dgm:prSet>
      <dgm:spPr/>
    </dgm:pt>
    <dgm:pt modelId="{623B7B5D-7BD0-4EC7-9F21-55F578DB9ACD}" type="pres">
      <dgm:prSet presAssocID="{9D50B8C9-E06E-4C18-A859-1B23FADD1744}" presName="invisiNode" presStyleLbl="node1" presStyleIdx="4" presStyleCnt="5"/>
      <dgm:spPr/>
    </dgm:pt>
    <dgm:pt modelId="{CC5E527D-371C-46A6-8E28-B854D0452BCE}" type="pres">
      <dgm:prSet presAssocID="{9D50B8C9-E06E-4C18-A859-1B23FADD1744}" presName="imagNode" presStyleLbl="fgImgPlace1" presStyleIdx="4" presStyleCnt="5"/>
      <dgm:spPr/>
    </dgm:pt>
  </dgm:ptLst>
  <dgm:cxnLst>
    <dgm:cxn modelId="{32EF0009-29F3-41B3-A8ED-65472DECD83A}" type="presOf" srcId="{9D50B8C9-E06E-4C18-A859-1B23FADD1744}" destId="{1830E788-DB72-4BEE-814F-5A1985569A3E}" srcOrd="1" destOrd="0" presId="urn:microsoft.com/office/officeart/2005/8/layout/hList7"/>
    <dgm:cxn modelId="{3ECB000A-C4B9-4AC7-91DE-2E1C4332CB3C}" type="presOf" srcId="{9D50B8C9-E06E-4C18-A859-1B23FADD1744}" destId="{F4054334-B22C-4D7C-8064-BE1991D63A78}" srcOrd="0" destOrd="0" presId="urn:microsoft.com/office/officeart/2005/8/layout/hList7"/>
    <dgm:cxn modelId="{BD0D1A0D-C978-4DF7-A49C-2991DFAFA5C6}" type="presOf" srcId="{D465992D-91FA-415C-A5EF-0DCA899923ED}" destId="{9406CEEA-5D98-4122-842C-EBE53D4C559C}" srcOrd="0" destOrd="0" presId="urn:microsoft.com/office/officeart/2005/8/layout/hList7"/>
    <dgm:cxn modelId="{4A01730E-B338-44A4-9977-D615E7B5C5DD}" type="presOf" srcId="{6B95AA79-E7F9-44BB-8838-FD54180E8C53}" destId="{CE3BF9D1-FE3C-46E5-9F76-EB7135FF5193}" srcOrd="0" destOrd="0" presId="urn:microsoft.com/office/officeart/2005/8/layout/hList7"/>
    <dgm:cxn modelId="{0B5CB021-9C01-4365-A453-FA33143D24C3}" type="presOf" srcId="{77BA8E43-5ABF-4309-995C-A53DEC2764E3}" destId="{1BC4B8D2-5A41-4286-9494-E5AE65A56A4F}" srcOrd="0" destOrd="0" presId="urn:microsoft.com/office/officeart/2005/8/layout/hList7"/>
    <dgm:cxn modelId="{D3C83A26-B27B-4942-B08C-99FA8AAE09DF}" srcId="{D465992D-91FA-415C-A5EF-0DCA899923ED}" destId="{A0F8C5EC-F419-4310-9659-0350FF56BF3B}" srcOrd="2" destOrd="0" parTransId="{2EBA52E1-6D86-410A-AA52-9004324C2245}" sibTransId="{6B95AA79-E7F9-44BB-8838-FD54180E8C53}"/>
    <dgm:cxn modelId="{2859045B-08B6-470B-BB80-0EF95C6B802E}" type="presOf" srcId="{AF64093A-EC92-4422-AC8E-D6FF7F555A3E}" destId="{56B82630-ABC5-4347-937C-CAE1ABC9955E}" srcOrd="1" destOrd="0" presId="urn:microsoft.com/office/officeart/2005/8/layout/hList7"/>
    <dgm:cxn modelId="{829BB742-984A-45F9-81DF-652EC65A422C}" type="presOf" srcId="{AF64093A-EC92-4422-AC8E-D6FF7F555A3E}" destId="{21208F73-63FD-4739-9CCA-09523BC30A20}" srcOrd="0" destOrd="0" presId="urn:microsoft.com/office/officeart/2005/8/layout/hList7"/>
    <dgm:cxn modelId="{C51E344D-6FAD-4B5C-B732-E839A9562322}" type="presOf" srcId="{75BDDF75-4EB3-450F-BB11-7FB8C149CB41}" destId="{7ABE0DE9-2014-401E-AF58-CD0B761463BB}" srcOrd="1" destOrd="0" presId="urn:microsoft.com/office/officeart/2005/8/layout/hList7"/>
    <dgm:cxn modelId="{4CC8F679-CBE7-49F3-80D1-C1BF12FCCD54}" type="presOf" srcId="{A0F8C5EC-F419-4310-9659-0350FF56BF3B}" destId="{D873AE53-C1A3-49C2-AEF1-1F4C7A43DF8F}" srcOrd="0" destOrd="0" presId="urn:microsoft.com/office/officeart/2005/8/layout/hList7"/>
    <dgm:cxn modelId="{E7D5087A-5804-49D8-B42B-B3B5F22B0151}" type="presOf" srcId="{1E4C9A83-DE03-49D4-B050-18D80A55D296}" destId="{0FFA57D7-A12E-4E9A-9D1C-5C6F44421C4D}" srcOrd="0" destOrd="0" presId="urn:microsoft.com/office/officeart/2005/8/layout/hList7"/>
    <dgm:cxn modelId="{6DC95381-C9A5-4B64-909B-D861E55DD989}" srcId="{D465992D-91FA-415C-A5EF-0DCA899923ED}" destId="{75BDDF75-4EB3-450F-BB11-7FB8C149CB41}" srcOrd="1" destOrd="0" parTransId="{7D0F6654-77F2-4886-ACB4-4539C647A3ED}" sibTransId="{44648635-68B5-49BE-8C09-C00AEF960B99}"/>
    <dgm:cxn modelId="{D917D984-011D-4707-9F59-DAB73BAD976E}" type="presOf" srcId="{75BDDF75-4EB3-450F-BB11-7FB8C149CB41}" destId="{8AB0C259-D0E7-4CA9-8F04-98D383DC803C}" srcOrd="0" destOrd="0" presId="urn:microsoft.com/office/officeart/2005/8/layout/hList7"/>
    <dgm:cxn modelId="{853EB697-6910-4E32-BA60-0D109DE18460}" srcId="{D465992D-91FA-415C-A5EF-0DCA899923ED}" destId="{AF64093A-EC92-4422-AC8E-D6FF7F555A3E}" srcOrd="0" destOrd="0" parTransId="{E0EB89FB-759F-45C5-A41A-B0EDDA1F9C47}" sibTransId="{77BA8E43-5ABF-4309-995C-A53DEC2764E3}"/>
    <dgm:cxn modelId="{7D77C6A2-B8D0-4515-A28A-734D0E18FCCB}" type="presOf" srcId="{44648635-68B5-49BE-8C09-C00AEF960B99}" destId="{C81FA360-7FE8-45D0-B2A3-25890384700E}" srcOrd="0" destOrd="0" presId="urn:microsoft.com/office/officeart/2005/8/layout/hList7"/>
    <dgm:cxn modelId="{61711DA4-E1AA-466F-9CC1-EA0CB096661A}" type="presOf" srcId="{A0F8C5EC-F419-4310-9659-0350FF56BF3B}" destId="{641B82A1-360B-49C9-AB04-B356D5440EC8}" srcOrd="1" destOrd="0" presId="urn:microsoft.com/office/officeart/2005/8/layout/hList7"/>
    <dgm:cxn modelId="{731C05AC-C2D5-46F8-8986-754727FF1365}" type="presOf" srcId="{CD67A9AE-D050-468B-A47B-5D51FFD72196}" destId="{AE6330FC-2545-4584-952D-C474FA08D811}" srcOrd="0" destOrd="0" presId="urn:microsoft.com/office/officeart/2005/8/layout/hList7"/>
    <dgm:cxn modelId="{E59676D7-F022-449A-AA02-92FB3B3312A7}" srcId="{D465992D-91FA-415C-A5EF-0DCA899923ED}" destId="{CD67A9AE-D050-468B-A47B-5D51FFD72196}" srcOrd="3" destOrd="0" parTransId="{24AB59B0-88E3-4E95-BF04-885EB9340320}" sibTransId="{1E4C9A83-DE03-49D4-B050-18D80A55D296}"/>
    <dgm:cxn modelId="{6BFBC6DB-C0B8-4326-AFED-55CE711EF236}" type="presOf" srcId="{CD67A9AE-D050-468B-A47B-5D51FFD72196}" destId="{1493ABFD-F3EB-4656-A9F0-7FF99FBF3D2B}" srcOrd="1" destOrd="0" presId="urn:microsoft.com/office/officeart/2005/8/layout/hList7"/>
    <dgm:cxn modelId="{911C48E2-7D50-4A70-AEA1-0A4097C4D779}" srcId="{D465992D-91FA-415C-A5EF-0DCA899923ED}" destId="{9D50B8C9-E06E-4C18-A859-1B23FADD1744}" srcOrd="4" destOrd="0" parTransId="{413DAA3E-EE77-4E55-B96E-82D20F1D679D}" sibTransId="{70CEB51A-E05D-4138-AAE8-39784339B5D4}"/>
    <dgm:cxn modelId="{DC5FBD5F-6677-4D29-B7A7-E8B9D4657CD1}" type="presParOf" srcId="{9406CEEA-5D98-4122-842C-EBE53D4C559C}" destId="{C6FC463F-9189-4574-983C-572B8C68B841}" srcOrd="0" destOrd="0" presId="urn:microsoft.com/office/officeart/2005/8/layout/hList7"/>
    <dgm:cxn modelId="{A128C217-2B55-4504-8306-0EC95DBEB0B7}" type="presParOf" srcId="{9406CEEA-5D98-4122-842C-EBE53D4C559C}" destId="{D4499AA3-176B-4399-8CF0-8D38815066DF}" srcOrd="1" destOrd="0" presId="urn:microsoft.com/office/officeart/2005/8/layout/hList7"/>
    <dgm:cxn modelId="{6D2927FA-CD8B-4551-AD47-433FBF90A856}" type="presParOf" srcId="{D4499AA3-176B-4399-8CF0-8D38815066DF}" destId="{944FE09E-26C5-476A-B716-B1AD81D58842}" srcOrd="0" destOrd="0" presId="urn:microsoft.com/office/officeart/2005/8/layout/hList7"/>
    <dgm:cxn modelId="{EE9E1296-D5B1-4843-A626-126C9AF28AA3}" type="presParOf" srcId="{944FE09E-26C5-476A-B716-B1AD81D58842}" destId="{21208F73-63FD-4739-9CCA-09523BC30A20}" srcOrd="0" destOrd="0" presId="urn:microsoft.com/office/officeart/2005/8/layout/hList7"/>
    <dgm:cxn modelId="{81A68258-0D4B-4F1C-9CCC-F71962CC2FBA}" type="presParOf" srcId="{944FE09E-26C5-476A-B716-B1AD81D58842}" destId="{56B82630-ABC5-4347-937C-CAE1ABC9955E}" srcOrd="1" destOrd="0" presId="urn:microsoft.com/office/officeart/2005/8/layout/hList7"/>
    <dgm:cxn modelId="{AC5D38FE-7082-4FB1-935B-65CD10C09777}" type="presParOf" srcId="{944FE09E-26C5-476A-B716-B1AD81D58842}" destId="{E23D3EFF-902E-412B-989A-B4F846A21271}" srcOrd="2" destOrd="0" presId="urn:microsoft.com/office/officeart/2005/8/layout/hList7"/>
    <dgm:cxn modelId="{C900071A-E6D5-48AC-B71B-8460A44EA93A}" type="presParOf" srcId="{944FE09E-26C5-476A-B716-B1AD81D58842}" destId="{416028C4-8182-4BCC-8FEE-A47389F8F35B}" srcOrd="3" destOrd="0" presId="urn:microsoft.com/office/officeart/2005/8/layout/hList7"/>
    <dgm:cxn modelId="{BEF5446A-40C9-410C-8D44-01AE60281BD7}" type="presParOf" srcId="{D4499AA3-176B-4399-8CF0-8D38815066DF}" destId="{1BC4B8D2-5A41-4286-9494-E5AE65A56A4F}" srcOrd="1" destOrd="0" presId="urn:microsoft.com/office/officeart/2005/8/layout/hList7"/>
    <dgm:cxn modelId="{465F7550-CF5A-4DB6-B164-A0EF2F677AFE}" type="presParOf" srcId="{D4499AA3-176B-4399-8CF0-8D38815066DF}" destId="{3103C092-95F2-4AC4-9194-600ACDD02A7F}" srcOrd="2" destOrd="0" presId="urn:microsoft.com/office/officeart/2005/8/layout/hList7"/>
    <dgm:cxn modelId="{91BA9BB5-77FF-4711-B0F2-4E30713116DF}" type="presParOf" srcId="{3103C092-95F2-4AC4-9194-600ACDD02A7F}" destId="{8AB0C259-D0E7-4CA9-8F04-98D383DC803C}" srcOrd="0" destOrd="0" presId="urn:microsoft.com/office/officeart/2005/8/layout/hList7"/>
    <dgm:cxn modelId="{139C7C4B-E702-4701-9B49-1E9ECDD34186}" type="presParOf" srcId="{3103C092-95F2-4AC4-9194-600ACDD02A7F}" destId="{7ABE0DE9-2014-401E-AF58-CD0B761463BB}" srcOrd="1" destOrd="0" presId="urn:microsoft.com/office/officeart/2005/8/layout/hList7"/>
    <dgm:cxn modelId="{3248BD60-0FB7-4406-B972-0EE3F020CB0B}" type="presParOf" srcId="{3103C092-95F2-4AC4-9194-600ACDD02A7F}" destId="{43F01AFC-E837-4D1C-98B6-2CB629683482}" srcOrd="2" destOrd="0" presId="urn:microsoft.com/office/officeart/2005/8/layout/hList7"/>
    <dgm:cxn modelId="{09B47FA5-E958-4323-ADE7-DA2E096DFC27}" type="presParOf" srcId="{3103C092-95F2-4AC4-9194-600ACDD02A7F}" destId="{F407B88B-3B03-4430-9BDC-7E22F39DEA94}" srcOrd="3" destOrd="0" presId="urn:microsoft.com/office/officeart/2005/8/layout/hList7"/>
    <dgm:cxn modelId="{FD5F89D4-9758-4E5A-8A4B-9909B755FC23}" type="presParOf" srcId="{D4499AA3-176B-4399-8CF0-8D38815066DF}" destId="{C81FA360-7FE8-45D0-B2A3-25890384700E}" srcOrd="3" destOrd="0" presId="urn:microsoft.com/office/officeart/2005/8/layout/hList7"/>
    <dgm:cxn modelId="{5ACDB2FF-9F98-4B4E-AC23-7A3D5A5290AD}" type="presParOf" srcId="{D4499AA3-176B-4399-8CF0-8D38815066DF}" destId="{6E1DDC16-BC57-48AD-A3A2-D151142C2ACE}" srcOrd="4" destOrd="0" presId="urn:microsoft.com/office/officeart/2005/8/layout/hList7"/>
    <dgm:cxn modelId="{97E36646-4612-4B33-B69F-87C8FE25CE0C}" type="presParOf" srcId="{6E1DDC16-BC57-48AD-A3A2-D151142C2ACE}" destId="{D873AE53-C1A3-49C2-AEF1-1F4C7A43DF8F}" srcOrd="0" destOrd="0" presId="urn:microsoft.com/office/officeart/2005/8/layout/hList7"/>
    <dgm:cxn modelId="{9E8D7DF1-6067-4846-919C-2DD641592973}" type="presParOf" srcId="{6E1DDC16-BC57-48AD-A3A2-D151142C2ACE}" destId="{641B82A1-360B-49C9-AB04-B356D5440EC8}" srcOrd="1" destOrd="0" presId="urn:microsoft.com/office/officeart/2005/8/layout/hList7"/>
    <dgm:cxn modelId="{F9794A6C-6778-4046-AF55-61E1AE99D8EC}" type="presParOf" srcId="{6E1DDC16-BC57-48AD-A3A2-D151142C2ACE}" destId="{72616545-0B24-4484-95C6-F9770963D9E0}" srcOrd="2" destOrd="0" presId="urn:microsoft.com/office/officeart/2005/8/layout/hList7"/>
    <dgm:cxn modelId="{B2C5FC49-3140-4990-8804-892C6A75C08C}" type="presParOf" srcId="{6E1DDC16-BC57-48AD-A3A2-D151142C2ACE}" destId="{045550FC-4D54-49FD-8B10-BD5A091A35DA}" srcOrd="3" destOrd="0" presId="urn:microsoft.com/office/officeart/2005/8/layout/hList7"/>
    <dgm:cxn modelId="{D4586A36-1BCE-429F-9C66-F6EA0CA26A44}" type="presParOf" srcId="{D4499AA3-176B-4399-8CF0-8D38815066DF}" destId="{CE3BF9D1-FE3C-46E5-9F76-EB7135FF5193}" srcOrd="5" destOrd="0" presId="urn:microsoft.com/office/officeart/2005/8/layout/hList7"/>
    <dgm:cxn modelId="{0A091791-5133-49D5-8607-EBDB9F843925}" type="presParOf" srcId="{D4499AA3-176B-4399-8CF0-8D38815066DF}" destId="{022A3069-C3AD-4325-9DB8-388F7766B703}" srcOrd="6" destOrd="0" presId="urn:microsoft.com/office/officeart/2005/8/layout/hList7"/>
    <dgm:cxn modelId="{41B9B6E7-59A1-4B77-953A-EFE5CB9479AD}" type="presParOf" srcId="{022A3069-C3AD-4325-9DB8-388F7766B703}" destId="{AE6330FC-2545-4584-952D-C474FA08D811}" srcOrd="0" destOrd="0" presId="urn:microsoft.com/office/officeart/2005/8/layout/hList7"/>
    <dgm:cxn modelId="{61CB1C40-1D09-409C-AF20-416C8114D29C}" type="presParOf" srcId="{022A3069-C3AD-4325-9DB8-388F7766B703}" destId="{1493ABFD-F3EB-4656-A9F0-7FF99FBF3D2B}" srcOrd="1" destOrd="0" presId="urn:microsoft.com/office/officeart/2005/8/layout/hList7"/>
    <dgm:cxn modelId="{7E0FA81D-6D22-4E04-980E-E8116ABDD031}" type="presParOf" srcId="{022A3069-C3AD-4325-9DB8-388F7766B703}" destId="{BEECF4CC-FF57-4CF2-B167-9BB8A3A96CF5}" srcOrd="2" destOrd="0" presId="urn:microsoft.com/office/officeart/2005/8/layout/hList7"/>
    <dgm:cxn modelId="{FC47ABDA-5EB0-4367-85B0-A84F0F6C5717}" type="presParOf" srcId="{022A3069-C3AD-4325-9DB8-388F7766B703}" destId="{51D60BE3-DC91-4C6F-BFD4-93A4ED82CD14}" srcOrd="3" destOrd="0" presId="urn:microsoft.com/office/officeart/2005/8/layout/hList7"/>
    <dgm:cxn modelId="{66EA7F98-788D-4733-A9D5-092E64B48EC9}" type="presParOf" srcId="{D4499AA3-176B-4399-8CF0-8D38815066DF}" destId="{0FFA57D7-A12E-4E9A-9D1C-5C6F44421C4D}" srcOrd="7" destOrd="0" presId="urn:microsoft.com/office/officeart/2005/8/layout/hList7"/>
    <dgm:cxn modelId="{977754C0-FD80-4F12-A62E-253010325A60}" type="presParOf" srcId="{D4499AA3-176B-4399-8CF0-8D38815066DF}" destId="{828EFC5B-C27C-46AC-8A8A-3C165A10081B}" srcOrd="8" destOrd="0" presId="urn:microsoft.com/office/officeart/2005/8/layout/hList7"/>
    <dgm:cxn modelId="{026A65C0-C40E-402A-9925-1A7D8956DE87}" type="presParOf" srcId="{828EFC5B-C27C-46AC-8A8A-3C165A10081B}" destId="{F4054334-B22C-4D7C-8064-BE1991D63A78}" srcOrd="0" destOrd="0" presId="urn:microsoft.com/office/officeart/2005/8/layout/hList7"/>
    <dgm:cxn modelId="{FFC314A7-5FB0-4F8F-AB82-8D6481B5E64B}" type="presParOf" srcId="{828EFC5B-C27C-46AC-8A8A-3C165A10081B}" destId="{1830E788-DB72-4BEE-814F-5A1985569A3E}" srcOrd="1" destOrd="0" presId="urn:microsoft.com/office/officeart/2005/8/layout/hList7"/>
    <dgm:cxn modelId="{0F911522-9E7C-4648-8499-21260D16077F}" type="presParOf" srcId="{828EFC5B-C27C-46AC-8A8A-3C165A10081B}" destId="{623B7B5D-7BD0-4EC7-9F21-55F578DB9ACD}" srcOrd="2" destOrd="0" presId="urn:microsoft.com/office/officeart/2005/8/layout/hList7"/>
    <dgm:cxn modelId="{B59A1128-073B-4E7D-A805-45103AE5660C}" type="presParOf" srcId="{828EFC5B-C27C-46AC-8A8A-3C165A10081B}" destId="{CC5E527D-371C-46A6-8E28-B854D0452BCE}" srcOrd="3" destOrd="0" presId="urn:microsoft.com/office/officeart/2005/8/layout/hList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2E15B3-4C2B-4CB1-B01B-075D32267204}"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825D8455-DA17-422C-8551-133C8BF4A344}">
      <dgm:prSet phldrT="[Text]"/>
      <dgm:spPr>
        <a:blipFill rotWithShape="0">
          <a:blip xmlns:r="http://schemas.openxmlformats.org/officeDocument/2006/relationships" r:embed="rId1"/>
          <a:stretch>
            <a:fillRect/>
          </a:stretch>
        </a:blipFill>
      </dgm:spPr>
      <dgm:t>
        <a:bodyPr/>
        <a:lstStyle/>
        <a:p>
          <a:r>
            <a:rPr lang="en-US" dirty="0"/>
            <a:t>MY BUSINESS</a:t>
          </a:r>
        </a:p>
      </dgm:t>
    </dgm:pt>
    <dgm:pt modelId="{E8642FAF-F0E2-4FD2-A785-665CFA113B5D}" type="parTrans" cxnId="{1A1A86DA-9D9D-47CA-8464-65441CE0A3AB}">
      <dgm:prSet/>
      <dgm:spPr/>
      <dgm:t>
        <a:bodyPr/>
        <a:lstStyle/>
        <a:p>
          <a:endParaRPr lang="en-US"/>
        </a:p>
      </dgm:t>
    </dgm:pt>
    <dgm:pt modelId="{93F31BD2-AFCF-41D6-B8C3-EFCC21273860}" type="sibTrans" cxnId="{1A1A86DA-9D9D-47CA-8464-65441CE0A3AB}">
      <dgm:prSet/>
      <dgm:spPr/>
      <dgm:t>
        <a:bodyPr/>
        <a:lstStyle/>
        <a:p>
          <a:endParaRPr lang="en-US"/>
        </a:p>
      </dgm:t>
    </dgm:pt>
    <dgm:pt modelId="{4D31917F-BA8A-4C93-8792-773109FCE506}">
      <dgm:prSet phldrT="[Text]" phldr="1"/>
      <dgm:spPr/>
      <dgm:t>
        <a:bodyPr/>
        <a:lstStyle/>
        <a:p>
          <a:endParaRPr lang="en-US"/>
        </a:p>
      </dgm:t>
    </dgm:pt>
    <dgm:pt modelId="{D2CC618A-ABBF-4919-9CE7-6587038FC731}" type="parTrans" cxnId="{3D7F17AF-DC27-4792-889E-409DA944187F}">
      <dgm:prSet/>
      <dgm:spPr/>
      <dgm:t>
        <a:bodyPr/>
        <a:lstStyle/>
        <a:p>
          <a:endParaRPr lang="en-US"/>
        </a:p>
      </dgm:t>
    </dgm:pt>
    <dgm:pt modelId="{EBBDAC01-C675-4E39-9EDF-E122E0D62FCC}" type="sibTrans" cxnId="{3D7F17AF-DC27-4792-889E-409DA944187F}">
      <dgm:prSet/>
      <dgm:spPr/>
      <dgm:t>
        <a:bodyPr/>
        <a:lstStyle/>
        <a:p>
          <a:endParaRPr lang="en-US"/>
        </a:p>
      </dgm:t>
    </dgm:pt>
    <dgm:pt modelId="{9A13AABE-BB24-4E7D-8AA9-D7EF5DFCAB93}" type="pres">
      <dgm:prSet presAssocID="{0D2E15B3-4C2B-4CB1-B01B-075D32267204}" presName="composite" presStyleCnt="0">
        <dgm:presLayoutVars>
          <dgm:chMax val="1"/>
          <dgm:dir/>
          <dgm:resizeHandles val="exact"/>
        </dgm:presLayoutVars>
      </dgm:prSet>
      <dgm:spPr/>
    </dgm:pt>
    <dgm:pt modelId="{E478F38D-BE00-4CE8-8394-7347F317C2DE}" type="pres">
      <dgm:prSet presAssocID="{0D2E15B3-4C2B-4CB1-B01B-075D32267204}" presName="radial" presStyleCnt="0">
        <dgm:presLayoutVars>
          <dgm:animLvl val="ctr"/>
        </dgm:presLayoutVars>
      </dgm:prSet>
      <dgm:spPr/>
    </dgm:pt>
    <dgm:pt modelId="{66BAF7DE-827C-4FE5-BCC6-6FCA47C4A2BA}" type="pres">
      <dgm:prSet presAssocID="{825D8455-DA17-422C-8551-133C8BF4A344}" presName="centerShape" presStyleLbl="vennNode1" presStyleIdx="0" presStyleCnt="1" custScaleX="78963" custScaleY="81093"/>
      <dgm:spPr/>
    </dgm:pt>
  </dgm:ptLst>
  <dgm:cxnLst>
    <dgm:cxn modelId="{31E7B39E-2892-4206-9644-66045AC26219}" type="presOf" srcId="{0D2E15B3-4C2B-4CB1-B01B-075D32267204}" destId="{9A13AABE-BB24-4E7D-8AA9-D7EF5DFCAB93}" srcOrd="0" destOrd="0" presId="urn:microsoft.com/office/officeart/2005/8/layout/radial3"/>
    <dgm:cxn modelId="{3D7F17AF-DC27-4792-889E-409DA944187F}" srcId="{0D2E15B3-4C2B-4CB1-B01B-075D32267204}" destId="{4D31917F-BA8A-4C93-8792-773109FCE506}" srcOrd="1" destOrd="0" parTransId="{D2CC618A-ABBF-4919-9CE7-6587038FC731}" sibTransId="{EBBDAC01-C675-4E39-9EDF-E122E0D62FCC}"/>
    <dgm:cxn modelId="{E3467FC9-AECE-46E0-9B28-8B72D61CC2AC}" type="presOf" srcId="{825D8455-DA17-422C-8551-133C8BF4A344}" destId="{66BAF7DE-827C-4FE5-BCC6-6FCA47C4A2BA}" srcOrd="0" destOrd="0" presId="urn:microsoft.com/office/officeart/2005/8/layout/radial3"/>
    <dgm:cxn modelId="{1A1A86DA-9D9D-47CA-8464-65441CE0A3AB}" srcId="{0D2E15B3-4C2B-4CB1-B01B-075D32267204}" destId="{825D8455-DA17-422C-8551-133C8BF4A344}" srcOrd="0" destOrd="0" parTransId="{E8642FAF-F0E2-4FD2-A785-665CFA113B5D}" sibTransId="{93F31BD2-AFCF-41D6-B8C3-EFCC21273860}"/>
    <dgm:cxn modelId="{635EEAC1-877E-4986-8284-8FCD94B3FCF9}" type="presParOf" srcId="{9A13AABE-BB24-4E7D-8AA9-D7EF5DFCAB93}" destId="{E478F38D-BE00-4CE8-8394-7347F317C2DE}" srcOrd="0" destOrd="0" presId="urn:microsoft.com/office/officeart/2005/8/layout/radial3"/>
    <dgm:cxn modelId="{6E923880-5703-4427-98CB-B28575090BF4}" type="presParOf" srcId="{E478F38D-BE00-4CE8-8394-7347F317C2DE}" destId="{66BAF7DE-827C-4FE5-BCC6-6FCA47C4A2BA}" srcOrd="0" destOrd="0" presId="urn:microsoft.com/office/officeart/2005/8/layout/radial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EC5FF6-68DC-4ADC-869C-3F230CE4163E}" type="doc">
      <dgm:prSet loTypeId="urn:microsoft.com/office/officeart/2008/layout/VerticalCurvedList" loCatId="list" qsTypeId="urn:microsoft.com/office/officeart/2005/8/quickstyle/simple1" qsCatId="simple" csTypeId="urn:microsoft.com/office/officeart/2005/8/colors/accent1_5" csCatId="accent1" phldr="1"/>
      <dgm:spPr/>
      <dgm:t>
        <a:bodyPr/>
        <a:lstStyle/>
        <a:p>
          <a:endParaRPr lang="en-US"/>
        </a:p>
      </dgm:t>
    </dgm:pt>
    <dgm:pt modelId="{FC3CAA1F-17D9-447B-9767-FCB0C9750279}">
      <dgm:prSet phldrT="[Text]"/>
      <dgm:spPr/>
      <dgm:t>
        <a:bodyPr/>
        <a:lstStyle/>
        <a:p>
          <a:r>
            <a:rPr lang="en-US" dirty="0"/>
            <a:t>223 BATTER BOX DRIVE OFALLON MO</a:t>
          </a:r>
        </a:p>
      </dgm:t>
    </dgm:pt>
    <dgm:pt modelId="{9B17645F-B0A3-4278-A533-4D73BD847595}" type="parTrans" cxnId="{477D70D6-33BE-4194-8F9A-D766E743CA13}">
      <dgm:prSet/>
      <dgm:spPr/>
      <dgm:t>
        <a:bodyPr/>
        <a:lstStyle/>
        <a:p>
          <a:endParaRPr lang="en-US"/>
        </a:p>
      </dgm:t>
    </dgm:pt>
    <dgm:pt modelId="{118DA997-C1CE-40D7-8C68-9341295B9660}" type="sibTrans" cxnId="{477D70D6-33BE-4194-8F9A-D766E743CA13}">
      <dgm:prSet/>
      <dgm:spPr/>
      <dgm:t>
        <a:bodyPr/>
        <a:lstStyle/>
        <a:p>
          <a:endParaRPr lang="en-US"/>
        </a:p>
      </dgm:t>
    </dgm:pt>
    <dgm:pt modelId="{66CD5DC7-E1AA-462F-8402-D947F81A46DC}">
      <dgm:prSet phldrT="[Text]"/>
      <dgm:spPr/>
      <dgm:t>
        <a:bodyPr/>
        <a:lstStyle/>
        <a:p>
          <a:r>
            <a:rPr lang="en-US" dirty="0"/>
            <a:t>3345 PLATE DRIVE OFALLON MO</a:t>
          </a:r>
        </a:p>
      </dgm:t>
    </dgm:pt>
    <dgm:pt modelId="{099BD3D6-33EA-487A-9820-1794DB37870A}" type="parTrans" cxnId="{3247F31B-8702-4FCA-8B5C-9B97DE03E304}">
      <dgm:prSet/>
      <dgm:spPr/>
      <dgm:t>
        <a:bodyPr/>
        <a:lstStyle/>
        <a:p>
          <a:endParaRPr lang="en-US"/>
        </a:p>
      </dgm:t>
    </dgm:pt>
    <dgm:pt modelId="{15B49B31-B8AF-4CBA-B233-D501E04E0270}" type="sibTrans" cxnId="{3247F31B-8702-4FCA-8B5C-9B97DE03E304}">
      <dgm:prSet/>
      <dgm:spPr/>
      <dgm:t>
        <a:bodyPr/>
        <a:lstStyle/>
        <a:p>
          <a:endParaRPr lang="en-US"/>
        </a:p>
      </dgm:t>
    </dgm:pt>
    <dgm:pt modelId="{BC13BE24-8ABD-4BA9-B548-E778CB1030C6}">
      <dgm:prSet phldrT="[Text]"/>
      <dgm:spPr/>
      <dgm:t>
        <a:bodyPr/>
        <a:lstStyle/>
        <a:p>
          <a:r>
            <a:rPr lang="en-US" dirty="0"/>
            <a:t>123 CENTER DRIVE OFALLON MO</a:t>
          </a:r>
        </a:p>
      </dgm:t>
    </dgm:pt>
    <dgm:pt modelId="{18041DF8-6B3A-4A59-80C5-19AF412BB629}" type="parTrans" cxnId="{9AB66E57-7DEE-45B7-B2A7-FA8F0580CCF4}">
      <dgm:prSet/>
      <dgm:spPr/>
      <dgm:t>
        <a:bodyPr/>
        <a:lstStyle/>
        <a:p>
          <a:endParaRPr lang="en-US"/>
        </a:p>
      </dgm:t>
    </dgm:pt>
    <dgm:pt modelId="{68EB5DAC-0F77-4C38-B6A1-CC3B95B9A265}" type="sibTrans" cxnId="{9AB66E57-7DEE-45B7-B2A7-FA8F0580CCF4}">
      <dgm:prSet/>
      <dgm:spPr/>
      <dgm:t>
        <a:bodyPr/>
        <a:lstStyle/>
        <a:p>
          <a:endParaRPr lang="en-US"/>
        </a:p>
      </dgm:t>
    </dgm:pt>
    <dgm:pt modelId="{322B03CC-E927-4747-B0B8-FA813F8924D2}" type="pres">
      <dgm:prSet presAssocID="{CBEC5FF6-68DC-4ADC-869C-3F230CE4163E}" presName="Name0" presStyleCnt="0">
        <dgm:presLayoutVars>
          <dgm:chMax val="7"/>
          <dgm:chPref val="7"/>
          <dgm:dir/>
        </dgm:presLayoutVars>
      </dgm:prSet>
      <dgm:spPr/>
    </dgm:pt>
    <dgm:pt modelId="{2F1759CC-3D38-4841-833E-2C0C4615BFBD}" type="pres">
      <dgm:prSet presAssocID="{CBEC5FF6-68DC-4ADC-869C-3F230CE4163E}" presName="Name1" presStyleCnt="0"/>
      <dgm:spPr/>
    </dgm:pt>
    <dgm:pt modelId="{1D7F90BE-9CAE-4768-A5D0-BE01EA84CBA4}" type="pres">
      <dgm:prSet presAssocID="{CBEC5FF6-68DC-4ADC-869C-3F230CE4163E}" presName="cycle" presStyleCnt="0"/>
      <dgm:spPr/>
    </dgm:pt>
    <dgm:pt modelId="{79548785-5A02-4D3F-95CF-A85A806EC43E}" type="pres">
      <dgm:prSet presAssocID="{CBEC5FF6-68DC-4ADC-869C-3F230CE4163E}" presName="srcNode" presStyleLbl="node1" presStyleIdx="0" presStyleCnt="3"/>
      <dgm:spPr/>
    </dgm:pt>
    <dgm:pt modelId="{AC34BB46-01E2-4F70-BD0D-61A22FDE6A9F}" type="pres">
      <dgm:prSet presAssocID="{CBEC5FF6-68DC-4ADC-869C-3F230CE4163E}" presName="conn" presStyleLbl="parChTrans1D2" presStyleIdx="0" presStyleCnt="1"/>
      <dgm:spPr/>
    </dgm:pt>
    <dgm:pt modelId="{2B070CA5-8EFC-4694-932E-39F93E53CBC9}" type="pres">
      <dgm:prSet presAssocID="{CBEC5FF6-68DC-4ADC-869C-3F230CE4163E}" presName="extraNode" presStyleLbl="node1" presStyleIdx="0" presStyleCnt="3"/>
      <dgm:spPr/>
    </dgm:pt>
    <dgm:pt modelId="{47409896-68DB-4FE2-AD91-9C4E32C8FC1C}" type="pres">
      <dgm:prSet presAssocID="{CBEC5FF6-68DC-4ADC-869C-3F230CE4163E}" presName="dstNode" presStyleLbl="node1" presStyleIdx="0" presStyleCnt="3"/>
      <dgm:spPr/>
    </dgm:pt>
    <dgm:pt modelId="{6D7BCE87-F364-4C0B-B126-4B551A3C95F4}" type="pres">
      <dgm:prSet presAssocID="{FC3CAA1F-17D9-447B-9767-FCB0C9750279}" presName="text_1" presStyleLbl="node1" presStyleIdx="0" presStyleCnt="3">
        <dgm:presLayoutVars>
          <dgm:bulletEnabled val="1"/>
        </dgm:presLayoutVars>
      </dgm:prSet>
      <dgm:spPr/>
    </dgm:pt>
    <dgm:pt modelId="{533F84C3-9E09-4638-9456-45A043574B80}" type="pres">
      <dgm:prSet presAssocID="{FC3CAA1F-17D9-447B-9767-FCB0C9750279}" presName="accent_1" presStyleCnt="0"/>
      <dgm:spPr/>
    </dgm:pt>
    <dgm:pt modelId="{83554DD0-A85B-4259-A75F-2B3CDBE08A31}" type="pres">
      <dgm:prSet presAssocID="{FC3CAA1F-17D9-447B-9767-FCB0C9750279}" presName="accentRepeatNode" presStyleLbl="solidFgAcc1" presStyleIdx="0" presStyleCnt="3" custLinFactNeighborY="2092"/>
      <dgm:spPr/>
    </dgm:pt>
    <dgm:pt modelId="{320911D6-7403-4FAC-BBA5-E93A4A98649B}" type="pres">
      <dgm:prSet presAssocID="{BC13BE24-8ABD-4BA9-B548-E778CB1030C6}" presName="text_2" presStyleLbl="node1" presStyleIdx="1" presStyleCnt="3">
        <dgm:presLayoutVars>
          <dgm:bulletEnabled val="1"/>
        </dgm:presLayoutVars>
      </dgm:prSet>
      <dgm:spPr/>
    </dgm:pt>
    <dgm:pt modelId="{AC422456-B4ED-4FBF-BE49-CBEAA40F11E0}" type="pres">
      <dgm:prSet presAssocID="{BC13BE24-8ABD-4BA9-B548-E778CB1030C6}" presName="accent_2" presStyleCnt="0"/>
      <dgm:spPr/>
    </dgm:pt>
    <dgm:pt modelId="{071BAF9E-AED5-46CA-8A6F-624DE5AAE3CF}" type="pres">
      <dgm:prSet presAssocID="{BC13BE24-8ABD-4BA9-B548-E778CB1030C6}" presName="accentRepeatNode" presStyleLbl="solidFgAcc1" presStyleIdx="1" presStyleCnt="3"/>
      <dgm:spPr/>
    </dgm:pt>
    <dgm:pt modelId="{259AFF33-364A-4DA8-9929-C8BDF11FA6A7}" type="pres">
      <dgm:prSet presAssocID="{66CD5DC7-E1AA-462F-8402-D947F81A46DC}" presName="text_3" presStyleLbl="node1" presStyleIdx="2" presStyleCnt="3">
        <dgm:presLayoutVars>
          <dgm:bulletEnabled val="1"/>
        </dgm:presLayoutVars>
      </dgm:prSet>
      <dgm:spPr/>
    </dgm:pt>
    <dgm:pt modelId="{16782AC9-9478-456E-99F6-8128E8D3D983}" type="pres">
      <dgm:prSet presAssocID="{66CD5DC7-E1AA-462F-8402-D947F81A46DC}" presName="accent_3" presStyleCnt="0"/>
      <dgm:spPr/>
    </dgm:pt>
    <dgm:pt modelId="{D55C5F0A-047B-4A70-844E-7D1977F7292F}" type="pres">
      <dgm:prSet presAssocID="{66CD5DC7-E1AA-462F-8402-D947F81A46DC}" presName="accentRepeatNode" presStyleLbl="solidFgAcc1" presStyleIdx="2" presStyleCnt="3"/>
      <dgm:spPr/>
    </dgm:pt>
  </dgm:ptLst>
  <dgm:cxnLst>
    <dgm:cxn modelId="{A97FDA05-FC89-4F2E-B1E6-4CC5BB0A6B38}" type="presOf" srcId="{CBEC5FF6-68DC-4ADC-869C-3F230CE4163E}" destId="{322B03CC-E927-4747-B0B8-FA813F8924D2}" srcOrd="0" destOrd="0" presId="urn:microsoft.com/office/officeart/2008/layout/VerticalCurvedList"/>
    <dgm:cxn modelId="{3247F31B-8702-4FCA-8B5C-9B97DE03E304}" srcId="{CBEC5FF6-68DC-4ADC-869C-3F230CE4163E}" destId="{66CD5DC7-E1AA-462F-8402-D947F81A46DC}" srcOrd="2" destOrd="0" parTransId="{099BD3D6-33EA-487A-9820-1794DB37870A}" sibTransId="{15B49B31-B8AF-4CBA-B233-D501E04E0270}"/>
    <dgm:cxn modelId="{7B821452-BB7C-4A10-8A04-3BA1F4E8D517}" type="presOf" srcId="{FC3CAA1F-17D9-447B-9767-FCB0C9750279}" destId="{6D7BCE87-F364-4C0B-B126-4B551A3C95F4}" srcOrd="0" destOrd="0" presId="urn:microsoft.com/office/officeart/2008/layout/VerticalCurvedList"/>
    <dgm:cxn modelId="{94AED855-4D74-4377-BC16-1FDC7ADD3892}" type="presOf" srcId="{66CD5DC7-E1AA-462F-8402-D947F81A46DC}" destId="{259AFF33-364A-4DA8-9929-C8BDF11FA6A7}" srcOrd="0" destOrd="0" presId="urn:microsoft.com/office/officeart/2008/layout/VerticalCurvedList"/>
    <dgm:cxn modelId="{9AB66E57-7DEE-45B7-B2A7-FA8F0580CCF4}" srcId="{CBEC5FF6-68DC-4ADC-869C-3F230CE4163E}" destId="{BC13BE24-8ABD-4BA9-B548-E778CB1030C6}" srcOrd="1" destOrd="0" parTransId="{18041DF8-6B3A-4A59-80C5-19AF412BB629}" sibTransId="{68EB5DAC-0F77-4C38-B6A1-CC3B95B9A265}"/>
    <dgm:cxn modelId="{A12E627C-5C75-4880-AC97-0AA7C7293F5C}" type="presOf" srcId="{118DA997-C1CE-40D7-8C68-9341295B9660}" destId="{AC34BB46-01E2-4F70-BD0D-61A22FDE6A9F}" srcOrd="0" destOrd="0" presId="urn:microsoft.com/office/officeart/2008/layout/VerticalCurvedList"/>
    <dgm:cxn modelId="{477D70D6-33BE-4194-8F9A-D766E743CA13}" srcId="{CBEC5FF6-68DC-4ADC-869C-3F230CE4163E}" destId="{FC3CAA1F-17D9-447B-9767-FCB0C9750279}" srcOrd="0" destOrd="0" parTransId="{9B17645F-B0A3-4278-A533-4D73BD847595}" sibTransId="{118DA997-C1CE-40D7-8C68-9341295B9660}"/>
    <dgm:cxn modelId="{96EB2EE6-C433-4D5A-86BD-805D0E527A68}" type="presOf" srcId="{BC13BE24-8ABD-4BA9-B548-E778CB1030C6}" destId="{320911D6-7403-4FAC-BBA5-E93A4A98649B}" srcOrd="0" destOrd="0" presId="urn:microsoft.com/office/officeart/2008/layout/VerticalCurvedList"/>
    <dgm:cxn modelId="{A33FC962-7D99-4920-820A-5B0C9B461CA4}" type="presParOf" srcId="{322B03CC-E927-4747-B0B8-FA813F8924D2}" destId="{2F1759CC-3D38-4841-833E-2C0C4615BFBD}" srcOrd="0" destOrd="0" presId="urn:microsoft.com/office/officeart/2008/layout/VerticalCurvedList"/>
    <dgm:cxn modelId="{6CD42F5D-34A0-4A41-A245-E0E2B842B625}" type="presParOf" srcId="{2F1759CC-3D38-4841-833E-2C0C4615BFBD}" destId="{1D7F90BE-9CAE-4768-A5D0-BE01EA84CBA4}" srcOrd="0" destOrd="0" presId="urn:microsoft.com/office/officeart/2008/layout/VerticalCurvedList"/>
    <dgm:cxn modelId="{577A2EE1-530C-46BA-9CD9-C117CD949F34}" type="presParOf" srcId="{1D7F90BE-9CAE-4768-A5D0-BE01EA84CBA4}" destId="{79548785-5A02-4D3F-95CF-A85A806EC43E}" srcOrd="0" destOrd="0" presId="urn:microsoft.com/office/officeart/2008/layout/VerticalCurvedList"/>
    <dgm:cxn modelId="{D72B1179-E96B-4F20-8231-5825A4098F8B}" type="presParOf" srcId="{1D7F90BE-9CAE-4768-A5D0-BE01EA84CBA4}" destId="{AC34BB46-01E2-4F70-BD0D-61A22FDE6A9F}" srcOrd="1" destOrd="0" presId="urn:microsoft.com/office/officeart/2008/layout/VerticalCurvedList"/>
    <dgm:cxn modelId="{85FC6EDA-59CC-4B70-8291-BE3479CE78BA}" type="presParOf" srcId="{1D7F90BE-9CAE-4768-A5D0-BE01EA84CBA4}" destId="{2B070CA5-8EFC-4694-932E-39F93E53CBC9}" srcOrd="2" destOrd="0" presId="urn:microsoft.com/office/officeart/2008/layout/VerticalCurvedList"/>
    <dgm:cxn modelId="{BB6E898E-C018-44F6-8E24-854926563181}" type="presParOf" srcId="{1D7F90BE-9CAE-4768-A5D0-BE01EA84CBA4}" destId="{47409896-68DB-4FE2-AD91-9C4E32C8FC1C}" srcOrd="3" destOrd="0" presId="urn:microsoft.com/office/officeart/2008/layout/VerticalCurvedList"/>
    <dgm:cxn modelId="{0BBBF28A-6825-435F-AB56-A589401B96FC}" type="presParOf" srcId="{2F1759CC-3D38-4841-833E-2C0C4615BFBD}" destId="{6D7BCE87-F364-4C0B-B126-4B551A3C95F4}" srcOrd="1" destOrd="0" presId="urn:microsoft.com/office/officeart/2008/layout/VerticalCurvedList"/>
    <dgm:cxn modelId="{FEDF4536-A9D6-4932-B658-F18411AF779D}" type="presParOf" srcId="{2F1759CC-3D38-4841-833E-2C0C4615BFBD}" destId="{533F84C3-9E09-4638-9456-45A043574B80}" srcOrd="2" destOrd="0" presId="urn:microsoft.com/office/officeart/2008/layout/VerticalCurvedList"/>
    <dgm:cxn modelId="{60FFE2D0-1764-4D47-9F2C-A283A1B98464}" type="presParOf" srcId="{533F84C3-9E09-4638-9456-45A043574B80}" destId="{83554DD0-A85B-4259-A75F-2B3CDBE08A31}" srcOrd="0" destOrd="0" presId="urn:microsoft.com/office/officeart/2008/layout/VerticalCurvedList"/>
    <dgm:cxn modelId="{3754DE4F-4F90-4036-92EC-7BE3D21F5FF4}" type="presParOf" srcId="{2F1759CC-3D38-4841-833E-2C0C4615BFBD}" destId="{320911D6-7403-4FAC-BBA5-E93A4A98649B}" srcOrd="3" destOrd="0" presId="urn:microsoft.com/office/officeart/2008/layout/VerticalCurvedList"/>
    <dgm:cxn modelId="{82C367D7-D80D-4AE3-88A4-0E0DE484DD7C}" type="presParOf" srcId="{2F1759CC-3D38-4841-833E-2C0C4615BFBD}" destId="{AC422456-B4ED-4FBF-BE49-CBEAA40F11E0}" srcOrd="4" destOrd="0" presId="urn:microsoft.com/office/officeart/2008/layout/VerticalCurvedList"/>
    <dgm:cxn modelId="{92816717-69EE-491A-A12D-0D75CEBA23D7}" type="presParOf" srcId="{AC422456-B4ED-4FBF-BE49-CBEAA40F11E0}" destId="{071BAF9E-AED5-46CA-8A6F-624DE5AAE3CF}" srcOrd="0" destOrd="0" presId="urn:microsoft.com/office/officeart/2008/layout/VerticalCurvedList"/>
    <dgm:cxn modelId="{52656B76-96E8-4763-9102-3DF9F9B73C0A}" type="presParOf" srcId="{2F1759CC-3D38-4841-833E-2C0C4615BFBD}" destId="{259AFF33-364A-4DA8-9929-C8BDF11FA6A7}" srcOrd="5" destOrd="0" presId="urn:microsoft.com/office/officeart/2008/layout/VerticalCurvedList"/>
    <dgm:cxn modelId="{07DB097E-3B7E-46AF-9E16-70EED190615A}" type="presParOf" srcId="{2F1759CC-3D38-4841-833E-2C0C4615BFBD}" destId="{16782AC9-9478-456E-99F6-8128E8D3D983}" srcOrd="6" destOrd="0" presId="urn:microsoft.com/office/officeart/2008/layout/VerticalCurvedList"/>
    <dgm:cxn modelId="{6D12612A-25BF-4A12-ADA4-1FF89ED4A064}" type="presParOf" srcId="{16782AC9-9478-456E-99F6-8128E8D3D983}" destId="{D55C5F0A-047B-4A70-844E-7D1977F7292F}"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D2E15B3-4C2B-4CB1-B01B-075D32267204}"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825D8455-DA17-422C-8551-133C8BF4A344}">
      <dgm:prSet phldrT="[Text]"/>
      <dgm:spPr>
        <a:blipFill rotWithShape="0">
          <a:blip xmlns:r="http://schemas.openxmlformats.org/officeDocument/2006/relationships" r:embed="rId1"/>
          <a:stretch>
            <a:fillRect/>
          </a:stretch>
        </a:blipFill>
      </dgm:spPr>
      <dgm:t>
        <a:bodyPr/>
        <a:lstStyle/>
        <a:p>
          <a:r>
            <a:rPr lang="en-US" dirty="0"/>
            <a:t>ACCOUNT SETTINGS</a:t>
          </a:r>
        </a:p>
      </dgm:t>
    </dgm:pt>
    <dgm:pt modelId="{E8642FAF-F0E2-4FD2-A785-665CFA113B5D}" type="parTrans" cxnId="{1A1A86DA-9D9D-47CA-8464-65441CE0A3AB}">
      <dgm:prSet/>
      <dgm:spPr/>
      <dgm:t>
        <a:bodyPr/>
        <a:lstStyle/>
        <a:p>
          <a:endParaRPr lang="en-US"/>
        </a:p>
      </dgm:t>
    </dgm:pt>
    <dgm:pt modelId="{93F31BD2-AFCF-41D6-B8C3-EFCC21273860}" type="sibTrans" cxnId="{1A1A86DA-9D9D-47CA-8464-65441CE0A3AB}">
      <dgm:prSet/>
      <dgm:spPr/>
      <dgm:t>
        <a:bodyPr/>
        <a:lstStyle/>
        <a:p>
          <a:endParaRPr lang="en-US"/>
        </a:p>
      </dgm:t>
    </dgm:pt>
    <dgm:pt modelId="{4D31917F-BA8A-4C93-8792-773109FCE506}">
      <dgm:prSet phldrT="[Text]" phldr="1"/>
      <dgm:spPr/>
      <dgm:t>
        <a:bodyPr/>
        <a:lstStyle/>
        <a:p>
          <a:endParaRPr lang="en-US"/>
        </a:p>
      </dgm:t>
    </dgm:pt>
    <dgm:pt modelId="{D2CC618A-ABBF-4919-9CE7-6587038FC731}" type="parTrans" cxnId="{3D7F17AF-DC27-4792-889E-409DA944187F}">
      <dgm:prSet/>
      <dgm:spPr/>
      <dgm:t>
        <a:bodyPr/>
        <a:lstStyle/>
        <a:p>
          <a:endParaRPr lang="en-US"/>
        </a:p>
      </dgm:t>
    </dgm:pt>
    <dgm:pt modelId="{EBBDAC01-C675-4E39-9EDF-E122E0D62FCC}" type="sibTrans" cxnId="{3D7F17AF-DC27-4792-889E-409DA944187F}">
      <dgm:prSet/>
      <dgm:spPr/>
      <dgm:t>
        <a:bodyPr/>
        <a:lstStyle/>
        <a:p>
          <a:endParaRPr lang="en-US"/>
        </a:p>
      </dgm:t>
    </dgm:pt>
    <dgm:pt modelId="{9A13AABE-BB24-4E7D-8AA9-D7EF5DFCAB93}" type="pres">
      <dgm:prSet presAssocID="{0D2E15B3-4C2B-4CB1-B01B-075D32267204}" presName="composite" presStyleCnt="0">
        <dgm:presLayoutVars>
          <dgm:chMax val="1"/>
          <dgm:dir/>
          <dgm:resizeHandles val="exact"/>
        </dgm:presLayoutVars>
      </dgm:prSet>
      <dgm:spPr/>
    </dgm:pt>
    <dgm:pt modelId="{E478F38D-BE00-4CE8-8394-7347F317C2DE}" type="pres">
      <dgm:prSet presAssocID="{0D2E15B3-4C2B-4CB1-B01B-075D32267204}" presName="radial" presStyleCnt="0">
        <dgm:presLayoutVars>
          <dgm:animLvl val="ctr"/>
        </dgm:presLayoutVars>
      </dgm:prSet>
      <dgm:spPr/>
    </dgm:pt>
    <dgm:pt modelId="{66BAF7DE-827C-4FE5-BCC6-6FCA47C4A2BA}" type="pres">
      <dgm:prSet presAssocID="{825D8455-DA17-422C-8551-133C8BF4A344}" presName="centerShape" presStyleLbl="vennNode1" presStyleIdx="0" presStyleCnt="1" custScaleX="78963" custScaleY="81093"/>
      <dgm:spPr/>
    </dgm:pt>
  </dgm:ptLst>
  <dgm:cxnLst>
    <dgm:cxn modelId="{31E7B39E-2892-4206-9644-66045AC26219}" type="presOf" srcId="{0D2E15B3-4C2B-4CB1-B01B-075D32267204}" destId="{9A13AABE-BB24-4E7D-8AA9-D7EF5DFCAB93}" srcOrd="0" destOrd="0" presId="urn:microsoft.com/office/officeart/2005/8/layout/radial3"/>
    <dgm:cxn modelId="{3D7F17AF-DC27-4792-889E-409DA944187F}" srcId="{0D2E15B3-4C2B-4CB1-B01B-075D32267204}" destId="{4D31917F-BA8A-4C93-8792-773109FCE506}" srcOrd="1" destOrd="0" parTransId="{D2CC618A-ABBF-4919-9CE7-6587038FC731}" sibTransId="{EBBDAC01-C675-4E39-9EDF-E122E0D62FCC}"/>
    <dgm:cxn modelId="{E3467FC9-AECE-46E0-9B28-8B72D61CC2AC}" type="presOf" srcId="{825D8455-DA17-422C-8551-133C8BF4A344}" destId="{66BAF7DE-827C-4FE5-BCC6-6FCA47C4A2BA}" srcOrd="0" destOrd="0" presId="urn:microsoft.com/office/officeart/2005/8/layout/radial3"/>
    <dgm:cxn modelId="{1A1A86DA-9D9D-47CA-8464-65441CE0A3AB}" srcId="{0D2E15B3-4C2B-4CB1-B01B-075D32267204}" destId="{825D8455-DA17-422C-8551-133C8BF4A344}" srcOrd="0" destOrd="0" parTransId="{E8642FAF-F0E2-4FD2-A785-665CFA113B5D}" sibTransId="{93F31BD2-AFCF-41D6-B8C3-EFCC21273860}"/>
    <dgm:cxn modelId="{635EEAC1-877E-4986-8284-8FCD94B3FCF9}" type="presParOf" srcId="{9A13AABE-BB24-4E7D-8AA9-D7EF5DFCAB93}" destId="{E478F38D-BE00-4CE8-8394-7347F317C2DE}" srcOrd="0" destOrd="0" presId="urn:microsoft.com/office/officeart/2005/8/layout/radial3"/>
    <dgm:cxn modelId="{6E923880-5703-4427-98CB-B28575090BF4}" type="presParOf" srcId="{E478F38D-BE00-4CE8-8394-7347F317C2DE}" destId="{66BAF7DE-827C-4FE5-BCC6-6FCA47C4A2BA}" srcOrd="0"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33D2A9-75B7-402F-9101-C65209C61176}" type="doc">
      <dgm:prSet loTypeId="urn:microsoft.com/office/officeart/2005/8/layout/hList7" loCatId="picture" qsTypeId="urn:microsoft.com/office/officeart/2005/8/quickstyle/simple1" qsCatId="simple" csTypeId="urn:microsoft.com/office/officeart/2005/8/colors/accent1_2" csCatId="accent1" phldr="1"/>
      <dgm:spPr/>
    </dgm:pt>
    <dgm:pt modelId="{4489B3E7-CEAD-4ED6-9284-2606CF277E5A}">
      <dgm:prSet phldrT="[Text]"/>
      <dgm:spPr/>
      <dgm:t>
        <a:bodyPr/>
        <a:lstStyle/>
        <a:p>
          <a:r>
            <a:rPr lang="en-US" dirty="0"/>
            <a:t>AVATAR DESIGN (BITMOJI)</a:t>
          </a:r>
        </a:p>
      </dgm:t>
    </dgm:pt>
    <dgm:pt modelId="{561843AD-0AEE-40BD-BE68-64A23C9BFA7D}" type="parTrans" cxnId="{AB087F38-8106-4FF6-A36B-EA717293E54E}">
      <dgm:prSet/>
      <dgm:spPr/>
      <dgm:t>
        <a:bodyPr/>
        <a:lstStyle/>
        <a:p>
          <a:endParaRPr lang="en-US"/>
        </a:p>
      </dgm:t>
    </dgm:pt>
    <dgm:pt modelId="{22FCFC0F-008D-40B7-9027-F4BC123DC841}" type="sibTrans" cxnId="{AB087F38-8106-4FF6-A36B-EA717293E54E}">
      <dgm:prSet/>
      <dgm:spPr/>
      <dgm:t>
        <a:bodyPr/>
        <a:lstStyle/>
        <a:p>
          <a:endParaRPr lang="en-US"/>
        </a:p>
      </dgm:t>
    </dgm:pt>
    <dgm:pt modelId="{CEC780AE-669F-4492-BDBD-D3DA5EBFF32D}">
      <dgm:prSet phldrT="[Text]"/>
      <dgm:spPr/>
      <dgm:t>
        <a:bodyPr/>
        <a:lstStyle/>
        <a:p>
          <a:r>
            <a:rPr lang="en-US" dirty="0"/>
            <a:t>USERNAME</a:t>
          </a:r>
        </a:p>
      </dgm:t>
    </dgm:pt>
    <dgm:pt modelId="{8817B27B-495D-4A42-87D7-B924A77484C3}" type="parTrans" cxnId="{7781A4B2-6742-4779-93FF-448DD26729B1}">
      <dgm:prSet/>
      <dgm:spPr/>
      <dgm:t>
        <a:bodyPr/>
        <a:lstStyle/>
        <a:p>
          <a:endParaRPr lang="en-US"/>
        </a:p>
      </dgm:t>
    </dgm:pt>
    <dgm:pt modelId="{EEE21A0D-0716-48C6-B5D9-958A76B63D19}" type="sibTrans" cxnId="{7781A4B2-6742-4779-93FF-448DD26729B1}">
      <dgm:prSet/>
      <dgm:spPr/>
      <dgm:t>
        <a:bodyPr/>
        <a:lstStyle/>
        <a:p>
          <a:endParaRPr lang="en-US"/>
        </a:p>
      </dgm:t>
    </dgm:pt>
    <dgm:pt modelId="{B2C26090-F197-457F-85F3-6C82934CB0CE}">
      <dgm:prSet/>
      <dgm:spPr/>
      <dgm:t>
        <a:bodyPr/>
        <a:lstStyle/>
        <a:p>
          <a:r>
            <a:rPr lang="en-US" dirty="0"/>
            <a:t>DEACTIVATE ACCOUNT</a:t>
          </a:r>
        </a:p>
      </dgm:t>
    </dgm:pt>
    <dgm:pt modelId="{D2E7F4C8-72E0-4AD5-BC57-0D5E2551CD4E}" type="parTrans" cxnId="{D46A6A1C-1F7B-4ACF-B812-01C6ABEDBDA2}">
      <dgm:prSet/>
      <dgm:spPr/>
      <dgm:t>
        <a:bodyPr/>
        <a:lstStyle/>
        <a:p>
          <a:endParaRPr lang="en-US"/>
        </a:p>
      </dgm:t>
    </dgm:pt>
    <dgm:pt modelId="{2E086A3E-49D6-450C-8F8F-60BDFC2CBF1A}" type="sibTrans" cxnId="{D46A6A1C-1F7B-4ACF-B812-01C6ABEDBDA2}">
      <dgm:prSet/>
      <dgm:spPr/>
      <dgm:t>
        <a:bodyPr/>
        <a:lstStyle/>
        <a:p>
          <a:endParaRPr lang="en-US"/>
        </a:p>
      </dgm:t>
    </dgm:pt>
    <dgm:pt modelId="{B81376C1-F368-4167-AC77-F63E30BFA104}">
      <dgm:prSet/>
      <dgm:spPr/>
      <dgm:t>
        <a:bodyPr/>
        <a:lstStyle/>
        <a:p>
          <a:r>
            <a:rPr lang="en-US" dirty="0"/>
            <a:t>PASSWORD</a:t>
          </a:r>
        </a:p>
      </dgm:t>
    </dgm:pt>
    <dgm:pt modelId="{48D82427-499E-4B8F-9975-09F448BBE0C0}" type="parTrans" cxnId="{C9C938BB-80C2-4AEF-BD24-64ED0539E176}">
      <dgm:prSet/>
      <dgm:spPr/>
      <dgm:t>
        <a:bodyPr/>
        <a:lstStyle/>
        <a:p>
          <a:endParaRPr lang="en-US"/>
        </a:p>
      </dgm:t>
    </dgm:pt>
    <dgm:pt modelId="{96DE8C66-50F0-40AC-9561-64D6B65E3829}" type="sibTrans" cxnId="{C9C938BB-80C2-4AEF-BD24-64ED0539E176}">
      <dgm:prSet/>
      <dgm:spPr/>
      <dgm:t>
        <a:bodyPr/>
        <a:lstStyle/>
        <a:p>
          <a:endParaRPr lang="en-US"/>
        </a:p>
      </dgm:t>
    </dgm:pt>
    <dgm:pt modelId="{7F26AAA0-B7D3-44BA-8DD9-BC143D6DA2F4}">
      <dgm:prSet/>
      <dgm:spPr/>
      <dgm:t>
        <a:bodyPr/>
        <a:lstStyle/>
        <a:p>
          <a:r>
            <a:rPr lang="en-US" dirty="0"/>
            <a:t>PERSONAL/</a:t>
          </a:r>
        </a:p>
        <a:p>
          <a:r>
            <a:rPr lang="en-US" dirty="0"/>
            <a:t>BILLING INFO</a:t>
          </a:r>
        </a:p>
      </dgm:t>
    </dgm:pt>
    <dgm:pt modelId="{D9FBD87D-D9F8-4074-A668-A497CC256E4C}" type="parTrans" cxnId="{6EE2BABC-212A-42AC-BD6A-38AB2B2BEB8D}">
      <dgm:prSet/>
      <dgm:spPr/>
      <dgm:t>
        <a:bodyPr/>
        <a:lstStyle/>
        <a:p>
          <a:endParaRPr lang="en-US"/>
        </a:p>
      </dgm:t>
    </dgm:pt>
    <dgm:pt modelId="{7BA7C33E-8769-47DD-BF3A-E05BA1608EC7}" type="sibTrans" cxnId="{6EE2BABC-212A-42AC-BD6A-38AB2B2BEB8D}">
      <dgm:prSet/>
      <dgm:spPr/>
      <dgm:t>
        <a:bodyPr/>
        <a:lstStyle/>
        <a:p>
          <a:endParaRPr lang="en-US"/>
        </a:p>
      </dgm:t>
    </dgm:pt>
    <dgm:pt modelId="{5142CDC4-F896-4A6A-BC9B-835A06B010F7}" type="pres">
      <dgm:prSet presAssocID="{8133D2A9-75B7-402F-9101-C65209C61176}" presName="Name0" presStyleCnt="0">
        <dgm:presLayoutVars>
          <dgm:dir/>
          <dgm:resizeHandles val="exact"/>
        </dgm:presLayoutVars>
      </dgm:prSet>
      <dgm:spPr/>
    </dgm:pt>
    <dgm:pt modelId="{41717914-EBAE-40E1-A57A-080BF4496953}" type="pres">
      <dgm:prSet presAssocID="{8133D2A9-75B7-402F-9101-C65209C61176}" presName="fgShape" presStyleLbl="fgShp" presStyleIdx="0" presStyleCnt="1" custScaleX="108696" custLinFactNeighborX="25200" custLinFactNeighborY="0"/>
      <dgm:spPr/>
    </dgm:pt>
    <dgm:pt modelId="{11BA0E3A-8176-4508-A346-F693D11B8646}" type="pres">
      <dgm:prSet presAssocID="{8133D2A9-75B7-402F-9101-C65209C61176}" presName="linComp" presStyleCnt="0"/>
      <dgm:spPr/>
    </dgm:pt>
    <dgm:pt modelId="{3A8D3386-914E-4DC2-AB5C-5177BCE3A1A5}" type="pres">
      <dgm:prSet presAssocID="{4489B3E7-CEAD-4ED6-9284-2606CF277E5A}" presName="compNode" presStyleCnt="0"/>
      <dgm:spPr/>
    </dgm:pt>
    <dgm:pt modelId="{62FA14C1-C38A-49F6-97EE-86FB306C9B6C}" type="pres">
      <dgm:prSet presAssocID="{4489B3E7-CEAD-4ED6-9284-2606CF277E5A}" presName="bkgdShape" presStyleLbl="node1" presStyleIdx="0" presStyleCnt="5"/>
      <dgm:spPr/>
    </dgm:pt>
    <dgm:pt modelId="{16DE5765-BC02-47F8-9AA5-C8741709CD85}" type="pres">
      <dgm:prSet presAssocID="{4489B3E7-CEAD-4ED6-9284-2606CF277E5A}" presName="nodeTx" presStyleLbl="node1" presStyleIdx="0" presStyleCnt="5">
        <dgm:presLayoutVars>
          <dgm:bulletEnabled val="1"/>
        </dgm:presLayoutVars>
      </dgm:prSet>
      <dgm:spPr/>
    </dgm:pt>
    <dgm:pt modelId="{3101249E-ACD4-48B8-A526-09746C774C25}" type="pres">
      <dgm:prSet presAssocID="{4489B3E7-CEAD-4ED6-9284-2606CF277E5A}" presName="invisiNode" presStyleLbl="node1" presStyleIdx="0" presStyleCnt="5"/>
      <dgm:spPr/>
    </dgm:pt>
    <dgm:pt modelId="{A18957BB-4383-41A5-B086-05BE2FB8115F}" type="pres">
      <dgm:prSet presAssocID="{4489B3E7-CEAD-4ED6-9284-2606CF277E5A}" presName="imagNode" presStyleLbl="fgImgPlace1" presStyleIdx="0" presStyleCnt="5"/>
      <dgm:spPr/>
    </dgm:pt>
    <dgm:pt modelId="{68EF497C-F240-4C34-87E9-1DF2F4536AF3}" type="pres">
      <dgm:prSet presAssocID="{22FCFC0F-008D-40B7-9027-F4BC123DC841}" presName="sibTrans" presStyleLbl="sibTrans2D1" presStyleIdx="0" presStyleCnt="0"/>
      <dgm:spPr/>
    </dgm:pt>
    <dgm:pt modelId="{ECFDA663-0DAD-4C42-8C5D-7797BCEC15F1}" type="pres">
      <dgm:prSet presAssocID="{B81376C1-F368-4167-AC77-F63E30BFA104}" presName="compNode" presStyleCnt="0"/>
      <dgm:spPr/>
    </dgm:pt>
    <dgm:pt modelId="{692FB4F9-A9AA-4A1B-ABCA-0B36B1C4A69E}" type="pres">
      <dgm:prSet presAssocID="{B81376C1-F368-4167-AC77-F63E30BFA104}" presName="bkgdShape" presStyleLbl="node1" presStyleIdx="1" presStyleCnt="5"/>
      <dgm:spPr/>
    </dgm:pt>
    <dgm:pt modelId="{8223B55D-C3A7-4A5D-97B7-3E4C0310DBEC}" type="pres">
      <dgm:prSet presAssocID="{B81376C1-F368-4167-AC77-F63E30BFA104}" presName="nodeTx" presStyleLbl="node1" presStyleIdx="1" presStyleCnt="5">
        <dgm:presLayoutVars>
          <dgm:bulletEnabled val="1"/>
        </dgm:presLayoutVars>
      </dgm:prSet>
      <dgm:spPr/>
    </dgm:pt>
    <dgm:pt modelId="{73A3E797-C75E-48E6-BFA4-83553C5176FA}" type="pres">
      <dgm:prSet presAssocID="{B81376C1-F368-4167-AC77-F63E30BFA104}" presName="invisiNode" presStyleLbl="node1" presStyleIdx="1" presStyleCnt="5"/>
      <dgm:spPr/>
    </dgm:pt>
    <dgm:pt modelId="{2704CB56-F1DB-4764-9633-659E93C6FFB9}" type="pres">
      <dgm:prSet presAssocID="{B81376C1-F368-4167-AC77-F63E30BFA104}" presName="imagNode" presStyleLbl="fgImgPlace1" presStyleIdx="1" presStyleCnt="5"/>
      <dgm:spPr/>
    </dgm:pt>
    <dgm:pt modelId="{B4EEC803-CB1E-412D-AB3A-DC91981A232B}" type="pres">
      <dgm:prSet presAssocID="{96DE8C66-50F0-40AC-9561-64D6B65E3829}" presName="sibTrans" presStyleLbl="sibTrans2D1" presStyleIdx="0" presStyleCnt="0"/>
      <dgm:spPr/>
    </dgm:pt>
    <dgm:pt modelId="{53620E87-66E3-4C8B-99D1-271328801151}" type="pres">
      <dgm:prSet presAssocID="{B2C26090-F197-457F-85F3-6C82934CB0CE}" presName="compNode" presStyleCnt="0"/>
      <dgm:spPr/>
    </dgm:pt>
    <dgm:pt modelId="{45B47699-004D-4BB2-972A-28B1F09C5B84}" type="pres">
      <dgm:prSet presAssocID="{B2C26090-F197-457F-85F3-6C82934CB0CE}" presName="bkgdShape" presStyleLbl="node1" presStyleIdx="2" presStyleCnt="5"/>
      <dgm:spPr/>
    </dgm:pt>
    <dgm:pt modelId="{8C2CE118-401F-4283-A677-08906FFA59C6}" type="pres">
      <dgm:prSet presAssocID="{B2C26090-F197-457F-85F3-6C82934CB0CE}" presName="nodeTx" presStyleLbl="node1" presStyleIdx="2" presStyleCnt="5">
        <dgm:presLayoutVars>
          <dgm:bulletEnabled val="1"/>
        </dgm:presLayoutVars>
      </dgm:prSet>
      <dgm:spPr/>
    </dgm:pt>
    <dgm:pt modelId="{23743FAE-35A2-4B6F-A50B-12F492029786}" type="pres">
      <dgm:prSet presAssocID="{B2C26090-F197-457F-85F3-6C82934CB0CE}" presName="invisiNode" presStyleLbl="node1" presStyleIdx="2" presStyleCnt="5"/>
      <dgm:spPr/>
    </dgm:pt>
    <dgm:pt modelId="{7373F99B-015A-4390-A826-402A4C855F79}" type="pres">
      <dgm:prSet presAssocID="{B2C26090-F197-457F-85F3-6C82934CB0CE}" presName="imagNode" presStyleLbl="fgImgPlace1" presStyleIdx="2" presStyleCnt="5"/>
      <dgm:spPr/>
    </dgm:pt>
    <dgm:pt modelId="{E9F4987C-9A6D-4768-9DF3-66E358436B80}" type="pres">
      <dgm:prSet presAssocID="{2E086A3E-49D6-450C-8F8F-60BDFC2CBF1A}" presName="sibTrans" presStyleLbl="sibTrans2D1" presStyleIdx="0" presStyleCnt="0"/>
      <dgm:spPr/>
    </dgm:pt>
    <dgm:pt modelId="{7BB28CF7-77EC-4594-9F20-9BE0161CDF0B}" type="pres">
      <dgm:prSet presAssocID="{7F26AAA0-B7D3-44BA-8DD9-BC143D6DA2F4}" presName="compNode" presStyleCnt="0"/>
      <dgm:spPr/>
    </dgm:pt>
    <dgm:pt modelId="{4091A8F9-39F9-42B3-BFC1-8F68708574DE}" type="pres">
      <dgm:prSet presAssocID="{7F26AAA0-B7D3-44BA-8DD9-BC143D6DA2F4}" presName="bkgdShape" presStyleLbl="node1" presStyleIdx="3" presStyleCnt="5"/>
      <dgm:spPr/>
    </dgm:pt>
    <dgm:pt modelId="{10D42312-7031-435E-94CD-A98A00E0B0AB}" type="pres">
      <dgm:prSet presAssocID="{7F26AAA0-B7D3-44BA-8DD9-BC143D6DA2F4}" presName="nodeTx" presStyleLbl="node1" presStyleIdx="3" presStyleCnt="5">
        <dgm:presLayoutVars>
          <dgm:bulletEnabled val="1"/>
        </dgm:presLayoutVars>
      </dgm:prSet>
      <dgm:spPr/>
    </dgm:pt>
    <dgm:pt modelId="{A29CEC7D-988A-401D-93E6-E8E4B80FADA1}" type="pres">
      <dgm:prSet presAssocID="{7F26AAA0-B7D3-44BA-8DD9-BC143D6DA2F4}" presName="invisiNode" presStyleLbl="node1" presStyleIdx="3" presStyleCnt="5"/>
      <dgm:spPr/>
    </dgm:pt>
    <dgm:pt modelId="{A8D531D9-A616-4BDC-9E77-8248B9C9FF31}" type="pres">
      <dgm:prSet presAssocID="{7F26AAA0-B7D3-44BA-8DD9-BC143D6DA2F4}" presName="imagNode" presStyleLbl="fgImgPlace1" presStyleIdx="3" presStyleCnt="5"/>
      <dgm:spPr/>
    </dgm:pt>
    <dgm:pt modelId="{C01CC265-038E-451F-AE46-83726254D52D}" type="pres">
      <dgm:prSet presAssocID="{7BA7C33E-8769-47DD-BF3A-E05BA1608EC7}" presName="sibTrans" presStyleLbl="sibTrans2D1" presStyleIdx="0" presStyleCnt="0"/>
      <dgm:spPr/>
    </dgm:pt>
    <dgm:pt modelId="{1B7B3178-CACC-4AF3-B886-507D178534F8}" type="pres">
      <dgm:prSet presAssocID="{CEC780AE-669F-4492-BDBD-D3DA5EBFF32D}" presName="compNode" presStyleCnt="0"/>
      <dgm:spPr/>
    </dgm:pt>
    <dgm:pt modelId="{5505FF3C-9813-435B-AE27-223502C88C63}" type="pres">
      <dgm:prSet presAssocID="{CEC780AE-669F-4492-BDBD-D3DA5EBFF32D}" presName="bkgdShape" presStyleLbl="node1" presStyleIdx="4" presStyleCnt="5"/>
      <dgm:spPr/>
    </dgm:pt>
    <dgm:pt modelId="{A6BBB632-16AF-4938-AC71-BE8B329ADB40}" type="pres">
      <dgm:prSet presAssocID="{CEC780AE-669F-4492-BDBD-D3DA5EBFF32D}" presName="nodeTx" presStyleLbl="node1" presStyleIdx="4" presStyleCnt="5">
        <dgm:presLayoutVars>
          <dgm:bulletEnabled val="1"/>
        </dgm:presLayoutVars>
      </dgm:prSet>
      <dgm:spPr/>
    </dgm:pt>
    <dgm:pt modelId="{2917BD9D-AC3C-492E-B5B4-17EDC8639EBC}" type="pres">
      <dgm:prSet presAssocID="{CEC780AE-669F-4492-BDBD-D3DA5EBFF32D}" presName="invisiNode" presStyleLbl="node1" presStyleIdx="4" presStyleCnt="5"/>
      <dgm:spPr/>
    </dgm:pt>
    <dgm:pt modelId="{59252AF5-C27D-457D-8C3C-7804526E348F}" type="pres">
      <dgm:prSet presAssocID="{CEC780AE-669F-4492-BDBD-D3DA5EBFF32D}" presName="imagNode" presStyleLbl="fgImgPlace1" presStyleIdx="4" presStyleCnt="5"/>
      <dgm:spPr/>
    </dgm:pt>
  </dgm:ptLst>
  <dgm:cxnLst>
    <dgm:cxn modelId="{D46A6A1C-1F7B-4ACF-B812-01C6ABEDBDA2}" srcId="{8133D2A9-75B7-402F-9101-C65209C61176}" destId="{B2C26090-F197-457F-85F3-6C82934CB0CE}" srcOrd="2" destOrd="0" parTransId="{D2E7F4C8-72E0-4AD5-BC57-0D5E2551CD4E}" sibTransId="{2E086A3E-49D6-450C-8F8F-60BDFC2CBF1A}"/>
    <dgm:cxn modelId="{AB087F38-8106-4FF6-A36B-EA717293E54E}" srcId="{8133D2A9-75B7-402F-9101-C65209C61176}" destId="{4489B3E7-CEAD-4ED6-9284-2606CF277E5A}" srcOrd="0" destOrd="0" parTransId="{561843AD-0AEE-40BD-BE68-64A23C9BFA7D}" sibTransId="{22FCFC0F-008D-40B7-9027-F4BC123DC841}"/>
    <dgm:cxn modelId="{643C1839-C66A-4104-8779-76366878139D}" type="presOf" srcId="{22FCFC0F-008D-40B7-9027-F4BC123DC841}" destId="{68EF497C-F240-4C34-87E9-1DF2F4536AF3}" srcOrd="0" destOrd="0" presId="urn:microsoft.com/office/officeart/2005/8/layout/hList7"/>
    <dgm:cxn modelId="{3C681E5E-CD5A-4547-A3A0-23A6A7EA69E6}" type="presOf" srcId="{4489B3E7-CEAD-4ED6-9284-2606CF277E5A}" destId="{62FA14C1-C38A-49F6-97EE-86FB306C9B6C}" srcOrd="0" destOrd="0" presId="urn:microsoft.com/office/officeart/2005/8/layout/hList7"/>
    <dgm:cxn modelId="{29D6B85E-0944-4275-901C-0899A50BD8B8}" type="presOf" srcId="{B2C26090-F197-457F-85F3-6C82934CB0CE}" destId="{45B47699-004D-4BB2-972A-28B1F09C5B84}" srcOrd="0" destOrd="0" presId="urn:microsoft.com/office/officeart/2005/8/layout/hList7"/>
    <dgm:cxn modelId="{FAA55D41-7AB2-4617-B0CE-D973234A3848}" type="presOf" srcId="{96DE8C66-50F0-40AC-9561-64D6B65E3829}" destId="{B4EEC803-CB1E-412D-AB3A-DC91981A232B}" srcOrd="0" destOrd="0" presId="urn:microsoft.com/office/officeart/2005/8/layout/hList7"/>
    <dgm:cxn modelId="{1D096462-913E-4D48-B2B7-79CE6D61EA00}" type="presOf" srcId="{8133D2A9-75B7-402F-9101-C65209C61176}" destId="{5142CDC4-F896-4A6A-BC9B-835A06B010F7}" srcOrd="0" destOrd="0" presId="urn:microsoft.com/office/officeart/2005/8/layout/hList7"/>
    <dgm:cxn modelId="{0F6AF568-FD4F-4110-A4E3-B9ADBF482F64}" type="presOf" srcId="{7BA7C33E-8769-47DD-BF3A-E05BA1608EC7}" destId="{C01CC265-038E-451F-AE46-83726254D52D}" srcOrd="0" destOrd="0" presId="urn:microsoft.com/office/officeart/2005/8/layout/hList7"/>
    <dgm:cxn modelId="{9CB29C6A-1EF5-4636-8792-DE8D17923D3E}" type="presOf" srcId="{7F26AAA0-B7D3-44BA-8DD9-BC143D6DA2F4}" destId="{4091A8F9-39F9-42B3-BFC1-8F68708574DE}" srcOrd="0" destOrd="0" presId="urn:microsoft.com/office/officeart/2005/8/layout/hList7"/>
    <dgm:cxn modelId="{0C03A06A-0DA7-4B0B-B4F2-C1019B9F6828}" type="presOf" srcId="{B2C26090-F197-457F-85F3-6C82934CB0CE}" destId="{8C2CE118-401F-4283-A677-08906FFA59C6}" srcOrd="1" destOrd="0" presId="urn:microsoft.com/office/officeart/2005/8/layout/hList7"/>
    <dgm:cxn modelId="{A6E83D4B-1A42-4090-A46E-9DE456A0EB8A}" type="presOf" srcId="{B81376C1-F368-4167-AC77-F63E30BFA104}" destId="{692FB4F9-A9AA-4A1B-ABCA-0B36B1C4A69E}" srcOrd="0" destOrd="0" presId="urn:microsoft.com/office/officeart/2005/8/layout/hList7"/>
    <dgm:cxn modelId="{42148588-C575-4E10-889A-E7409DB02D9F}" type="presOf" srcId="{CEC780AE-669F-4492-BDBD-D3DA5EBFF32D}" destId="{A6BBB632-16AF-4938-AC71-BE8B329ADB40}" srcOrd="1" destOrd="0" presId="urn:microsoft.com/office/officeart/2005/8/layout/hList7"/>
    <dgm:cxn modelId="{C7AB1794-B100-4EB9-84E5-57680F3A035F}" type="presOf" srcId="{2E086A3E-49D6-450C-8F8F-60BDFC2CBF1A}" destId="{E9F4987C-9A6D-4768-9DF3-66E358436B80}" srcOrd="0" destOrd="0" presId="urn:microsoft.com/office/officeart/2005/8/layout/hList7"/>
    <dgm:cxn modelId="{3B3C6EAB-5561-42E3-81FD-72D491ED5FF7}" type="presOf" srcId="{B81376C1-F368-4167-AC77-F63E30BFA104}" destId="{8223B55D-C3A7-4A5D-97B7-3E4C0310DBEC}" srcOrd="1" destOrd="0" presId="urn:microsoft.com/office/officeart/2005/8/layout/hList7"/>
    <dgm:cxn modelId="{7781A4B2-6742-4779-93FF-448DD26729B1}" srcId="{8133D2A9-75B7-402F-9101-C65209C61176}" destId="{CEC780AE-669F-4492-BDBD-D3DA5EBFF32D}" srcOrd="4" destOrd="0" parTransId="{8817B27B-495D-4A42-87D7-B924A77484C3}" sibTransId="{EEE21A0D-0716-48C6-B5D9-958A76B63D19}"/>
    <dgm:cxn modelId="{C9C938BB-80C2-4AEF-BD24-64ED0539E176}" srcId="{8133D2A9-75B7-402F-9101-C65209C61176}" destId="{B81376C1-F368-4167-AC77-F63E30BFA104}" srcOrd="1" destOrd="0" parTransId="{48D82427-499E-4B8F-9975-09F448BBE0C0}" sibTransId="{96DE8C66-50F0-40AC-9561-64D6B65E3829}"/>
    <dgm:cxn modelId="{8C6144BC-375F-4326-B0E3-19C5B798B9E3}" type="presOf" srcId="{CEC780AE-669F-4492-BDBD-D3DA5EBFF32D}" destId="{5505FF3C-9813-435B-AE27-223502C88C63}" srcOrd="0" destOrd="0" presId="urn:microsoft.com/office/officeart/2005/8/layout/hList7"/>
    <dgm:cxn modelId="{6EE2BABC-212A-42AC-BD6A-38AB2B2BEB8D}" srcId="{8133D2A9-75B7-402F-9101-C65209C61176}" destId="{7F26AAA0-B7D3-44BA-8DD9-BC143D6DA2F4}" srcOrd="3" destOrd="0" parTransId="{D9FBD87D-D9F8-4074-A668-A497CC256E4C}" sibTransId="{7BA7C33E-8769-47DD-BF3A-E05BA1608EC7}"/>
    <dgm:cxn modelId="{4DBA4DBD-E548-4D3F-9530-CFE876858003}" type="presOf" srcId="{7F26AAA0-B7D3-44BA-8DD9-BC143D6DA2F4}" destId="{10D42312-7031-435E-94CD-A98A00E0B0AB}" srcOrd="1" destOrd="0" presId="urn:microsoft.com/office/officeart/2005/8/layout/hList7"/>
    <dgm:cxn modelId="{C54CB1E4-19B2-4F55-9E2C-FB50A6780A8F}" type="presOf" srcId="{4489B3E7-CEAD-4ED6-9284-2606CF277E5A}" destId="{16DE5765-BC02-47F8-9AA5-C8741709CD85}" srcOrd="1" destOrd="0" presId="urn:microsoft.com/office/officeart/2005/8/layout/hList7"/>
    <dgm:cxn modelId="{44D60CAD-ED8D-4E21-8130-53D7D0AEC2E3}" type="presParOf" srcId="{5142CDC4-F896-4A6A-BC9B-835A06B010F7}" destId="{41717914-EBAE-40E1-A57A-080BF4496953}" srcOrd="0" destOrd="0" presId="urn:microsoft.com/office/officeart/2005/8/layout/hList7"/>
    <dgm:cxn modelId="{4E0FFC24-8B77-41EA-B226-518E32565CE9}" type="presParOf" srcId="{5142CDC4-F896-4A6A-BC9B-835A06B010F7}" destId="{11BA0E3A-8176-4508-A346-F693D11B8646}" srcOrd="1" destOrd="0" presId="urn:microsoft.com/office/officeart/2005/8/layout/hList7"/>
    <dgm:cxn modelId="{D1A7E1E8-8705-4AB4-AD82-7E18BB51852A}" type="presParOf" srcId="{11BA0E3A-8176-4508-A346-F693D11B8646}" destId="{3A8D3386-914E-4DC2-AB5C-5177BCE3A1A5}" srcOrd="0" destOrd="0" presId="urn:microsoft.com/office/officeart/2005/8/layout/hList7"/>
    <dgm:cxn modelId="{4C76BE56-DF92-4503-B6FB-5EC8168536BE}" type="presParOf" srcId="{3A8D3386-914E-4DC2-AB5C-5177BCE3A1A5}" destId="{62FA14C1-C38A-49F6-97EE-86FB306C9B6C}" srcOrd="0" destOrd="0" presId="urn:microsoft.com/office/officeart/2005/8/layout/hList7"/>
    <dgm:cxn modelId="{E401DB73-F274-4156-B000-232E41C48D47}" type="presParOf" srcId="{3A8D3386-914E-4DC2-AB5C-5177BCE3A1A5}" destId="{16DE5765-BC02-47F8-9AA5-C8741709CD85}" srcOrd="1" destOrd="0" presId="urn:microsoft.com/office/officeart/2005/8/layout/hList7"/>
    <dgm:cxn modelId="{EF476BB0-D817-4AE6-A1FD-857B2DCCBCD2}" type="presParOf" srcId="{3A8D3386-914E-4DC2-AB5C-5177BCE3A1A5}" destId="{3101249E-ACD4-48B8-A526-09746C774C25}" srcOrd="2" destOrd="0" presId="urn:microsoft.com/office/officeart/2005/8/layout/hList7"/>
    <dgm:cxn modelId="{8A3AF80A-2EA7-4347-A56C-6D217986A9DA}" type="presParOf" srcId="{3A8D3386-914E-4DC2-AB5C-5177BCE3A1A5}" destId="{A18957BB-4383-41A5-B086-05BE2FB8115F}" srcOrd="3" destOrd="0" presId="urn:microsoft.com/office/officeart/2005/8/layout/hList7"/>
    <dgm:cxn modelId="{B1D731A8-B36C-425A-BD67-1B69C00EA78F}" type="presParOf" srcId="{11BA0E3A-8176-4508-A346-F693D11B8646}" destId="{68EF497C-F240-4C34-87E9-1DF2F4536AF3}" srcOrd="1" destOrd="0" presId="urn:microsoft.com/office/officeart/2005/8/layout/hList7"/>
    <dgm:cxn modelId="{CEF362C9-F41D-4487-86EE-D9AEA51DCEA4}" type="presParOf" srcId="{11BA0E3A-8176-4508-A346-F693D11B8646}" destId="{ECFDA663-0DAD-4C42-8C5D-7797BCEC15F1}" srcOrd="2" destOrd="0" presId="urn:microsoft.com/office/officeart/2005/8/layout/hList7"/>
    <dgm:cxn modelId="{2FEE97DB-7364-4E36-BB0B-2B4F7461A471}" type="presParOf" srcId="{ECFDA663-0DAD-4C42-8C5D-7797BCEC15F1}" destId="{692FB4F9-A9AA-4A1B-ABCA-0B36B1C4A69E}" srcOrd="0" destOrd="0" presId="urn:microsoft.com/office/officeart/2005/8/layout/hList7"/>
    <dgm:cxn modelId="{EDBBD0CC-1A27-463F-9903-C4952266E731}" type="presParOf" srcId="{ECFDA663-0DAD-4C42-8C5D-7797BCEC15F1}" destId="{8223B55D-C3A7-4A5D-97B7-3E4C0310DBEC}" srcOrd="1" destOrd="0" presId="urn:microsoft.com/office/officeart/2005/8/layout/hList7"/>
    <dgm:cxn modelId="{7F1B3FBF-C9E2-4A36-A81B-47C0A68C663A}" type="presParOf" srcId="{ECFDA663-0DAD-4C42-8C5D-7797BCEC15F1}" destId="{73A3E797-C75E-48E6-BFA4-83553C5176FA}" srcOrd="2" destOrd="0" presId="urn:microsoft.com/office/officeart/2005/8/layout/hList7"/>
    <dgm:cxn modelId="{7172524F-7E39-4FA2-9F4C-D736C2FD7FDA}" type="presParOf" srcId="{ECFDA663-0DAD-4C42-8C5D-7797BCEC15F1}" destId="{2704CB56-F1DB-4764-9633-659E93C6FFB9}" srcOrd="3" destOrd="0" presId="urn:microsoft.com/office/officeart/2005/8/layout/hList7"/>
    <dgm:cxn modelId="{E5928466-4E4F-48AF-A36F-B2DADC8ABCFD}" type="presParOf" srcId="{11BA0E3A-8176-4508-A346-F693D11B8646}" destId="{B4EEC803-CB1E-412D-AB3A-DC91981A232B}" srcOrd="3" destOrd="0" presId="urn:microsoft.com/office/officeart/2005/8/layout/hList7"/>
    <dgm:cxn modelId="{38217BA9-EACC-46D2-8020-5A114E45242A}" type="presParOf" srcId="{11BA0E3A-8176-4508-A346-F693D11B8646}" destId="{53620E87-66E3-4C8B-99D1-271328801151}" srcOrd="4" destOrd="0" presId="urn:microsoft.com/office/officeart/2005/8/layout/hList7"/>
    <dgm:cxn modelId="{53D39469-320C-4E98-A5E6-5B350C928B45}" type="presParOf" srcId="{53620E87-66E3-4C8B-99D1-271328801151}" destId="{45B47699-004D-4BB2-972A-28B1F09C5B84}" srcOrd="0" destOrd="0" presId="urn:microsoft.com/office/officeart/2005/8/layout/hList7"/>
    <dgm:cxn modelId="{68DC999A-3179-47E9-A106-04C9A046AB7E}" type="presParOf" srcId="{53620E87-66E3-4C8B-99D1-271328801151}" destId="{8C2CE118-401F-4283-A677-08906FFA59C6}" srcOrd="1" destOrd="0" presId="urn:microsoft.com/office/officeart/2005/8/layout/hList7"/>
    <dgm:cxn modelId="{36549D6F-D09D-4DAA-9EDD-F0F14CF59294}" type="presParOf" srcId="{53620E87-66E3-4C8B-99D1-271328801151}" destId="{23743FAE-35A2-4B6F-A50B-12F492029786}" srcOrd="2" destOrd="0" presId="urn:microsoft.com/office/officeart/2005/8/layout/hList7"/>
    <dgm:cxn modelId="{6E5BE6DD-F9E3-4352-8BA8-EFE3D7506CB0}" type="presParOf" srcId="{53620E87-66E3-4C8B-99D1-271328801151}" destId="{7373F99B-015A-4390-A826-402A4C855F79}" srcOrd="3" destOrd="0" presId="urn:microsoft.com/office/officeart/2005/8/layout/hList7"/>
    <dgm:cxn modelId="{7D09D382-2AD1-4504-9D49-458E2A0C5F0B}" type="presParOf" srcId="{11BA0E3A-8176-4508-A346-F693D11B8646}" destId="{E9F4987C-9A6D-4768-9DF3-66E358436B80}" srcOrd="5" destOrd="0" presId="urn:microsoft.com/office/officeart/2005/8/layout/hList7"/>
    <dgm:cxn modelId="{939FAF69-D5BF-444E-9741-CF6CB3F59784}" type="presParOf" srcId="{11BA0E3A-8176-4508-A346-F693D11B8646}" destId="{7BB28CF7-77EC-4594-9F20-9BE0161CDF0B}" srcOrd="6" destOrd="0" presId="urn:microsoft.com/office/officeart/2005/8/layout/hList7"/>
    <dgm:cxn modelId="{34C7A18E-A2D6-4A73-A0CE-F7DD6688B78E}" type="presParOf" srcId="{7BB28CF7-77EC-4594-9F20-9BE0161CDF0B}" destId="{4091A8F9-39F9-42B3-BFC1-8F68708574DE}" srcOrd="0" destOrd="0" presId="urn:microsoft.com/office/officeart/2005/8/layout/hList7"/>
    <dgm:cxn modelId="{3238A70A-3AA8-4527-BA6B-B65D08D0750C}" type="presParOf" srcId="{7BB28CF7-77EC-4594-9F20-9BE0161CDF0B}" destId="{10D42312-7031-435E-94CD-A98A00E0B0AB}" srcOrd="1" destOrd="0" presId="urn:microsoft.com/office/officeart/2005/8/layout/hList7"/>
    <dgm:cxn modelId="{8D9AAD03-6CC1-4471-AE38-04FA15C62E00}" type="presParOf" srcId="{7BB28CF7-77EC-4594-9F20-9BE0161CDF0B}" destId="{A29CEC7D-988A-401D-93E6-E8E4B80FADA1}" srcOrd="2" destOrd="0" presId="urn:microsoft.com/office/officeart/2005/8/layout/hList7"/>
    <dgm:cxn modelId="{082E1BF8-8A52-4DB4-9432-9F8949CD2C4E}" type="presParOf" srcId="{7BB28CF7-77EC-4594-9F20-9BE0161CDF0B}" destId="{A8D531D9-A616-4BDC-9E77-8248B9C9FF31}" srcOrd="3" destOrd="0" presId="urn:microsoft.com/office/officeart/2005/8/layout/hList7"/>
    <dgm:cxn modelId="{3DCDA3E6-1527-4A7A-92F0-00C62D0A187E}" type="presParOf" srcId="{11BA0E3A-8176-4508-A346-F693D11B8646}" destId="{C01CC265-038E-451F-AE46-83726254D52D}" srcOrd="7" destOrd="0" presId="urn:microsoft.com/office/officeart/2005/8/layout/hList7"/>
    <dgm:cxn modelId="{CA449451-C9BA-4301-97D9-534738B44986}" type="presParOf" srcId="{11BA0E3A-8176-4508-A346-F693D11B8646}" destId="{1B7B3178-CACC-4AF3-B886-507D178534F8}" srcOrd="8" destOrd="0" presId="urn:microsoft.com/office/officeart/2005/8/layout/hList7"/>
    <dgm:cxn modelId="{A8F94DEA-D48C-4667-8D4E-AD53B2AD8A8F}" type="presParOf" srcId="{1B7B3178-CACC-4AF3-B886-507D178534F8}" destId="{5505FF3C-9813-435B-AE27-223502C88C63}" srcOrd="0" destOrd="0" presId="urn:microsoft.com/office/officeart/2005/8/layout/hList7"/>
    <dgm:cxn modelId="{53D56FE7-1799-4E91-BB37-97761CC80B8B}" type="presParOf" srcId="{1B7B3178-CACC-4AF3-B886-507D178534F8}" destId="{A6BBB632-16AF-4938-AC71-BE8B329ADB40}" srcOrd="1" destOrd="0" presId="urn:microsoft.com/office/officeart/2005/8/layout/hList7"/>
    <dgm:cxn modelId="{836F1760-CACE-4CF9-8B49-FD1275632097}" type="presParOf" srcId="{1B7B3178-CACC-4AF3-B886-507D178534F8}" destId="{2917BD9D-AC3C-492E-B5B4-17EDC8639EBC}" srcOrd="2" destOrd="0" presId="urn:microsoft.com/office/officeart/2005/8/layout/hList7"/>
    <dgm:cxn modelId="{539A3FB5-9FE8-4F73-92BB-E2FFF5FD1294}" type="presParOf" srcId="{1B7B3178-CACC-4AF3-B886-507D178534F8}" destId="{59252AF5-C27D-457D-8C3C-7804526E348F}" srcOrd="3" destOrd="0" presId="urn:microsoft.com/office/officeart/2005/8/layout/hList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133D2A9-75B7-402F-9101-C65209C61176}" type="doc">
      <dgm:prSet loTypeId="urn:microsoft.com/office/officeart/2005/8/layout/hList7" loCatId="picture" qsTypeId="urn:microsoft.com/office/officeart/2005/8/quickstyle/simple1" qsCatId="simple" csTypeId="urn:microsoft.com/office/officeart/2005/8/colors/accent1_2" csCatId="accent1" phldr="1"/>
      <dgm:spPr/>
    </dgm:pt>
    <dgm:pt modelId="{4489B3E7-CEAD-4ED6-9284-2606CF277E5A}">
      <dgm:prSet phldrT="[Text]"/>
      <dgm:spPr/>
      <dgm:t>
        <a:bodyPr/>
        <a:lstStyle/>
        <a:p>
          <a:r>
            <a:rPr lang="en-US" dirty="0"/>
            <a:t>AVATAR DESIGN (BITMOJI)</a:t>
          </a:r>
        </a:p>
      </dgm:t>
    </dgm:pt>
    <dgm:pt modelId="{561843AD-0AEE-40BD-BE68-64A23C9BFA7D}" type="parTrans" cxnId="{AB087F38-8106-4FF6-A36B-EA717293E54E}">
      <dgm:prSet/>
      <dgm:spPr/>
      <dgm:t>
        <a:bodyPr/>
        <a:lstStyle/>
        <a:p>
          <a:endParaRPr lang="en-US"/>
        </a:p>
      </dgm:t>
    </dgm:pt>
    <dgm:pt modelId="{22FCFC0F-008D-40B7-9027-F4BC123DC841}" type="sibTrans" cxnId="{AB087F38-8106-4FF6-A36B-EA717293E54E}">
      <dgm:prSet/>
      <dgm:spPr/>
      <dgm:t>
        <a:bodyPr/>
        <a:lstStyle/>
        <a:p>
          <a:endParaRPr lang="en-US"/>
        </a:p>
      </dgm:t>
    </dgm:pt>
    <dgm:pt modelId="{CEC780AE-669F-4492-BDBD-D3DA5EBFF32D}">
      <dgm:prSet phldrT="[Text]"/>
      <dgm:spPr/>
      <dgm:t>
        <a:bodyPr/>
        <a:lstStyle/>
        <a:p>
          <a:r>
            <a:rPr lang="en-US" dirty="0"/>
            <a:t>BUSINESS NAME</a:t>
          </a:r>
        </a:p>
      </dgm:t>
    </dgm:pt>
    <dgm:pt modelId="{8817B27B-495D-4A42-87D7-B924A77484C3}" type="parTrans" cxnId="{7781A4B2-6742-4779-93FF-448DD26729B1}">
      <dgm:prSet/>
      <dgm:spPr/>
      <dgm:t>
        <a:bodyPr/>
        <a:lstStyle/>
        <a:p>
          <a:endParaRPr lang="en-US"/>
        </a:p>
      </dgm:t>
    </dgm:pt>
    <dgm:pt modelId="{EEE21A0D-0716-48C6-B5D9-958A76B63D19}" type="sibTrans" cxnId="{7781A4B2-6742-4779-93FF-448DD26729B1}">
      <dgm:prSet/>
      <dgm:spPr/>
      <dgm:t>
        <a:bodyPr/>
        <a:lstStyle/>
        <a:p>
          <a:endParaRPr lang="en-US"/>
        </a:p>
      </dgm:t>
    </dgm:pt>
    <dgm:pt modelId="{7F26AAA0-B7D3-44BA-8DD9-BC143D6DA2F4}">
      <dgm:prSet/>
      <dgm:spPr/>
      <dgm:t>
        <a:bodyPr/>
        <a:lstStyle/>
        <a:p>
          <a:r>
            <a:rPr lang="en-US" dirty="0"/>
            <a:t>NAME, ADDRESS, PHONE NUMBER</a:t>
          </a:r>
        </a:p>
      </dgm:t>
    </dgm:pt>
    <dgm:pt modelId="{D9FBD87D-D9F8-4074-A668-A497CC256E4C}" type="parTrans" cxnId="{6EE2BABC-212A-42AC-BD6A-38AB2B2BEB8D}">
      <dgm:prSet/>
      <dgm:spPr/>
      <dgm:t>
        <a:bodyPr/>
        <a:lstStyle/>
        <a:p>
          <a:endParaRPr lang="en-US"/>
        </a:p>
      </dgm:t>
    </dgm:pt>
    <dgm:pt modelId="{7BA7C33E-8769-47DD-BF3A-E05BA1608EC7}" type="sibTrans" cxnId="{6EE2BABC-212A-42AC-BD6A-38AB2B2BEB8D}">
      <dgm:prSet/>
      <dgm:spPr/>
      <dgm:t>
        <a:bodyPr/>
        <a:lstStyle/>
        <a:p>
          <a:endParaRPr lang="en-US"/>
        </a:p>
      </dgm:t>
    </dgm:pt>
    <dgm:pt modelId="{407448E8-E5B5-444C-A8F7-1E0624907E8B}">
      <dgm:prSet/>
      <dgm:spPr/>
      <dgm:t>
        <a:bodyPr/>
        <a:lstStyle/>
        <a:p>
          <a:r>
            <a:rPr lang="en-US" dirty="0"/>
            <a:t>SYNC CALENDAR  EMAIL AND TEXT</a:t>
          </a:r>
        </a:p>
      </dgm:t>
    </dgm:pt>
    <dgm:pt modelId="{1F6D5A77-59A8-4A50-A685-BC5C401A42A2}" type="parTrans" cxnId="{2651750E-5832-49DB-9347-13CCC0C3F5A7}">
      <dgm:prSet/>
      <dgm:spPr/>
      <dgm:t>
        <a:bodyPr/>
        <a:lstStyle/>
        <a:p>
          <a:endParaRPr lang="en-US"/>
        </a:p>
      </dgm:t>
    </dgm:pt>
    <dgm:pt modelId="{FEF15F32-95E8-4A71-A7DD-CD4D460A87A3}" type="sibTrans" cxnId="{2651750E-5832-49DB-9347-13CCC0C3F5A7}">
      <dgm:prSet/>
      <dgm:spPr/>
      <dgm:t>
        <a:bodyPr/>
        <a:lstStyle/>
        <a:p>
          <a:endParaRPr lang="en-US"/>
        </a:p>
      </dgm:t>
    </dgm:pt>
    <dgm:pt modelId="{5142CDC4-F896-4A6A-BC9B-835A06B010F7}" type="pres">
      <dgm:prSet presAssocID="{8133D2A9-75B7-402F-9101-C65209C61176}" presName="Name0" presStyleCnt="0">
        <dgm:presLayoutVars>
          <dgm:dir/>
          <dgm:resizeHandles val="exact"/>
        </dgm:presLayoutVars>
      </dgm:prSet>
      <dgm:spPr/>
    </dgm:pt>
    <dgm:pt modelId="{41717914-EBAE-40E1-A57A-080BF4496953}" type="pres">
      <dgm:prSet presAssocID="{8133D2A9-75B7-402F-9101-C65209C61176}" presName="fgShape" presStyleLbl="fgShp" presStyleIdx="0" presStyleCnt="1" custScaleX="108696" custLinFactNeighborX="25200" custLinFactNeighborY="0"/>
      <dgm:spPr/>
    </dgm:pt>
    <dgm:pt modelId="{11BA0E3A-8176-4508-A346-F693D11B8646}" type="pres">
      <dgm:prSet presAssocID="{8133D2A9-75B7-402F-9101-C65209C61176}" presName="linComp" presStyleCnt="0"/>
      <dgm:spPr/>
    </dgm:pt>
    <dgm:pt modelId="{3A8D3386-914E-4DC2-AB5C-5177BCE3A1A5}" type="pres">
      <dgm:prSet presAssocID="{4489B3E7-CEAD-4ED6-9284-2606CF277E5A}" presName="compNode" presStyleCnt="0"/>
      <dgm:spPr/>
    </dgm:pt>
    <dgm:pt modelId="{62FA14C1-C38A-49F6-97EE-86FB306C9B6C}" type="pres">
      <dgm:prSet presAssocID="{4489B3E7-CEAD-4ED6-9284-2606CF277E5A}" presName="bkgdShape" presStyleLbl="node1" presStyleIdx="0" presStyleCnt="4"/>
      <dgm:spPr/>
    </dgm:pt>
    <dgm:pt modelId="{16DE5765-BC02-47F8-9AA5-C8741709CD85}" type="pres">
      <dgm:prSet presAssocID="{4489B3E7-CEAD-4ED6-9284-2606CF277E5A}" presName="nodeTx" presStyleLbl="node1" presStyleIdx="0" presStyleCnt="4">
        <dgm:presLayoutVars>
          <dgm:bulletEnabled val="1"/>
        </dgm:presLayoutVars>
      </dgm:prSet>
      <dgm:spPr/>
    </dgm:pt>
    <dgm:pt modelId="{3101249E-ACD4-48B8-A526-09746C774C25}" type="pres">
      <dgm:prSet presAssocID="{4489B3E7-CEAD-4ED6-9284-2606CF277E5A}" presName="invisiNode" presStyleLbl="node1" presStyleIdx="0" presStyleCnt="4"/>
      <dgm:spPr/>
    </dgm:pt>
    <dgm:pt modelId="{A18957BB-4383-41A5-B086-05BE2FB8115F}" type="pres">
      <dgm:prSet presAssocID="{4489B3E7-CEAD-4ED6-9284-2606CF277E5A}" presName="imagNode" presStyleLbl="fgImgPlace1" presStyleIdx="0" presStyleCnt="4"/>
      <dgm:spPr/>
    </dgm:pt>
    <dgm:pt modelId="{68EF497C-F240-4C34-87E9-1DF2F4536AF3}" type="pres">
      <dgm:prSet presAssocID="{22FCFC0F-008D-40B7-9027-F4BC123DC841}" presName="sibTrans" presStyleLbl="sibTrans2D1" presStyleIdx="0" presStyleCnt="0"/>
      <dgm:spPr/>
    </dgm:pt>
    <dgm:pt modelId="{51396634-596F-4FBC-AE95-C027E710859E}" type="pres">
      <dgm:prSet presAssocID="{407448E8-E5B5-444C-A8F7-1E0624907E8B}" presName="compNode" presStyleCnt="0"/>
      <dgm:spPr/>
    </dgm:pt>
    <dgm:pt modelId="{AED41ED7-9174-4AD8-91FD-6A7F5585824C}" type="pres">
      <dgm:prSet presAssocID="{407448E8-E5B5-444C-A8F7-1E0624907E8B}" presName="bkgdShape" presStyleLbl="node1" presStyleIdx="1" presStyleCnt="4"/>
      <dgm:spPr/>
    </dgm:pt>
    <dgm:pt modelId="{8A8CB79A-FEDF-4B7E-B09E-48C2425B09C4}" type="pres">
      <dgm:prSet presAssocID="{407448E8-E5B5-444C-A8F7-1E0624907E8B}" presName="nodeTx" presStyleLbl="node1" presStyleIdx="1" presStyleCnt="4">
        <dgm:presLayoutVars>
          <dgm:bulletEnabled val="1"/>
        </dgm:presLayoutVars>
      </dgm:prSet>
      <dgm:spPr/>
    </dgm:pt>
    <dgm:pt modelId="{7C474188-F5B2-4814-AEE9-58A4D2CFF86E}" type="pres">
      <dgm:prSet presAssocID="{407448E8-E5B5-444C-A8F7-1E0624907E8B}" presName="invisiNode" presStyleLbl="node1" presStyleIdx="1" presStyleCnt="4"/>
      <dgm:spPr/>
    </dgm:pt>
    <dgm:pt modelId="{EFA5E798-4725-4C4E-9BD5-B29F4AF3A901}" type="pres">
      <dgm:prSet presAssocID="{407448E8-E5B5-444C-A8F7-1E0624907E8B}" presName="imagNode" presStyleLbl="fgImgPlace1" presStyleIdx="1" presStyleCnt="4"/>
      <dgm:spPr/>
    </dgm:pt>
    <dgm:pt modelId="{747116CD-CCB7-4720-9938-B0A71991211C}" type="pres">
      <dgm:prSet presAssocID="{FEF15F32-95E8-4A71-A7DD-CD4D460A87A3}" presName="sibTrans" presStyleLbl="sibTrans2D1" presStyleIdx="0" presStyleCnt="0"/>
      <dgm:spPr/>
    </dgm:pt>
    <dgm:pt modelId="{7BB28CF7-77EC-4594-9F20-9BE0161CDF0B}" type="pres">
      <dgm:prSet presAssocID="{7F26AAA0-B7D3-44BA-8DD9-BC143D6DA2F4}" presName="compNode" presStyleCnt="0"/>
      <dgm:spPr/>
    </dgm:pt>
    <dgm:pt modelId="{4091A8F9-39F9-42B3-BFC1-8F68708574DE}" type="pres">
      <dgm:prSet presAssocID="{7F26AAA0-B7D3-44BA-8DD9-BC143D6DA2F4}" presName="bkgdShape" presStyleLbl="node1" presStyleIdx="2" presStyleCnt="4"/>
      <dgm:spPr/>
    </dgm:pt>
    <dgm:pt modelId="{10D42312-7031-435E-94CD-A98A00E0B0AB}" type="pres">
      <dgm:prSet presAssocID="{7F26AAA0-B7D3-44BA-8DD9-BC143D6DA2F4}" presName="nodeTx" presStyleLbl="node1" presStyleIdx="2" presStyleCnt="4">
        <dgm:presLayoutVars>
          <dgm:bulletEnabled val="1"/>
        </dgm:presLayoutVars>
      </dgm:prSet>
      <dgm:spPr/>
    </dgm:pt>
    <dgm:pt modelId="{A29CEC7D-988A-401D-93E6-E8E4B80FADA1}" type="pres">
      <dgm:prSet presAssocID="{7F26AAA0-B7D3-44BA-8DD9-BC143D6DA2F4}" presName="invisiNode" presStyleLbl="node1" presStyleIdx="2" presStyleCnt="4"/>
      <dgm:spPr/>
    </dgm:pt>
    <dgm:pt modelId="{A8D531D9-A616-4BDC-9E77-8248B9C9FF31}" type="pres">
      <dgm:prSet presAssocID="{7F26AAA0-B7D3-44BA-8DD9-BC143D6DA2F4}" presName="imagNode" presStyleLbl="fgImgPlace1" presStyleIdx="2" presStyleCnt="4"/>
      <dgm:spPr/>
    </dgm:pt>
    <dgm:pt modelId="{C01CC265-038E-451F-AE46-83726254D52D}" type="pres">
      <dgm:prSet presAssocID="{7BA7C33E-8769-47DD-BF3A-E05BA1608EC7}" presName="sibTrans" presStyleLbl="sibTrans2D1" presStyleIdx="0" presStyleCnt="0"/>
      <dgm:spPr/>
    </dgm:pt>
    <dgm:pt modelId="{1B7B3178-CACC-4AF3-B886-507D178534F8}" type="pres">
      <dgm:prSet presAssocID="{CEC780AE-669F-4492-BDBD-D3DA5EBFF32D}" presName="compNode" presStyleCnt="0"/>
      <dgm:spPr/>
    </dgm:pt>
    <dgm:pt modelId="{5505FF3C-9813-435B-AE27-223502C88C63}" type="pres">
      <dgm:prSet presAssocID="{CEC780AE-669F-4492-BDBD-D3DA5EBFF32D}" presName="bkgdShape" presStyleLbl="node1" presStyleIdx="3" presStyleCnt="4"/>
      <dgm:spPr/>
    </dgm:pt>
    <dgm:pt modelId="{A6BBB632-16AF-4938-AC71-BE8B329ADB40}" type="pres">
      <dgm:prSet presAssocID="{CEC780AE-669F-4492-BDBD-D3DA5EBFF32D}" presName="nodeTx" presStyleLbl="node1" presStyleIdx="3" presStyleCnt="4">
        <dgm:presLayoutVars>
          <dgm:bulletEnabled val="1"/>
        </dgm:presLayoutVars>
      </dgm:prSet>
      <dgm:spPr/>
    </dgm:pt>
    <dgm:pt modelId="{2917BD9D-AC3C-492E-B5B4-17EDC8639EBC}" type="pres">
      <dgm:prSet presAssocID="{CEC780AE-669F-4492-BDBD-D3DA5EBFF32D}" presName="invisiNode" presStyleLbl="node1" presStyleIdx="3" presStyleCnt="4"/>
      <dgm:spPr/>
    </dgm:pt>
    <dgm:pt modelId="{59252AF5-C27D-457D-8C3C-7804526E348F}" type="pres">
      <dgm:prSet presAssocID="{CEC780AE-669F-4492-BDBD-D3DA5EBFF32D}" presName="imagNode" presStyleLbl="fgImgPlace1" presStyleIdx="3" presStyleCnt="4"/>
      <dgm:spPr/>
    </dgm:pt>
  </dgm:ptLst>
  <dgm:cxnLst>
    <dgm:cxn modelId="{2651750E-5832-49DB-9347-13CCC0C3F5A7}" srcId="{8133D2A9-75B7-402F-9101-C65209C61176}" destId="{407448E8-E5B5-444C-A8F7-1E0624907E8B}" srcOrd="1" destOrd="0" parTransId="{1F6D5A77-59A8-4A50-A685-BC5C401A42A2}" sibTransId="{FEF15F32-95E8-4A71-A7DD-CD4D460A87A3}"/>
    <dgm:cxn modelId="{070A5818-FD76-4970-ADF5-DF8067F2F352}" type="presOf" srcId="{407448E8-E5B5-444C-A8F7-1E0624907E8B}" destId="{8A8CB79A-FEDF-4B7E-B09E-48C2425B09C4}" srcOrd="1" destOrd="0" presId="urn:microsoft.com/office/officeart/2005/8/layout/hList7"/>
    <dgm:cxn modelId="{0443A92D-C032-4A83-A754-67C023E000CC}" type="presOf" srcId="{407448E8-E5B5-444C-A8F7-1E0624907E8B}" destId="{AED41ED7-9174-4AD8-91FD-6A7F5585824C}" srcOrd="0" destOrd="0" presId="urn:microsoft.com/office/officeart/2005/8/layout/hList7"/>
    <dgm:cxn modelId="{AB087F38-8106-4FF6-A36B-EA717293E54E}" srcId="{8133D2A9-75B7-402F-9101-C65209C61176}" destId="{4489B3E7-CEAD-4ED6-9284-2606CF277E5A}" srcOrd="0" destOrd="0" parTransId="{561843AD-0AEE-40BD-BE68-64A23C9BFA7D}" sibTransId="{22FCFC0F-008D-40B7-9027-F4BC123DC841}"/>
    <dgm:cxn modelId="{643C1839-C66A-4104-8779-76366878139D}" type="presOf" srcId="{22FCFC0F-008D-40B7-9027-F4BC123DC841}" destId="{68EF497C-F240-4C34-87E9-1DF2F4536AF3}" srcOrd="0" destOrd="0" presId="urn:microsoft.com/office/officeart/2005/8/layout/hList7"/>
    <dgm:cxn modelId="{3C681E5E-CD5A-4547-A3A0-23A6A7EA69E6}" type="presOf" srcId="{4489B3E7-CEAD-4ED6-9284-2606CF277E5A}" destId="{62FA14C1-C38A-49F6-97EE-86FB306C9B6C}" srcOrd="0" destOrd="0" presId="urn:microsoft.com/office/officeart/2005/8/layout/hList7"/>
    <dgm:cxn modelId="{1D096462-913E-4D48-B2B7-79CE6D61EA00}" type="presOf" srcId="{8133D2A9-75B7-402F-9101-C65209C61176}" destId="{5142CDC4-F896-4A6A-BC9B-835A06B010F7}" srcOrd="0" destOrd="0" presId="urn:microsoft.com/office/officeart/2005/8/layout/hList7"/>
    <dgm:cxn modelId="{0F6AF568-FD4F-4110-A4E3-B9ADBF482F64}" type="presOf" srcId="{7BA7C33E-8769-47DD-BF3A-E05BA1608EC7}" destId="{C01CC265-038E-451F-AE46-83726254D52D}" srcOrd="0" destOrd="0" presId="urn:microsoft.com/office/officeart/2005/8/layout/hList7"/>
    <dgm:cxn modelId="{9CB29C6A-1EF5-4636-8792-DE8D17923D3E}" type="presOf" srcId="{7F26AAA0-B7D3-44BA-8DD9-BC143D6DA2F4}" destId="{4091A8F9-39F9-42B3-BFC1-8F68708574DE}" srcOrd="0" destOrd="0" presId="urn:microsoft.com/office/officeart/2005/8/layout/hList7"/>
    <dgm:cxn modelId="{42148588-C575-4E10-889A-E7409DB02D9F}" type="presOf" srcId="{CEC780AE-669F-4492-BDBD-D3DA5EBFF32D}" destId="{A6BBB632-16AF-4938-AC71-BE8B329ADB40}" srcOrd="1" destOrd="0" presId="urn:microsoft.com/office/officeart/2005/8/layout/hList7"/>
    <dgm:cxn modelId="{7781A4B2-6742-4779-93FF-448DD26729B1}" srcId="{8133D2A9-75B7-402F-9101-C65209C61176}" destId="{CEC780AE-669F-4492-BDBD-D3DA5EBFF32D}" srcOrd="3" destOrd="0" parTransId="{8817B27B-495D-4A42-87D7-B924A77484C3}" sibTransId="{EEE21A0D-0716-48C6-B5D9-958A76B63D19}"/>
    <dgm:cxn modelId="{8C6144BC-375F-4326-B0E3-19C5B798B9E3}" type="presOf" srcId="{CEC780AE-669F-4492-BDBD-D3DA5EBFF32D}" destId="{5505FF3C-9813-435B-AE27-223502C88C63}" srcOrd="0" destOrd="0" presId="urn:microsoft.com/office/officeart/2005/8/layout/hList7"/>
    <dgm:cxn modelId="{6EE2BABC-212A-42AC-BD6A-38AB2B2BEB8D}" srcId="{8133D2A9-75B7-402F-9101-C65209C61176}" destId="{7F26AAA0-B7D3-44BA-8DD9-BC143D6DA2F4}" srcOrd="2" destOrd="0" parTransId="{D9FBD87D-D9F8-4074-A668-A497CC256E4C}" sibTransId="{7BA7C33E-8769-47DD-BF3A-E05BA1608EC7}"/>
    <dgm:cxn modelId="{4DBA4DBD-E548-4D3F-9530-CFE876858003}" type="presOf" srcId="{7F26AAA0-B7D3-44BA-8DD9-BC143D6DA2F4}" destId="{10D42312-7031-435E-94CD-A98A00E0B0AB}" srcOrd="1" destOrd="0" presId="urn:microsoft.com/office/officeart/2005/8/layout/hList7"/>
    <dgm:cxn modelId="{C54CB1E4-19B2-4F55-9E2C-FB50A6780A8F}" type="presOf" srcId="{4489B3E7-CEAD-4ED6-9284-2606CF277E5A}" destId="{16DE5765-BC02-47F8-9AA5-C8741709CD85}" srcOrd="1" destOrd="0" presId="urn:microsoft.com/office/officeart/2005/8/layout/hList7"/>
    <dgm:cxn modelId="{1FE4DCF2-EDAC-454B-B722-4099EA43F760}" type="presOf" srcId="{FEF15F32-95E8-4A71-A7DD-CD4D460A87A3}" destId="{747116CD-CCB7-4720-9938-B0A71991211C}" srcOrd="0" destOrd="0" presId="urn:microsoft.com/office/officeart/2005/8/layout/hList7"/>
    <dgm:cxn modelId="{44D60CAD-ED8D-4E21-8130-53D7D0AEC2E3}" type="presParOf" srcId="{5142CDC4-F896-4A6A-BC9B-835A06B010F7}" destId="{41717914-EBAE-40E1-A57A-080BF4496953}" srcOrd="0" destOrd="0" presId="urn:microsoft.com/office/officeart/2005/8/layout/hList7"/>
    <dgm:cxn modelId="{4E0FFC24-8B77-41EA-B226-518E32565CE9}" type="presParOf" srcId="{5142CDC4-F896-4A6A-BC9B-835A06B010F7}" destId="{11BA0E3A-8176-4508-A346-F693D11B8646}" srcOrd="1" destOrd="0" presId="urn:microsoft.com/office/officeart/2005/8/layout/hList7"/>
    <dgm:cxn modelId="{D1A7E1E8-8705-4AB4-AD82-7E18BB51852A}" type="presParOf" srcId="{11BA0E3A-8176-4508-A346-F693D11B8646}" destId="{3A8D3386-914E-4DC2-AB5C-5177BCE3A1A5}" srcOrd="0" destOrd="0" presId="urn:microsoft.com/office/officeart/2005/8/layout/hList7"/>
    <dgm:cxn modelId="{4C76BE56-DF92-4503-B6FB-5EC8168536BE}" type="presParOf" srcId="{3A8D3386-914E-4DC2-AB5C-5177BCE3A1A5}" destId="{62FA14C1-C38A-49F6-97EE-86FB306C9B6C}" srcOrd="0" destOrd="0" presId="urn:microsoft.com/office/officeart/2005/8/layout/hList7"/>
    <dgm:cxn modelId="{E401DB73-F274-4156-B000-232E41C48D47}" type="presParOf" srcId="{3A8D3386-914E-4DC2-AB5C-5177BCE3A1A5}" destId="{16DE5765-BC02-47F8-9AA5-C8741709CD85}" srcOrd="1" destOrd="0" presId="urn:microsoft.com/office/officeart/2005/8/layout/hList7"/>
    <dgm:cxn modelId="{EF476BB0-D817-4AE6-A1FD-857B2DCCBCD2}" type="presParOf" srcId="{3A8D3386-914E-4DC2-AB5C-5177BCE3A1A5}" destId="{3101249E-ACD4-48B8-A526-09746C774C25}" srcOrd="2" destOrd="0" presId="urn:microsoft.com/office/officeart/2005/8/layout/hList7"/>
    <dgm:cxn modelId="{8A3AF80A-2EA7-4347-A56C-6D217986A9DA}" type="presParOf" srcId="{3A8D3386-914E-4DC2-AB5C-5177BCE3A1A5}" destId="{A18957BB-4383-41A5-B086-05BE2FB8115F}" srcOrd="3" destOrd="0" presId="urn:microsoft.com/office/officeart/2005/8/layout/hList7"/>
    <dgm:cxn modelId="{B1D731A8-B36C-425A-BD67-1B69C00EA78F}" type="presParOf" srcId="{11BA0E3A-8176-4508-A346-F693D11B8646}" destId="{68EF497C-F240-4C34-87E9-1DF2F4536AF3}" srcOrd="1" destOrd="0" presId="urn:microsoft.com/office/officeart/2005/8/layout/hList7"/>
    <dgm:cxn modelId="{651FBBE6-E258-47AE-922F-0BFB41C909EF}" type="presParOf" srcId="{11BA0E3A-8176-4508-A346-F693D11B8646}" destId="{51396634-596F-4FBC-AE95-C027E710859E}" srcOrd="2" destOrd="0" presId="urn:microsoft.com/office/officeart/2005/8/layout/hList7"/>
    <dgm:cxn modelId="{8468A3E2-05DE-4124-A1EC-10A6FB085204}" type="presParOf" srcId="{51396634-596F-4FBC-AE95-C027E710859E}" destId="{AED41ED7-9174-4AD8-91FD-6A7F5585824C}" srcOrd="0" destOrd="0" presId="urn:microsoft.com/office/officeart/2005/8/layout/hList7"/>
    <dgm:cxn modelId="{87496085-259D-4562-B0EB-DD9F300E2EB4}" type="presParOf" srcId="{51396634-596F-4FBC-AE95-C027E710859E}" destId="{8A8CB79A-FEDF-4B7E-B09E-48C2425B09C4}" srcOrd="1" destOrd="0" presId="urn:microsoft.com/office/officeart/2005/8/layout/hList7"/>
    <dgm:cxn modelId="{29F48012-E118-4AE6-B0F2-C18660614AC9}" type="presParOf" srcId="{51396634-596F-4FBC-AE95-C027E710859E}" destId="{7C474188-F5B2-4814-AEE9-58A4D2CFF86E}" srcOrd="2" destOrd="0" presId="urn:microsoft.com/office/officeart/2005/8/layout/hList7"/>
    <dgm:cxn modelId="{0710EE12-5DF4-47FF-B491-3DE97C33CC74}" type="presParOf" srcId="{51396634-596F-4FBC-AE95-C027E710859E}" destId="{EFA5E798-4725-4C4E-9BD5-B29F4AF3A901}" srcOrd="3" destOrd="0" presId="urn:microsoft.com/office/officeart/2005/8/layout/hList7"/>
    <dgm:cxn modelId="{A08872A7-A4B5-4FF6-9649-BC16976D5EA0}" type="presParOf" srcId="{11BA0E3A-8176-4508-A346-F693D11B8646}" destId="{747116CD-CCB7-4720-9938-B0A71991211C}" srcOrd="3" destOrd="0" presId="urn:microsoft.com/office/officeart/2005/8/layout/hList7"/>
    <dgm:cxn modelId="{939FAF69-D5BF-444E-9741-CF6CB3F59784}" type="presParOf" srcId="{11BA0E3A-8176-4508-A346-F693D11B8646}" destId="{7BB28CF7-77EC-4594-9F20-9BE0161CDF0B}" srcOrd="4" destOrd="0" presId="urn:microsoft.com/office/officeart/2005/8/layout/hList7"/>
    <dgm:cxn modelId="{34C7A18E-A2D6-4A73-A0CE-F7DD6688B78E}" type="presParOf" srcId="{7BB28CF7-77EC-4594-9F20-9BE0161CDF0B}" destId="{4091A8F9-39F9-42B3-BFC1-8F68708574DE}" srcOrd="0" destOrd="0" presId="urn:microsoft.com/office/officeart/2005/8/layout/hList7"/>
    <dgm:cxn modelId="{3238A70A-3AA8-4527-BA6B-B65D08D0750C}" type="presParOf" srcId="{7BB28CF7-77EC-4594-9F20-9BE0161CDF0B}" destId="{10D42312-7031-435E-94CD-A98A00E0B0AB}" srcOrd="1" destOrd="0" presId="urn:microsoft.com/office/officeart/2005/8/layout/hList7"/>
    <dgm:cxn modelId="{8D9AAD03-6CC1-4471-AE38-04FA15C62E00}" type="presParOf" srcId="{7BB28CF7-77EC-4594-9F20-9BE0161CDF0B}" destId="{A29CEC7D-988A-401D-93E6-E8E4B80FADA1}" srcOrd="2" destOrd="0" presId="urn:microsoft.com/office/officeart/2005/8/layout/hList7"/>
    <dgm:cxn modelId="{082E1BF8-8A52-4DB4-9432-9F8949CD2C4E}" type="presParOf" srcId="{7BB28CF7-77EC-4594-9F20-9BE0161CDF0B}" destId="{A8D531D9-A616-4BDC-9E77-8248B9C9FF31}" srcOrd="3" destOrd="0" presId="urn:microsoft.com/office/officeart/2005/8/layout/hList7"/>
    <dgm:cxn modelId="{3DCDA3E6-1527-4A7A-92F0-00C62D0A187E}" type="presParOf" srcId="{11BA0E3A-8176-4508-A346-F693D11B8646}" destId="{C01CC265-038E-451F-AE46-83726254D52D}" srcOrd="5" destOrd="0" presId="urn:microsoft.com/office/officeart/2005/8/layout/hList7"/>
    <dgm:cxn modelId="{CA449451-C9BA-4301-97D9-534738B44986}" type="presParOf" srcId="{11BA0E3A-8176-4508-A346-F693D11B8646}" destId="{1B7B3178-CACC-4AF3-B886-507D178534F8}" srcOrd="6" destOrd="0" presId="urn:microsoft.com/office/officeart/2005/8/layout/hList7"/>
    <dgm:cxn modelId="{A8F94DEA-D48C-4667-8D4E-AD53B2AD8A8F}" type="presParOf" srcId="{1B7B3178-CACC-4AF3-B886-507D178534F8}" destId="{5505FF3C-9813-435B-AE27-223502C88C63}" srcOrd="0" destOrd="0" presId="urn:microsoft.com/office/officeart/2005/8/layout/hList7"/>
    <dgm:cxn modelId="{53D56FE7-1799-4E91-BB37-97761CC80B8B}" type="presParOf" srcId="{1B7B3178-CACC-4AF3-B886-507D178534F8}" destId="{A6BBB632-16AF-4938-AC71-BE8B329ADB40}" srcOrd="1" destOrd="0" presId="urn:microsoft.com/office/officeart/2005/8/layout/hList7"/>
    <dgm:cxn modelId="{836F1760-CACE-4CF9-8B49-FD1275632097}" type="presParOf" srcId="{1B7B3178-CACC-4AF3-B886-507D178534F8}" destId="{2917BD9D-AC3C-492E-B5B4-17EDC8639EBC}" srcOrd="2" destOrd="0" presId="urn:microsoft.com/office/officeart/2005/8/layout/hList7"/>
    <dgm:cxn modelId="{539A3FB5-9FE8-4F73-92BB-E2FFF5FD1294}" type="presParOf" srcId="{1B7B3178-CACC-4AF3-B886-507D178534F8}" destId="{59252AF5-C27D-457D-8C3C-7804526E348F}" srcOrd="3" destOrd="0" presId="urn:microsoft.com/office/officeart/2005/8/layout/hList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D2E15B3-4C2B-4CB1-B01B-075D32267204}"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825D8455-DA17-422C-8551-133C8BF4A344}">
      <dgm:prSet phldrT="[Text]"/>
      <dgm:spPr>
        <a:blipFill rotWithShape="0">
          <a:blip xmlns:r="http://schemas.openxmlformats.org/officeDocument/2006/relationships" r:embed="rId1"/>
          <a:stretch>
            <a:fillRect/>
          </a:stretch>
        </a:blipFill>
      </dgm:spPr>
      <dgm:t>
        <a:bodyPr/>
        <a:lstStyle/>
        <a:p>
          <a:r>
            <a:rPr lang="en-US" dirty="0"/>
            <a:t>COMMUNITY</a:t>
          </a:r>
        </a:p>
      </dgm:t>
    </dgm:pt>
    <dgm:pt modelId="{E8642FAF-F0E2-4FD2-A785-665CFA113B5D}" type="parTrans" cxnId="{1A1A86DA-9D9D-47CA-8464-65441CE0A3AB}">
      <dgm:prSet/>
      <dgm:spPr/>
      <dgm:t>
        <a:bodyPr/>
        <a:lstStyle/>
        <a:p>
          <a:endParaRPr lang="en-US"/>
        </a:p>
      </dgm:t>
    </dgm:pt>
    <dgm:pt modelId="{93F31BD2-AFCF-41D6-B8C3-EFCC21273860}" type="sibTrans" cxnId="{1A1A86DA-9D9D-47CA-8464-65441CE0A3AB}">
      <dgm:prSet/>
      <dgm:spPr/>
      <dgm:t>
        <a:bodyPr/>
        <a:lstStyle/>
        <a:p>
          <a:endParaRPr lang="en-US"/>
        </a:p>
      </dgm:t>
    </dgm:pt>
    <dgm:pt modelId="{4D31917F-BA8A-4C93-8792-773109FCE506}">
      <dgm:prSet phldrT="[Text]" phldr="1"/>
      <dgm:spPr/>
      <dgm:t>
        <a:bodyPr/>
        <a:lstStyle/>
        <a:p>
          <a:endParaRPr lang="en-US"/>
        </a:p>
      </dgm:t>
    </dgm:pt>
    <dgm:pt modelId="{D2CC618A-ABBF-4919-9CE7-6587038FC731}" type="parTrans" cxnId="{3D7F17AF-DC27-4792-889E-409DA944187F}">
      <dgm:prSet/>
      <dgm:spPr/>
      <dgm:t>
        <a:bodyPr/>
        <a:lstStyle/>
        <a:p>
          <a:endParaRPr lang="en-US"/>
        </a:p>
      </dgm:t>
    </dgm:pt>
    <dgm:pt modelId="{EBBDAC01-C675-4E39-9EDF-E122E0D62FCC}" type="sibTrans" cxnId="{3D7F17AF-DC27-4792-889E-409DA944187F}">
      <dgm:prSet/>
      <dgm:spPr/>
      <dgm:t>
        <a:bodyPr/>
        <a:lstStyle/>
        <a:p>
          <a:endParaRPr lang="en-US"/>
        </a:p>
      </dgm:t>
    </dgm:pt>
    <dgm:pt modelId="{9A13AABE-BB24-4E7D-8AA9-D7EF5DFCAB93}" type="pres">
      <dgm:prSet presAssocID="{0D2E15B3-4C2B-4CB1-B01B-075D32267204}" presName="composite" presStyleCnt="0">
        <dgm:presLayoutVars>
          <dgm:chMax val="1"/>
          <dgm:dir/>
          <dgm:resizeHandles val="exact"/>
        </dgm:presLayoutVars>
      </dgm:prSet>
      <dgm:spPr/>
    </dgm:pt>
    <dgm:pt modelId="{E478F38D-BE00-4CE8-8394-7347F317C2DE}" type="pres">
      <dgm:prSet presAssocID="{0D2E15B3-4C2B-4CB1-B01B-075D32267204}" presName="radial" presStyleCnt="0">
        <dgm:presLayoutVars>
          <dgm:animLvl val="ctr"/>
        </dgm:presLayoutVars>
      </dgm:prSet>
      <dgm:spPr/>
    </dgm:pt>
    <dgm:pt modelId="{66BAF7DE-827C-4FE5-BCC6-6FCA47C4A2BA}" type="pres">
      <dgm:prSet presAssocID="{825D8455-DA17-422C-8551-133C8BF4A344}" presName="centerShape" presStyleLbl="vennNode1" presStyleIdx="0" presStyleCnt="1" custScaleX="78963" custScaleY="81093"/>
      <dgm:spPr/>
    </dgm:pt>
  </dgm:ptLst>
  <dgm:cxnLst>
    <dgm:cxn modelId="{31E7B39E-2892-4206-9644-66045AC26219}" type="presOf" srcId="{0D2E15B3-4C2B-4CB1-B01B-075D32267204}" destId="{9A13AABE-BB24-4E7D-8AA9-D7EF5DFCAB93}" srcOrd="0" destOrd="0" presId="urn:microsoft.com/office/officeart/2005/8/layout/radial3"/>
    <dgm:cxn modelId="{3D7F17AF-DC27-4792-889E-409DA944187F}" srcId="{0D2E15B3-4C2B-4CB1-B01B-075D32267204}" destId="{4D31917F-BA8A-4C93-8792-773109FCE506}" srcOrd="1" destOrd="0" parTransId="{D2CC618A-ABBF-4919-9CE7-6587038FC731}" sibTransId="{EBBDAC01-C675-4E39-9EDF-E122E0D62FCC}"/>
    <dgm:cxn modelId="{E3467FC9-AECE-46E0-9B28-8B72D61CC2AC}" type="presOf" srcId="{825D8455-DA17-422C-8551-133C8BF4A344}" destId="{66BAF7DE-827C-4FE5-BCC6-6FCA47C4A2BA}" srcOrd="0" destOrd="0" presId="urn:microsoft.com/office/officeart/2005/8/layout/radial3"/>
    <dgm:cxn modelId="{1A1A86DA-9D9D-47CA-8464-65441CE0A3AB}" srcId="{0D2E15B3-4C2B-4CB1-B01B-075D32267204}" destId="{825D8455-DA17-422C-8551-133C8BF4A344}" srcOrd="0" destOrd="0" parTransId="{E8642FAF-F0E2-4FD2-A785-665CFA113B5D}" sibTransId="{93F31BD2-AFCF-41D6-B8C3-EFCC21273860}"/>
    <dgm:cxn modelId="{635EEAC1-877E-4986-8284-8FCD94B3FCF9}" type="presParOf" srcId="{9A13AABE-BB24-4E7D-8AA9-D7EF5DFCAB93}" destId="{E478F38D-BE00-4CE8-8394-7347F317C2DE}" srcOrd="0" destOrd="0" presId="urn:microsoft.com/office/officeart/2005/8/layout/radial3"/>
    <dgm:cxn modelId="{6E923880-5703-4427-98CB-B28575090BF4}" type="presParOf" srcId="{E478F38D-BE00-4CE8-8394-7347F317C2DE}" destId="{66BAF7DE-827C-4FE5-BCC6-6FCA47C4A2BA}" srcOrd="0"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5418F17-F9C3-4F88-823B-C5145BF3BC81}"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0B675083-F16E-4D82-9C7F-6704F204D046}">
      <dgm:prSet phldrT="[Text]"/>
      <dgm:spPr/>
      <dgm:t>
        <a:bodyPr/>
        <a:lstStyle/>
        <a:p>
          <a:endParaRPr lang="en-US" dirty="0"/>
        </a:p>
      </dgm:t>
    </dgm:pt>
    <dgm:pt modelId="{54DCBEEA-A876-4EC7-AD6B-11CFBD681348}" type="parTrans" cxnId="{E8EB90A1-1E88-4E9B-974D-3F8141539157}">
      <dgm:prSet/>
      <dgm:spPr/>
      <dgm:t>
        <a:bodyPr/>
        <a:lstStyle/>
        <a:p>
          <a:endParaRPr lang="en-US"/>
        </a:p>
      </dgm:t>
    </dgm:pt>
    <dgm:pt modelId="{592321BA-E9CF-45C7-A587-44AEBBDF424B}" type="sibTrans" cxnId="{E8EB90A1-1E88-4E9B-974D-3F8141539157}">
      <dgm:prSet/>
      <dgm:spPr/>
      <dgm:t>
        <a:bodyPr/>
        <a:lstStyle/>
        <a:p>
          <a:endParaRPr lang="en-US"/>
        </a:p>
      </dgm:t>
    </dgm:pt>
    <dgm:pt modelId="{49B6D67F-E35B-4A04-9CC7-8D10FE060F24}">
      <dgm:prSet phldrT="[Text]"/>
      <dgm:spPr/>
      <dgm:t>
        <a:bodyPr/>
        <a:lstStyle/>
        <a:p>
          <a:r>
            <a:rPr lang="en-US" dirty="0"/>
            <a:t>ACCOUNT</a:t>
          </a: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B355CC0B-329B-4E87-BC2D-4057C16E3720}" type="parTrans" cxnId="{892182DD-C23C-4359-80A1-6DACEBEB0ADD}">
      <dgm:prSet/>
      <dgm:spPr/>
      <dgm:t>
        <a:bodyPr/>
        <a:lstStyle/>
        <a:p>
          <a:endParaRPr lang="en-US"/>
        </a:p>
      </dgm:t>
    </dgm:pt>
    <dgm:pt modelId="{086528AE-D9DD-404D-BE15-CB47CF440C74}" type="sibTrans" cxnId="{892182DD-C23C-4359-80A1-6DACEBEB0ADD}">
      <dgm:prSet/>
      <dgm:spPr/>
      <dgm:t>
        <a:bodyPr/>
        <a:lstStyle/>
        <a:p>
          <a:endParaRPr lang="en-US"/>
        </a:p>
      </dgm:t>
    </dgm:pt>
    <dgm:pt modelId="{5C80DC84-7936-462F-9C3C-29837BEE7819}">
      <dgm:prSet phldrT="[Text]"/>
      <dgm:spPr/>
      <dgm:t>
        <a:bodyPr/>
        <a:lstStyle/>
        <a:p>
          <a:r>
            <a:rPr lang="en-US" dirty="0"/>
            <a:t>COMMUNITY</a:t>
          </a: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49FAD4ED-77DA-4F3D-9D11-0BD90D17D194}" type="parTrans" cxnId="{27BF900F-E41C-42B6-B63A-24C07A0C6D9C}">
      <dgm:prSet/>
      <dgm:spPr/>
      <dgm:t>
        <a:bodyPr/>
        <a:lstStyle/>
        <a:p>
          <a:endParaRPr lang="en-US"/>
        </a:p>
      </dgm:t>
    </dgm:pt>
    <dgm:pt modelId="{C3031F6D-252C-4ED1-A57F-4BE6B5233E8B}" type="sibTrans" cxnId="{27BF900F-E41C-42B6-B63A-24C07A0C6D9C}">
      <dgm:prSet/>
      <dgm:spPr/>
      <dgm:t>
        <a:bodyPr/>
        <a:lstStyle/>
        <a:p>
          <a:endParaRPr lang="en-US"/>
        </a:p>
      </dgm:t>
    </dgm:pt>
    <dgm:pt modelId="{BC4E883A-E984-4E3C-941D-94AAF2CD8C2E}">
      <dgm:prSet phldrT="[Text]"/>
      <dgm:spPr/>
      <dgm:t>
        <a:bodyPr/>
        <a:lstStyle/>
        <a:p>
          <a:r>
            <a:rPr lang="en-US" dirty="0"/>
            <a:t>JOBS</a:t>
          </a: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D758081-ADE6-4BE8-B1BC-2C280E0E3A88}" type="parTrans" cxnId="{E4DD9B66-6F30-4DAF-8F5A-D1B755F56C1A}">
      <dgm:prSet/>
      <dgm:spPr/>
      <dgm:t>
        <a:bodyPr/>
        <a:lstStyle/>
        <a:p>
          <a:endParaRPr lang="en-US"/>
        </a:p>
      </dgm:t>
    </dgm:pt>
    <dgm:pt modelId="{A7980A69-0978-4073-899D-EE66065C1A6A}" type="sibTrans" cxnId="{E4DD9B66-6F30-4DAF-8F5A-D1B755F56C1A}">
      <dgm:prSet/>
      <dgm:spPr/>
      <dgm:t>
        <a:bodyPr/>
        <a:lstStyle/>
        <a:p>
          <a:endParaRPr lang="en-US"/>
        </a:p>
      </dgm:t>
    </dgm:pt>
    <dgm:pt modelId="{863344BD-1092-470F-8F5A-FBE2039D2C00}" type="pres">
      <dgm:prSet presAssocID="{75418F17-F9C3-4F88-823B-C5145BF3BC81}" presName="composite" presStyleCnt="0">
        <dgm:presLayoutVars>
          <dgm:chMax val="1"/>
          <dgm:dir/>
          <dgm:resizeHandles val="exact"/>
        </dgm:presLayoutVars>
      </dgm:prSet>
      <dgm:spPr/>
    </dgm:pt>
    <dgm:pt modelId="{88AF7132-F9FC-4C23-A80E-5665748142D4}" type="pres">
      <dgm:prSet presAssocID="{75418F17-F9C3-4F88-823B-C5145BF3BC81}" presName="radial" presStyleCnt="0">
        <dgm:presLayoutVars>
          <dgm:animLvl val="ctr"/>
        </dgm:presLayoutVars>
      </dgm:prSet>
      <dgm:spPr/>
    </dgm:pt>
    <dgm:pt modelId="{42B561C3-73E3-4948-9667-B8C5298906D0}" type="pres">
      <dgm:prSet presAssocID="{0B675083-F16E-4D82-9C7F-6704F204D046}" presName="centerShape" presStyleLbl="vennNode1" presStyleIdx="0" presStyleCnt="4"/>
      <dgm:spPr/>
    </dgm:pt>
    <dgm:pt modelId="{6C945E13-33A1-4B09-9A55-6A0DBF6A6D31}" type="pres">
      <dgm:prSet presAssocID="{49B6D67F-E35B-4A04-9CC7-8D10FE060F24}" presName="node" presStyleLbl="vennNode1" presStyleIdx="1" presStyleCnt="4">
        <dgm:presLayoutVars>
          <dgm:bulletEnabled val="1"/>
        </dgm:presLayoutVars>
      </dgm:prSet>
      <dgm:spPr/>
    </dgm:pt>
    <dgm:pt modelId="{9B524B0A-B109-43D2-ABEB-7ADCDEA9BDEA}" type="pres">
      <dgm:prSet presAssocID="{5C80DC84-7936-462F-9C3C-29837BEE7819}" presName="node" presStyleLbl="vennNode1" presStyleIdx="2" presStyleCnt="4">
        <dgm:presLayoutVars>
          <dgm:bulletEnabled val="1"/>
        </dgm:presLayoutVars>
      </dgm:prSet>
      <dgm:spPr/>
    </dgm:pt>
    <dgm:pt modelId="{985C9F28-ECED-4F82-A3F9-E1988B423E0E}" type="pres">
      <dgm:prSet presAssocID="{BC4E883A-E984-4E3C-941D-94AAF2CD8C2E}" presName="node" presStyleLbl="vennNode1" presStyleIdx="3" presStyleCnt="4">
        <dgm:presLayoutVars>
          <dgm:bulletEnabled val="1"/>
        </dgm:presLayoutVars>
      </dgm:prSet>
      <dgm:spPr/>
    </dgm:pt>
  </dgm:ptLst>
  <dgm:cxnLst>
    <dgm:cxn modelId="{27BF900F-E41C-42B6-B63A-24C07A0C6D9C}" srcId="{0B675083-F16E-4D82-9C7F-6704F204D046}" destId="{5C80DC84-7936-462F-9C3C-29837BEE7819}" srcOrd="1" destOrd="0" parTransId="{49FAD4ED-77DA-4F3D-9D11-0BD90D17D194}" sibTransId="{C3031F6D-252C-4ED1-A57F-4BE6B5233E8B}"/>
    <dgm:cxn modelId="{4737B61E-3925-400D-904F-58C7E00DB96C}" type="presOf" srcId="{49B6D67F-E35B-4A04-9CC7-8D10FE060F24}" destId="{6C945E13-33A1-4B09-9A55-6A0DBF6A6D31}" srcOrd="0" destOrd="0" presId="urn:microsoft.com/office/officeart/2005/8/layout/radial3"/>
    <dgm:cxn modelId="{E4DD9B66-6F30-4DAF-8F5A-D1B755F56C1A}" srcId="{0B675083-F16E-4D82-9C7F-6704F204D046}" destId="{BC4E883A-E984-4E3C-941D-94AAF2CD8C2E}" srcOrd="2" destOrd="0" parTransId="{8D758081-ADE6-4BE8-B1BC-2C280E0E3A88}" sibTransId="{A7980A69-0978-4073-899D-EE66065C1A6A}"/>
    <dgm:cxn modelId="{648CA551-0D70-461C-914A-FEE4C54D027E}" type="presOf" srcId="{75418F17-F9C3-4F88-823B-C5145BF3BC81}" destId="{863344BD-1092-470F-8F5A-FBE2039D2C00}" srcOrd="0" destOrd="0" presId="urn:microsoft.com/office/officeart/2005/8/layout/radial3"/>
    <dgm:cxn modelId="{E8EB90A1-1E88-4E9B-974D-3F8141539157}" srcId="{75418F17-F9C3-4F88-823B-C5145BF3BC81}" destId="{0B675083-F16E-4D82-9C7F-6704F204D046}" srcOrd="0" destOrd="0" parTransId="{54DCBEEA-A876-4EC7-AD6B-11CFBD681348}" sibTransId="{592321BA-E9CF-45C7-A587-44AEBBDF424B}"/>
    <dgm:cxn modelId="{BE43ADA4-5884-42B7-8B86-DDE68EBE3CF6}" type="presOf" srcId="{0B675083-F16E-4D82-9C7F-6704F204D046}" destId="{42B561C3-73E3-4948-9667-B8C5298906D0}" srcOrd="0" destOrd="0" presId="urn:microsoft.com/office/officeart/2005/8/layout/radial3"/>
    <dgm:cxn modelId="{B001A7D7-4ED8-43BA-8BF1-EB29736D9F82}" type="presOf" srcId="{5C80DC84-7936-462F-9C3C-29837BEE7819}" destId="{9B524B0A-B109-43D2-ABEB-7ADCDEA9BDEA}" srcOrd="0" destOrd="0" presId="urn:microsoft.com/office/officeart/2005/8/layout/radial3"/>
    <dgm:cxn modelId="{892182DD-C23C-4359-80A1-6DACEBEB0ADD}" srcId="{0B675083-F16E-4D82-9C7F-6704F204D046}" destId="{49B6D67F-E35B-4A04-9CC7-8D10FE060F24}" srcOrd="0" destOrd="0" parTransId="{B355CC0B-329B-4E87-BC2D-4057C16E3720}" sibTransId="{086528AE-D9DD-404D-BE15-CB47CF440C74}"/>
    <dgm:cxn modelId="{B45593EF-CEAC-4663-B9F5-253C086C7EB9}" type="presOf" srcId="{BC4E883A-E984-4E3C-941D-94AAF2CD8C2E}" destId="{985C9F28-ECED-4F82-A3F9-E1988B423E0E}" srcOrd="0" destOrd="0" presId="urn:microsoft.com/office/officeart/2005/8/layout/radial3"/>
    <dgm:cxn modelId="{87048A79-3A30-4E76-A5D0-324E126D1EB5}" type="presParOf" srcId="{863344BD-1092-470F-8F5A-FBE2039D2C00}" destId="{88AF7132-F9FC-4C23-A80E-5665748142D4}" srcOrd="0" destOrd="0" presId="urn:microsoft.com/office/officeart/2005/8/layout/radial3"/>
    <dgm:cxn modelId="{F764C7F1-02CA-4FD3-9659-4B8D6B181BCF}" type="presParOf" srcId="{88AF7132-F9FC-4C23-A80E-5665748142D4}" destId="{42B561C3-73E3-4948-9667-B8C5298906D0}" srcOrd="0" destOrd="0" presId="urn:microsoft.com/office/officeart/2005/8/layout/radial3"/>
    <dgm:cxn modelId="{D6B09AA6-E677-49A3-A503-CC21766B3535}" type="presParOf" srcId="{88AF7132-F9FC-4C23-A80E-5665748142D4}" destId="{6C945E13-33A1-4B09-9A55-6A0DBF6A6D31}" srcOrd="1" destOrd="0" presId="urn:microsoft.com/office/officeart/2005/8/layout/radial3"/>
    <dgm:cxn modelId="{20C26E73-8E08-4C3B-960C-55BAE75C768C}" type="presParOf" srcId="{88AF7132-F9FC-4C23-A80E-5665748142D4}" destId="{9B524B0A-B109-43D2-ABEB-7ADCDEA9BDEA}" srcOrd="2" destOrd="0" presId="urn:microsoft.com/office/officeart/2005/8/layout/radial3"/>
    <dgm:cxn modelId="{B535CA1A-2B30-49C0-838A-FB14EF4135A8}" type="presParOf" srcId="{88AF7132-F9FC-4C23-A80E-5665748142D4}" destId="{985C9F28-ECED-4F82-A3F9-E1988B423E0E}"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5418F17-F9C3-4F88-823B-C5145BF3BC81}"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0B675083-F16E-4D82-9C7F-6704F204D046}">
      <dgm:prSet phldrT="[Text]"/>
      <dgm:spPr/>
      <dgm:t>
        <a:bodyPr/>
        <a:lstStyle/>
        <a:p>
          <a:endParaRPr lang="en-US" dirty="0"/>
        </a:p>
      </dgm:t>
    </dgm:pt>
    <dgm:pt modelId="{54DCBEEA-A876-4EC7-AD6B-11CFBD681348}" type="parTrans" cxnId="{E8EB90A1-1E88-4E9B-974D-3F8141539157}">
      <dgm:prSet/>
      <dgm:spPr/>
      <dgm:t>
        <a:bodyPr/>
        <a:lstStyle/>
        <a:p>
          <a:endParaRPr lang="en-US"/>
        </a:p>
      </dgm:t>
    </dgm:pt>
    <dgm:pt modelId="{592321BA-E9CF-45C7-A587-44AEBBDF424B}" type="sibTrans" cxnId="{E8EB90A1-1E88-4E9B-974D-3F8141539157}">
      <dgm:prSet/>
      <dgm:spPr/>
      <dgm:t>
        <a:bodyPr/>
        <a:lstStyle/>
        <a:p>
          <a:endParaRPr lang="en-US"/>
        </a:p>
      </dgm:t>
    </dgm:pt>
    <dgm:pt modelId="{49B6D67F-E35B-4A04-9CC7-8D10FE060F24}">
      <dgm:prSet phldrT="[Text]"/>
      <dgm:spPr/>
      <dgm:t>
        <a:bodyPr/>
        <a:lstStyle/>
        <a:p>
          <a:r>
            <a:rPr lang="en-US" dirty="0"/>
            <a:t>BLOG</a:t>
          </a: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B355CC0B-329B-4E87-BC2D-4057C16E3720}" type="parTrans" cxnId="{892182DD-C23C-4359-80A1-6DACEBEB0ADD}">
      <dgm:prSet/>
      <dgm:spPr/>
      <dgm:t>
        <a:bodyPr/>
        <a:lstStyle/>
        <a:p>
          <a:endParaRPr lang="en-US"/>
        </a:p>
      </dgm:t>
    </dgm:pt>
    <dgm:pt modelId="{086528AE-D9DD-404D-BE15-CB47CF440C74}" type="sibTrans" cxnId="{892182DD-C23C-4359-80A1-6DACEBEB0ADD}">
      <dgm:prSet/>
      <dgm:spPr/>
      <dgm:t>
        <a:bodyPr/>
        <a:lstStyle/>
        <a:p>
          <a:endParaRPr lang="en-US"/>
        </a:p>
      </dgm:t>
    </dgm:pt>
    <dgm:pt modelId="{5C80DC84-7936-462F-9C3C-29837BEE7819}">
      <dgm:prSet phldrT="[Text]"/>
      <dgm:spPr/>
      <dgm:t>
        <a:bodyPr/>
        <a:lstStyle/>
        <a:p>
          <a:r>
            <a:rPr lang="en-US" dirty="0"/>
            <a:t>CONNECT</a:t>
          </a: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49FAD4ED-77DA-4F3D-9D11-0BD90D17D194}" type="parTrans" cxnId="{27BF900F-E41C-42B6-B63A-24C07A0C6D9C}">
      <dgm:prSet/>
      <dgm:spPr/>
      <dgm:t>
        <a:bodyPr/>
        <a:lstStyle/>
        <a:p>
          <a:endParaRPr lang="en-US"/>
        </a:p>
      </dgm:t>
    </dgm:pt>
    <dgm:pt modelId="{C3031F6D-252C-4ED1-A57F-4BE6B5233E8B}" type="sibTrans" cxnId="{27BF900F-E41C-42B6-B63A-24C07A0C6D9C}">
      <dgm:prSet/>
      <dgm:spPr/>
      <dgm:t>
        <a:bodyPr/>
        <a:lstStyle/>
        <a:p>
          <a:endParaRPr lang="en-US"/>
        </a:p>
      </dgm:t>
    </dgm:pt>
    <dgm:pt modelId="{BC4E883A-E984-4E3C-941D-94AAF2CD8C2E}">
      <dgm:prSet phldrT="[Text]"/>
      <dgm:spPr/>
      <dgm:t>
        <a:bodyPr/>
        <a:lstStyle/>
        <a:p>
          <a:r>
            <a:rPr lang="en-US" dirty="0"/>
            <a:t>PICS</a:t>
          </a:r>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D758081-ADE6-4BE8-B1BC-2C280E0E3A88}" type="parTrans" cxnId="{E4DD9B66-6F30-4DAF-8F5A-D1B755F56C1A}">
      <dgm:prSet/>
      <dgm:spPr/>
      <dgm:t>
        <a:bodyPr/>
        <a:lstStyle/>
        <a:p>
          <a:endParaRPr lang="en-US"/>
        </a:p>
      </dgm:t>
    </dgm:pt>
    <dgm:pt modelId="{A7980A69-0978-4073-899D-EE66065C1A6A}" type="sibTrans" cxnId="{E4DD9B66-6F30-4DAF-8F5A-D1B755F56C1A}">
      <dgm:prSet/>
      <dgm:spPr/>
      <dgm:t>
        <a:bodyPr/>
        <a:lstStyle/>
        <a:p>
          <a:endParaRPr lang="en-US"/>
        </a:p>
      </dgm:t>
    </dgm:pt>
    <dgm:pt modelId="{863344BD-1092-470F-8F5A-FBE2039D2C00}" type="pres">
      <dgm:prSet presAssocID="{75418F17-F9C3-4F88-823B-C5145BF3BC81}" presName="composite" presStyleCnt="0">
        <dgm:presLayoutVars>
          <dgm:chMax val="1"/>
          <dgm:dir/>
          <dgm:resizeHandles val="exact"/>
        </dgm:presLayoutVars>
      </dgm:prSet>
      <dgm:spPr/>
    </dgm:pt>
    <dgm:pt modelId="{88AF7132-F9FC-4C23-A80E-5665748142D4}" type="pres">
      <dgm:prSet presAssocID="{75418F17-F9C3-4F88-823B-C5145BF3BC81}" presName="radial" presStyleCnt="0">
        <dgm:presLayoutVars>
          <dgm:animLvl val="ctr"/>
        </dgm:presLayoutVars>
      </dgm:prSet>
      <dgm:spPr/>
    </dgm:pt>
    <dgm:pt modelId="{42B561C3-73E3-4948-9667-B8C5298906D0}" type="pres">
      <dgm:prSet presAssocID="{0B675083-F16E-4D82-9C7F-6704F204D046}" presName="centerShape" presStyleLbl="vennNode1" presStyleIdx="0" presStyleCnt="4"/>
      <dgm:spPr/>
    </dgm:pt>
    <dgm:pt modelId="{6C945E13-33A1-4B09-9A55-6A0DBF6A6D31}" type="pres">
      <dgm:prSet presAssocID="{49B6D67F-E35B-4A04-9CC7-8D10FE060F24}" presName="node" presStyleLbl="vennNode1" presStyleIdx="1" presStyleCnt="4">
        <dgm:presLayoutVars>
          <dgm:bulletEnabled val="1"/>
        </dgm:presLayoutVars>
      </dgm:prSet>
      <dgm:spPr/>
    </dgm:pt>
    <dgm:pt modelId="{9B524B0A-B109-43D2-ABEB-7ADCDEA9BDEA}" type="pres">
      <dgm:prSet presAssocID="{5C80DC84-7936-462F-9C3C-29837BEE7819}" presName="node" presStyleLbl="vennNode1" presStyleIdx="2" presStyleCnt="4">
        <dgm:presLayoutVars>
          <dgm:bulletEnabled val="1"/>
        </dgm:presLayoutVars>
      </dgm:prSet>
      <dgm:spPr/>
    </dgm:pt>
    <dgm:pt modelId="{985C9F28-ECED-4F82-A3F9-E1988B423E0E}" type="pres">
      <dgm:prSet presAssocID="{BC4E883A-E984-4E3C-941D-94AAF2CD8C2E}" presName="node" presStyleLbl="vennNode1" presStyleIdx="3" presStyleCnt="4">
        <dgm:presLayoutVars>
          <dgm:bulletEnabled val="1"/>
        </dgm:presLayoutVars>
      </dgm:prSet>
      <dgm:spPr/>
    </dgm:pt>
  </dgm:ptLst>
  <dgm:cxnLst>
    <dgm:cxn modelId="{27BF900F-E41C-42B6-B63A-24C07A0C6D9C}" srcId="{0B675083-F16E-4D82-9C7F-6704F204D046}" destId="{5C80DC84-7936-462F-9C3C-29837BEE7819}" srcOrd="1" destOrd="0" parTransId="{49FAD4ED-77DA-4F3D-9D11-0BD90D17D194}" sibTransId="{C3031F6D-252C-4ED1-A57F-4BE6B5233E8B}"/>
    <dgm:cxn modelId="{4737B61E-3925-400D-904F-58C7E00DB96C}" type="presOf" srcId="{49B6D67F-E35B-4A04-9CC7-8D10FE060F24}" destId="{6C945E13-33A1-4B09-9A55-6A0DBF6A6D31}" srcOrd="0" destOrd="0" presId="urn:microsoft.com/office/officeart/2005/8/layout/radial3"/>
    <dgm:cxn modelId="{E4DD9B66-6F30-4DAF-8F5A-D1B755F56C1A}" srcId="{0B675083-F16E-4D82-9C7F-6704F204D046}" destId="{BC4E883A-E984-4E3C-941D-94AAF2CD8C2E}" srcOrd="2" destOrd="0" parTransId="{8D758081-ADE6-4BE8-B1BC-2C280E0E3A88}" sibTransId="{A7980A69-0978-4073-899D-EE66065C1A6A}"/>
    <dgm:cxn modelId="{648CA551-0D70-461C-914A-FEE4C54D027E}" type="presOf" srcId="{75418F17-F9C3-4F88-823B-C5145BF3BC81}" destId="{863344BD-1092-470F-8F5A-FBE2039D2C00}" srcOrd="0" destOrd="0" presId="urn:microsoft.com/office/officeart/2005/8/layout/radial3"/>
    <dgm:cxn modelId="{E8EB90A1-1E88-4E9B-974D-3F8141539157}" srcId="{75418F17-F9C3-4F88-823B-C5145BF3BC81}" destId="{0B675083-F16E-4D82-9C7F-6704F204D046}" srcOrd="0" destOrd="0" parTransId="{54DCBEEA-A876-4EC7-AD6B-11CFBD681348}" sibTransId="{592321BA-E9CF-45C7-A587-44AEBBDF424B}"/>
    <dgm:cxn modelId="{BE43ADA4-5884-42B7-8B86-DDE68EBE3CF6}" type="presOf" srcId="{0B675083-F16E-4D82-9C7F-6704F204D046}" destId="{42B561C3-73E3-4948-9667-B8C5298906D0}" srcOrd="0" destOrd="0" presId="urn:microsoft.com/office/officeart/2005/8/layout/radial3"/>
    <dgm:cxn modelId="{B001A7D7-4ED8-43BA-8BF1-EB29736D9F82}" type="presOf" srcId="{5C80DC84-7936-462F-9C3C-29837BEE7819}" destId="{9B524B0A-B109-43D2-ABEB-7ADCDEA9BDEA}" srcOrd="0" destOrd="0" presId="urn:microsoft.com/office/officeart/2005/8/layout/radial3"/>
    <dgm:cxn modelId="{892182DD-C23C-4359-80A1-6DACEBEB0ADD}" srcId="{0B675083-F16E-4D82-9C7F-6704F204D046}" destId="{49B6D67F-E35B-4A04-9CC7-8D10FE060F24}" srcOrd="0" destOrd="0" parTransId="{B355CC0B-329B-4E87-BC2D-4057C16E3720}" sibTransId="{086528AE-D9DD-404D-BE15-CB47CF440C74}"/>
    <dgm:cxn modelId="{B45593EF-CEAC-4663-B9F5-253C086C7EB9}" type="presOf" srcId="{BC4E883A-E984-4E3C-941D-94AAF2CD8C2E}" destId="{985C9F28-ECED-4F82-A3F9-E1988B423E0E}" srcOrd="0" destOrd="0" presId="urn:microsoft.com/office/officeart/2005/8/layout/radial3"/>
    <dgm:cxn modelId="{87048A79-3A30-4E76-A5D0-324E126D1EB5}" type="presParOf" srcId="{863344BD-1092-470F-8F5A-FBE2039D2C00}" destId="{88AF7132-F9FC-4C23-A80E-5665748142D4}" srcOrd="0" destOrd="0" presId="urn:microsoft.com/office/officeart/2005/8/layout/radial3"/>
    <dgm:cxn modelId="{F764C7F1-02CA-4FD3-9659-4B8D6B181BCF}" type="presParOf" srcId="{88AF7132-F9FC-4C23-A80E-5665748142D4}" destId="{42B561C3-73E3-4948-9667-B8C5298906D0}" srcOrd="0" destOrd="0" presId="urn:microsoft.com/office/officeart/2005/8/layout/radial3"/>
    <dgm:cxn modelId="{D6B09AA6-E677-49A3-A503-CC21766B3535}" type="presParOf" srcId="{88AF7132-F9FC-4C23-A80E-5665748142D4}" destId="{6C945E13-33A1-4B09-9A55-6A0DBF6A6D31}" srcOrd="1" destOrd="0" presId="urn:microsoft.com/office/officeart/2005/8/layout/radial3"/>
    <dgm:cxn modelId="{20C26E73-8E08-4C3B-960C-55BAE75C768C}" type="presParOf" srcId="{88AF7132-F9FC-4C23-A80E-5665748142D4}" destId="{9B524B0A-B109-43D2-ABEB-7ADCDEA9BDEA}" srcOrd="2" destOrd="0" presId="urn:microsoft.com/office/officeart/2005/8/layout/radial3"/>
    <dgm:cxn modelId="{B535CA1A-2B30-49C0-838A-FB14EF4135A8}" type="presParOf" srcId="{88AF7132-F9FC-4C23-A80E-5665748142D4}" destId="{985C9F28-ECED-4F82-A3F9-E1988B423E0E}" srcOrd="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561C3-73E3-4948-9667-B8C5298906D0}">
      <dsp:nvSpPr>
        <dsp:cNvPr id="0" name=""/>
        <dsp:cNvSpPr/>
      </dsp:nvSpPr>
      <dsp:spPr>
        <a:xfrm>
          <a:off x="3718202" y="1467663"/>
          <a:ext cx="3079195" cy="307919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4169140" y="1918601"/>
        <a:ext cx="2177319" cy="2177319"/>
      </dsp:txXfrm>
    </dsp:sp>
    <dsp:sp modelId="{6C945E13-33A1-4B09-9A55-6A0DBF6A6D31}">
      <dsp:nvSpPr>
        <dsp:cNvPr id="0" name=""/>
        <dsp:cNvSpPr/>
      </dsp:nvSpPr>
      <dsp:spPr>
        <a:xfrm>
          <a:off x="2941553" y="1124949"/>
          <a:ext cx="1539597" cy="153959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MY BUSINESS</a:t>
          </a:r>
        </a:p>
      </dsp:txBody>
      <dsp:txXfrm>
        <a:off x="3167022" y="1350418"/>
        <a:ext cx="1088659" cy="1088659"/>
      </dsp:txXfrm>
    </dsp:sp>
    <dsp:sp modelId="{9B524B0A-B109-43D2-ABEB-7ADCDEA9BDEA}">
      <dsp:nvSpPr>
        <dsp:cNvPr id="0" name=""/>
        <dsp:cNvSpPr/>
      </dsp:nvSpPr>
      <dsp:spPr>
        <a:xfrm>
          <a:off x="5935636" y="1124966"/>
          <a:ext cx="1539597" cy="153959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COMMUNITY</a:t>
          </a:r>
        </a:p>
      </dsp:txBody>
      <dsp:txXfrm>
        <a:off x="6161105" y="1350435"/>
        <a:ext cx="1088659" cy="1088659"/>
      </dsp:txXfrm>
    </dsp:sp>
    <dsp:sp modelId="{985C9F28-ECED-4F82-A3F9-E1988B423E0E}">
      <dsp:nvSpPr>
        <dsp:cNvPr id="0" name=""/>
        <dsp:cNvSpPr/>
      </dsp:nvSpPr>
      <dsp:spPr>
        <a:xfrm>
          <a:off x="2891629" y="3470442"/>
          <a:ext cx="1539597" cy="153959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ACCOUNTING</a:t>
          </a:r>
        </a:p>
      </dsp:txBody>
      <dsp:txXfrm>
        <a:off x="3117098" y="3695911"/>
        <a:ext cx="1088659" cy="108865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561C3-73E3-4948-9667-B8C5298906D0}">
      <dsp:nvSpPr>
        <dsp:cNvPr id="0" name=""/>
        <dsp:cNvSpPr/>
      </dsp:nvSpPr>
      <dsp:spPr>
        <a:xfrm>
          <a:off x="3867511" y="1116147"/>
          <a:ext cx="2780576" cy="278057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4274717" y="1523353"/>
        <a:ext cx="1966164" cy="1966164"/>
      </dsp:txXfrm>
    </dsp:sp>
    <dsp:sp modelId="{9B524B0A-B109-43D2-ABEB-7ADCDEA9BDEA}">
      <dsp:nvSpPr>
        <dsp:cNvPr id="0" name=""/>
        <dsp:cNvSpPr/>
      </dsp:nvSpPr>
      <dsp:spPr>
        <a:xfrm>
          <a:off x="4562655" y="496"/>
          <a:ext cx="1390288" cy="139028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REVIEWS</a:t>
          </a:r>
        </a:p>
      </dsp:txBody>
      <dsp:txXfrm>
        <a:off x="4766258" y="204099"/>
        <a:ext cx="983082" cy="983082"/>
      </dsp:txXfrm>
    </dsp:sp>
    <dsp:sp modelId="{985C9F28-ECED-4F82-A3F9-E1988B423E0E}">
      <dsp:nvSpPr>
        <dsp:cNvPr id="0" name=""/>
        <dsp:cNvSpPr/>
      </dsp:nvSpPr>
      <dsp:spPr>
        <a:xfrm>
          <a:off x="4497993" y="3612850"/>
          <a:ext cx="1390288" cy="139028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CURRENT JOBS LIST</a:t>
          </a:r>
        </a:p>
      </dsp:txBody>
      <dsp:txXfrm>
        <a:off x="4701596" y="3816453"/>
        <a:ext cx="983082" cy="98308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AF7DE-827C-4FE5-BCC6-6FCA47C4A2BA}">
      <dsp:nvSpPr>
        <dsp:cNvPr id="0" name=""/>
        <dsp:cNvSpPr/>
      </dsp:nvSpPr>
      <dsp:spPr>
        <a:xfrm>
          <a:off x="3499137" y="822707"/>
          <a:ext cx="3435947" cy="3528630"/>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55880" tIns="55880" rIns="55880" bIns="55880" numCol="1" spcCol="1270" anchor="ctr" anchorCtr="0">
          <a:noAutofit/>
        </a:bodyPr>
        <a:lstStyle/>
        <a:p>
          <a:pPr marL="0" lvl="0" indent="0" algn="ctr" defTabSz="1955800">
            <a:lnSpc>
              <a:spcPct val="90000"/>
            </a:lnSpc>
            <a:spcBef>
              <a:spcPct val="0"/>
            </a:spcBef>
            <a:spcAft>
              <a:spcPct val="35000"/>
            </a:spcAft>
            <a:buNone/>
          </a:pPr>
          <a:r>
            <a:rPr lang="en-US" sz="4400" kern="1200" dirty="0"/>
            <a:t>ACCOUNT</a:t>
          </a:r>
        </a:p>
      </dsp:txBody>
      <dsp:txXfrm>
        <a:off x="4002320" y="1339463"/>
        <a:ext cx="2429581" cy="249511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208F73-63FD-4739-9CCA-09523BC30A20}">
      <dsp:nvSpPr>
        <dsp:cNvPr id="0" name=""/>
        <dsp:cNvSpPr/>
      </dsp:nvSpPr>
      <dsp:spPr>
        <a:xfrm>
          <a:off x="0" y="0"/>
          <a:ext cx="1482869" cy="39862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CHANGE USERNAME/ PASSWORD</a:t>
          </a:r>
        </a:p>
      </dsp:txBody>
      <dsp:txXfrm>
        <a:off x="0" y="1594504"/>
        <a:ext cx="1482869" cy="1594504"/>
      </dsp:txXfrm>
    </dsp:sp>
    <dsp:sp modelId="{416028C4-8182-4BCC-8FEE-A47389F8F35B}">
      <dsp:nvSpPr>
        <dsp:cNvPr id="0" name=""/>
        <dsp:cNvSpPr/>
      </dsp:nvSpPr>
      <dsp:spPr>
        <a:xfrm>
          <a:off x="77722" y="239175"/>
          <a:ext cx="1327424" cy="132742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AB0C259-D0E7-4CA9-8F04-98D383DC803C}">
      <dsp:nvSpPr>
        <dsp:cNvPr id="0" name=""/>
        <dsp:cNvSpPr/>
      </dsp:nvSpPr>
      <dsp:spPr>
        <a:xfrm>
          <a:off x="1527355" y="0"/>
          <a:ext cx="1482869" cy="39862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HOME ADDRESS </a:t>
          </a:r>
        </a:p>
      </dsp:txBody>
      <dsp:txXfrm>
        <a:off x="1527355" y="1594504"/>
        <a:ext cx="1482869" cy="1594504"/>
      </dsp:txXfrm>
    </dsp:sp>
    <dsp:sp modelId="{F407B88B-3B03-4430-9BDC-7E22F39DEA94}">
      <dsp:nvSpPr>
        <dsp:cNvPr id="0" name=""/>
        <dsp:cNvSpPr/>
      </dsp:nvSpPr>
      <dsp:spPr>
        <a:xfrm>
          <a:off x="1605077" y="239175"/>
          <a:ext cx="1327424" cy="132742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873AE53-C1A3-49C2-AEF1-1F4C7A43DF8F}">
      <dsp:nvSpPr>
        <dsp:cNvPr id="0" name=""/>
        <dsp:cNvSpPr/>
      </dsp:nvSpPr>
      <dsp:spPr>
        <a:xfrm>
          <a:off x="3054710" y="0"/>
          <a:ext cx="1482869" cy="39862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BILLING INFOMATION</a:t>
          </a:r>
        </a:p>
      </dsp:txBody>
      <dsp:txXfrm>
        <a:off x="3054710" y="1594504"/>
        <a:ext cx="1482869" cy="1594504"/>
      </dsp:txXfrm>
    </dsp:sp>
    <dsp:sp modelId="{045550FC-4D54-49FD-8B10-BD5A091A35DA}">
      <dsp:nvSpPr>
        <dsp:cNvPr id="0" name=""/>
        <dsp:cNvSpPr/>
      </dsp:nvSpPr>
      <dsp:spPr>
        <a:xfrm>
          <a:off x="3132433" y="239175"/>
          <a:ext cx="1327424" cy="132742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E6330FC-2545-4584-952D-C474FA08D811}">
      <dsp:nvSpPr>
        <dsp:cNvPr id="0" name=""/>
        <dsp:cNvSpPr/>
      </dsp:nvSpPr>
      <dsp:spPr>
        <a:xfrm>
          <a:off x="4582066" y="0"/>
          <a:ext cx="1482869" cy="39862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PHOTO</a:t>
          </a:r>
        </a:p>
      </dsp:txBody>
      <dsp:txXfrm>
        <a:off x="4582066" y="1594504"/>
        <a:ext cx="1482869" cy="1594504"/>
      </dsp:txXfrm>
    </dsp:sp>
    <dsp:sp modelId="{51D60BE3-DC91-4C6F-BFD4-93A4ED82CD14}">
      <dsp:nvSpPr>
        <dsp:cNvPr id="0" name=""/>
        <dsp:cNvSpPr/>
      </dsp:nvSpPr>
      <dsp:spPr>
        <a:xfrm>
          <a:off x="4659788" y="239175"/>
          <a:ext cx="1327424" cy="132742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4054334-B22C-4D7C-8064-BE1991D63A78}">
      <dsp:nvSpPr>
        <dsp:cNvPr id="0" name=""/>
        <dsp:cNvSpPr/>
      </dsp:nvSpPr>
      <dsp:spPr>
        <a:xfrm>
          <a:off x="6109421" y="0"/>
          <a:ext cx="1482869" cy="398626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n-US" sz="1700" kern="1200" dirty="0"/>
            <a:t>DEACTIVATE ACCOUNT</a:t>
          </a:r>
        </a:p>
      </dsp:txBody>
      <dsp:txXfrm>
        <a:off x="6109421" y="1594504"/>
        <a:ext cx="1482869" cy="1594504"/>
      </dsp:txXfrm>
    </dsp:sp>
    <dsp:sp modelId="{CC5E527D-371C-46A6-8E28-B854D0452BCE}">
      <dsp:nvSpPr>
        <dsp:cNvPr id="0" name=""/>
        <dsp:cNvSpPr/>
      </dsp:nvSpPr>
      <dsp:spPr>
        <a:xfrm>
          <a:off x="6187144" y="239175"/>
          <a:ext cx="1327424" cy="132742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FC463F-9189-4574-983C-572B8C68B841}">
      <dsp:nvSpPr>
        <dsp:cNvPr id="0" name=""/>
        <dsp:cNvSpPr/>
      </dsp:nvSpPr>
      <dsp:spPr>
        <a:xfrm>
          <a:off x="404204" y="3306616"/>
          <a:ext cx="6984907" cy="597939"/>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AF7DE-827C-4FE5-BCC6-6FCA47C4A2BA}">
      <dsp:nvSpPr>
        <dsp:cNvPr id="0" name=""/>
        <dsp:cNvSpPr/>
      </dsp:nvSpPr>
      <dsp:spPr>
        <a:xfrm>
          <a:off x="3539826" y="411353"/>
          <a:ext cx="3435947" cy="3528630"/>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58420" tIns="58420" rIns="58420" bIns="58420" numCol="1" spcCol="1270" anchor="ctr" anchorCtr="0">
          <a:noAutofit/>
        </a:bodyPr>
        <a:lstStyle/>
        <a:p>
          <a:pPr marL="0" lvl="0" indent="0" algn="ctr" defTabSz="2044700">
            <a:lnSpc>
              <a:spcPct val="90000"/>
            </a:lnSpc>
            <a:spcBef>
              <a:spcPct val="0"/>
            </a:spcBef>
            <a:spcAft>
              <a:spcPct val="35000"/>
            </a:spcAft>
            <a:buNone/>
          </a:pPr>
          <a:r>
            <a:rPr lang="en-US" sz="4600" kern="1200" dirty="0"/>
            <a:t>MY BUSINESS</a:t>
          </a:r>
        </a:p>
      </dsp:txBody>
      <dsp:txXfrm>
        <a:off x="4043009" y="928109"/>
        <a:ext cx="2429581" cy="24951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4BB46-01E2-4F70-BD0D-61A22FDE6A9F}">
      <dsp:nvSpPr>
        <dsp:cNvPr id="0" name=""/>
        <dsp:cNvSpPr/>
      </dsp:nvSpPr>
      <dsp:spPr>
        <a:xfrm>
          <a:off x="-2864068" y="-441361"/>
          <a:ext cx="3417383" cy="3417383"/>
        </a:xfrm>
        <a:prstGeom prst="blockArc">
          <a:avLst>
            <a:gd name="adj1" fmla="val 18900000"/>
            <a:gd name="adj2" fmla="val 2700000"/>
            <a:gd name="adj3" fmla="val 632"/>
          </a:avLst>
        </a:pr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7BCE87-F364-4C0B-B126-4B551A3C95F4}">
      <dsp:nvSpPr>
        <dsp:cNvPr id="0" name=""/>
        <dsp:cNvSpPr/>
      </dsp:nvSpPr>
      <dsp:spPr>
        <a:xfrm>
          <a:off x="355756" y="253466"/>
          <a:ext cx="3166901" cy="506932"/>
        </a:xfrm>
        <a:prstGeom prst="rect">
          <a:avLst/>
        </a:prstGeom>
        <a:solidFill>
          <a:schemeClr val="accent1">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2377" tIns="38100" rIns="38100" bIns="38100" numCol="1" spcCol="1270" anchor="ctr" anchorCtr="0">
          <a:noAutofit/>
        </a:bodyPr>
        <a:lstStyle/>
        <a:p>
          <a:pPr marL="0" lvl="0" indent="0" algn="l" defTabSz="666750">
            <a:lnSpc>
              <a:spcPct val="90000"/>
            </a:lnSpc>
            <a:spcBef>
              <a:spcPct val="0"/>
            </a:spcBef>
            <a:spcAft>
              <a:spcPct val="35000"/>
            </a:spcAft>
            <a:buNone/>
          </a:pPr>
          <a:r>
            <a:rPr lang="en-US" sz="1500" kern="1200" dirty="0"/>
            <a:t>223 BATTER BOX DRIVE OFALLON MO</a:t>
          </a:r>
        </a:p>
      </dsp:txBody>
      <dsp:txXfrm>
        <a:off x="355756" y="253466"/>
        <a:ext cx="3166901" cy="506932"/>
      </dsp:txXfrm>
    </dsp:sp>
    <dsp:sp modelId="{83554DD0-A85B-4259-A75F-2B3CDBE08A31}">
      <dsp:nvSpPr>
        <dsp:cNvPr id="0" name=""/>
        <dsp:cNvSpPr/>
      </dsp:nvSpPr>
      <dsp:spPr>
        <a:xfrm>
          <a:off x="38924" y="203355"/>
          <a:ext cx="633664" cy="633664"/>
        </a:xfrm>
        <a:prstGeom prst="ellipse">
          <a:avLst/>
        </a:prstGeom>
        <a:solidFill>
          <a:schemeClr val="lt1">
            <a:hueOff val="0"/>
            <a:satOff val="0"/>
            <a:lumOff val="0"/>
            <a:alphaOff val="0"/>
          </a:schemeClr>
        </a:solidFill>
        <a:ln w="12700" cap="flat" cmpd="sng" algn="ctr">
          <a:solidFill>
            <a:schemeClr val="accent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20911D6-7403-4FAC-BBA5-E93A4A98649B}">
      <dsp:nvSpPr>
        <dsp:cNvPr id="0" name=""/>
        <dsp:cNvSpPr/>
      </dsp:nvSpPr>
      <dsp:spPr>
        <a:xfrm>
          <a:off x="540026" y="1013864"/>
          <a:ext cx="2982632" cy="506932"/>
        </a:xfrm>
        <a:prstGeom prst="rect">
          <a:avLst/>
        </a:prstGeom>
        <a:solidFill>
          <a:schemeClr val="accent1">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2377" tIns="38100" rIns="38100" bIns="38100" numCol="1" spcCol="1270" anchor="ctr" anchorCtr="0">
          <a:noAutofit/>
        </a:bodyPr>
        <a:lstStyle/>
        <a:p>
          <a:pPr marL="0" lvl="0" indent="0" algn="l" defTabSz="666750">
            <a:lnSpc>
              <a:spcPct val="90000"/>
            </a:lnSpc>
            <a:spcBef>
              <a:spcPct val="0"/>
            </a:spcBef>
            <a:spcAft>
              <a:spcPct val="35000"/>
            </a:spcAft>
            <a:buNone/>
          </a:pPr>
          <a:r>
            <a:rPr lang="en-US" sz="1500" kern="1200" dirty="0"/>
            <a:t>123 CENTER DRIVE OFALLON MO</a:t>
          </a:r>
        </a:p>
      </dsp:txBody>
      <dsp:txXfrm>
        <a:off x="540026" y="1013864"/>
        <a:ext cx="2982632" cy="506932"/>
      </dsp:txXfrm>
    </dsp:sp>
    <dsp:sp modelId="{071BAF9E-AED5-46CA-8A6F-624DE5AAE3CF}">
      <dsp:nvSpPr>
        <dsp:cNvPr id="0" name=""/>
        <dsp:cNvSpPr/>
      </dsp:nvSpPr>
      <dsp:spPr>
        <a:xfrm>
          <a:off x="223194" y="950497"/>
          <a:ext cx="633664" cy="633664"/>
        </a:xfrm>
        <a:prstGeom prst="ellipse">
          <a:avLst/>
        </a:prstGeom>
        <a:solidFill>
          <a:schemeClr val="lt1">
            <a:hueOff val="0"/>
            <a:satOff val="0"/>
            <a:lumOff val="0"/>
            <a:alphaOff val="0"/>
          </a:schemeClr>
        </a:solidFill>
        <a:ln w="12700" cap="flat" cmpd="sng" algn="ctr">
          <a:solidFill>
            <a:schemeClr val="accent1">
              <a:alpha val="90000"/>
              <a:hueOff val="0"/>
              <a:satOff val="0"/>
              <a:lumOff val="0"/>
              <a:alphaOff val="-20000"/>
            </a:schemeClr>
          </a:solidFill>
          <a:prstDash val="solid"/>
          <a:miter lim="800000"/>
        </a:ln>
        <a:effectLst/>
      </dsp:spPr>
      <dsp:style>
        <a:lnRef idx="2">
          <a:scrgbClr r="0" g="0" b="0"/>
        </a:lnRef>
        <a:fillRef idx="1">
          <a:scrgbClr r="0" g="0" b="0"/>
        </a:fillRef>
        <a:effectRef idx="0">
          <a:scrgbClr r="0" g="0" b="0"/>
        </a:effectRef>
        <a:fontRef idx="minor"/>
      </dsp:style>
    </dsp:sp>
    <dsp:sp modelId="{259AFF33-364A-4DA8-9929-C8BDF11FA6A7}">
      <dsp:nvSpPr>
        <dsp:cNvPr id="0" name=""/>
        <dsp:cNvSpPr/>
      </dsp:nvSpPr>
      <dsp:spPr>
        <a:xfrm>
          <a:off x="355756" y="1774262"/>
          <a:ext cx="3166901" cy="506932"/>
        </a:xfrm>
        <a:prstGeom prst="rect">
          <a:avLst/>
        </a:prstGeom>
        <a:solidFill>
          <a:schemeClr val="accent1">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2377" tIns="38100" rIns="38100" bIns="38100" numCol="1" spcCol="1270" anchor="ctr" anchorCtr="0">
          <a:noAutofit/>
        </a:bodyPr>
        <a:lstStyle/>
        <a:p>
          <a:pPr marL="0" lvl="0" indent="0" algn="l" defTabSz="666750">
            <a:lnSpc>
              <a:spcPct val="90000"/>
            </a:lnSpc>
            <a:spcBef>
              <a:spcPct val="0"/>
            </a:spcBef>
            <a:spcAft>
              <a:spcPct val="35000"/>
            </a:spcAft>
            <a:buNone/>
          </a:pPr>
          <a:r>
            <a:rPr lang="en-US" sz="1500" kern="1200" dirty="0"/>
            <a:t>3345 PLATE DRIVE OFALLON MO</a:t>
          </a:r>
        </a:p>
      </dsp:txBody>
      <dsp:txXfrm>
        <a:off x="355756" y="1774262"/>
        <a:ext cx="3166901" cy="506932"/>
      </dsp:txXfrm>
    </dsp:sp>
    <dsp:sp modelId="{D55C5F0A-047B-4A70-844E-7D1977F7292F}">
      <dsp:nvSpPr>
        <dsp:cNvPr id="0" name=""/>
        <dsp:cNvSpPr/>
      </dsp:nvSpPr>
      <dsp:spPr>
        <a:xfrm>
          <a:off x="38924" y="1710895"/>
          <a:ext cx="633664" cy="633664"/>
        </a:xfrm>
        <a:prstGeom prst="ellipse">
          <a:avLst/>
        </a:prstGeom>
        <a:solidFill>
          <a:schemeClr val="lt1">
            <a:hueOff val="0"/>
            <a:satOff val="0"/>
            <a:lumOff val="0"/>
            <a:alphaOff val="0"/>
          </a:schemeClr>
        </a:solidFill>
        <a:ln w="12700" cap="flat" cmpd="sng" algn="ctr">
          <a:solidFill>
            <a:schemeClr val="accent1">
              <a:alpha val="90000"/>
              <a:hueOff val="0"/>
              <a:satOff val="0"/>
              <a:lumOff val="0"/>
              <a:alphaOff val="-4000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AF7DE-827C-4FE5-BCC6-6FCA47C4A2BA}">
      <dsp:nvSpPr>
        <dsp:cNvPr id="0" name=""/>
        <dsp:cNvSpPr/>
      </dsp:nvSpPr>
      <dsp:spPr>
        <a:xfrm>
          <a:off x="3539826" y="411353"/>
          <a:ext cx="3435947" cy="3528630"/>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55880" tIns="55880" rIns="55880" bIns="55880" numCol="1" spcCol="1270" anchor="ctr" anchorCtr="0">
          <a:noAutofit/>
        </a:bodyPr>
        <a:lstStyle/>
        <a:p>
          <a:pPr marL="0" lvl="0" indent="0" algn="ctr" defTabSz="1955800">
            <a:lnSpc>
              <a:spcPct val="90000"/>
            </a:lnSpc>
            <a:spcBef>
              <a:spcPct val="0"/>
            </a:spcBef>
            <a:spcAft>
              <a:spcPct val="35000"/>
            </a:spcAft>
            <a:buNone/>
          </a:pPr>
          <a:r>
            <a:rPr lang="en-US" sz="4400" kern="1200" dirty="0"/>
            <a:t>ACCOUNT SETTINGS</a:t>
          </a:r>
        </a:p>
      </dsp:txBody>
      <dsp:txXfrm>
        <a:off x="4043009" y="928109"/>
        <a:ext cx="2429581" cy="24951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FA14C1-C38A-49F6-97EE-86FB306C9B6C}">
      <dsp:nvSpPr>
        <dsp:cNvPr id="0" name=""/>
        <dsp:cNvSpPr/>
      </dsp:nvSpPr>
      <dsp:spPr>
        <a:xfrm>
          <a:off x="0" y="0"/>
          <a:ext cx="1814800" cy="41802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AVATAR DESIGN (BITMOJI)</a:t>
          </a:r>
        </a:p>
      </dsp:txBody>
      <dsp:txXfrm>
        <a:off x="0" y="1672089"/>
        <a:ext cx="1814800" cy="1672089"/>
      </dsp:txXfrm>
    </dsp:sp>
    <dsp:sp modelId="{A18957BB-4383-41A5-B086-05BE2FB8115F}">
      <dsp:nvSpPr>
        <dsp:cNvPr id="0" name=""/>
        <dsp:cNvSpPr/>
      </dsp:nvSpPr>
      <dsp:spPr>
        <a:xfrm>
          <a:off x="211393" y="250813"/>
          <a:ext cx="1392014" cy="139201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2FB4F9-A9AA-4A1B-ABCA-0B36B1C4A69E}">
      <dsp:nvSpPr>
        <dsp:cNvPr id="0" name=""/>
        <dsp:cNvSpPr/>
      </dsp:nvSpPr>
      <dsp:spPr>
        <a:xfrm>
          <a:off x="1869245" y="0"/>
          <a:ext cx="1814800" cy="41802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PASSWORD</a:t>
          </a:r>
        </a:p>
      </dsp:txBody>
      <dsp:txXfrm>
        <a:off x="1869245" y="1672089"/>
        <a:ext cx="1814800" cy="1672089"/>
      </dsp:txXfrm>
    </dsp:sp>
    <dsp:sp modelId="{2704CB56-F1DB-4764-9633-659E93C6FFB9}">
      <dsp:nvSpPr>
        <dsp:cNvPr id="0" name=""/>
        <dsp:cNvSpPr/>
      </dsp:nvSpPr>
      <dsp:spPr>
        <a:xfrm>
          <a:off x="2080638" y="250813"/>
          <a:ext cx="1392014" cy="139201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5B47699-004D-4BB2-972A-28B1F09C5B84}">
      <dsp:nvSpPr>
        <dsp:cNvPr id="0" name=""/>
        <dsp:cNvSpPr/>
      </dsp:nvSpPr>
      <dsp:spPr>
        <a:xfrm>
          <a:off x="3738490" y="0"/>
          <a:ext cx="1814800" cy="41802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DEACTIVATE ACCOUNT</a:t>
          </a:r>
        </a:p>
      </dsp:txBody>
      <dsp:txXfrm>
        <a:off x="3738490" y="1672089"/>
        <a:ext cx="1814800" cy="1672089"/>
      </dsp:txXfrm>
    </dsp:sp>
    <dsp:sp modelId="{7373F99B-015A-4390-A826-402A4C855F79}">
      <dsp:nvSpPr>
        <dsp:cNvPr id="0" name=""/>
        <dsp:cNvSpPr/>
      </dsp:nvSpPr>
      <dsp:spPr>
        <a:xfrm>
          <a:off x="3949883" y="250813"/>
          <a:ext cx="1392014" cy="139201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091A8F9-39F9-42B3-BFC1-8F68708574DE}">
      <dsp:nvSpPr>
        <dsp:cNvPr id="0" name=""/>
        <dsp:cNvSpPr/>
      </dsp:nvSpPr>
      <dsp:spPr>
        <a:xfrm>
          <a:off x="5607735" y="0"/>
          <a:ext cx="1814800" cy="41802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PERSONAL/</a:t>
          </a:r>
        </a:p>
        <a:p>
          <a:pPr marL="0" lvl="0" indent="0" algn="ctr" defTabSz="1022350">
            <a:lnSpc>
              <a:spcPct val="90000"/>
            </a:lnSpc>
            <a:spcBef>
              <a:spcPct val="0"/>
            </a:spcBef>
            <a:spcAft>
              <a:spcPct val="35000"/>
            </a:spcAft>
            <a:buNone/>
          </a:pPr>
          <a:r>
            <a:rPr lang="en-US" sz="2300" kern="1200" dirty="0"/>
            <a:t>BILLING INFO</a:t>
          </a:r>
        </a:p>
      </dsp:txBody>
      <dsp:txXfrm>
        <a:off x="5607735" y="1672089"/>
        <a:ext cx="1814800" cy="1672089"/>
      </dsp:txXfrm>
    </dsp:sp>
    <dsp:sp modelId="{A8D531D9-A616-4BDC-9E77-8248B9C9FF31}">
      <dsp:nvSpPr>
        <dsp:cNvPr id="0" name=""/>
        <dsp:cNvSpPr/>
      </dsp:nvSpPr>
      <dsp:spPr>
        <a:xfrm>
          <a:off x="5819128" y="250813"/>
          <a:ext cx="1392014" cy="139201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05FF3C-9813-435B-AE27-223502C88C63}">
      <dsp:nvSpPr>
        <dsp:cNvPr id="0" name=""/>
        <dsp:cNvSpPr/>
      </dsp:nvSpPr>
      <dsp:spPr>
        <a:xfrm>
          <a:off x="7476980" y="0"/>
          <a:ext cx="1814800" cy="41802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USERNAME</a:t>
          </a:r>
        </a:p>
      </dsp:txBody>
      <dsp:txXfrm>
        <a:off x="7476980" y="1672089"/>
        <a:ext cx="1814800" cy="1672089"/>
      </dsp:txXfrm>
    </dsp:sp>
    <dsp:sp modelId="{59252AF5-C27D-457D-8C3C-7804526E348F}">
      <dsp:nvSpPr>
        <dsp:cNvPr id="0" name=""/>
        <dsp:cNvSpPr/>
      </dsp:nvSpPr>
      <dsp:spPr>
        <a:xfrm>
          <a:off x="7688373" y="250813"/>
          <a:ext cx="1392014" cy="139201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1717914-EBAE-40E1-A57A-080BF4496953}">
      <dsp:nvSpPr>
        <dsp:cNvPr id="0" name=""/>
        <dsp:cNvSpPr/>
      </dsp:nvSpPr>
      <dsp:spPr>
        <a:xfrm>
          <a:off x="-14" y="3344179"/>
          <a:ext cx="9291810" cy="627033"/>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FA14C1-C38A-49F6-97EE-86FB306C9B6C}">
      <dsp:nvSpPr>
        <dsp:cNvPr id="0" name=""/>
        <dsp:cNvSpPr/>
      </dsp:nvSpPr>
      <dsp:spPr>
        <a:xfrm>
          <a:off x="2166" y="0"/>
          <a:ext cx="2270769" cy="41802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AVATAR DESIGN (BITMOJI)</a:t>
          </a:r>
        </a:p>
      </dsp:txBody>
      <dsp:txXfrm>
        <a:off x="2166" y="1672089"/>
        <a:ext cx="2270769" cy="1672089"/>
      </dsp:txXfrm>
    </dsp:sp>
    <dsp:sp modelId="{A18957BB-4383-41A5-B086-05BE2FB8115F}">
      <dsp:nvSpPr>
        <dsp:cNvPr id="0" name=""/>
        <dsp:cNvSpPr/>
      </dsp:nvSpPr>
      <dsp:spPr>
        <a:xfrm>
          <a:off x="441543" y="250813"/>
          <a:ext cx="1392014" cy="139201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ED41ED7-9174-4AD8-91FD-6A7F5585824C}">
      <dsp:nvSpPr>
        <dsp:cNvPr id="0" name=""/>
        <dsp:cNvSpPr/>
      </dsp:nvSpPr>
      <dsp:spPr>
        <a:xfrm>
          <a:off x="2341059" y="0"/>
          <a:ext cx="2270769" cy="41802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SYNC CALENDAR  EMAIL AND TEXT</a:t>
          </a:r>
        </a:p>
      </dsp:txBody>
      <dsp:txXfrm>
        <a:off x="2341059" y="1672089"/>
        <a:ext cx="2270769" cy="1672089"/>
      </dsp:txXfrm>
    </dsp:sp>
    <dsp:sp modelId="{EFA5E798-4725-4C4E-9BD5-B29F4AF3A901}">
      <dsp:nvSpPr>
        <dsp:cNvPr id="0" name=""/>
        <dsp:cNvSpPr/>
      </dsp:nvSpPr>
      <dsp:spPr>
        <a:xfrm>
          <a:off x="2780436" y="250813"/>
          <a:ext cx="1392014" cy="139201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091A8F9-39F9-42B3-BFC1-8F68708574DE}">
      <dsp:nvSpPr>
        <dsp:cNvPr id="0" name=""/>
        <dsp:cNvSpPr/>
      </dsp:nvSpPr>
      <dsp:spPr>
        <a:xfrm>
          <a:off x="4679952" y="0"/>
          <a:ext cx="2270769" cy="41802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NAME, ADDRESS, PHONE NUMBER</a:t>
          </a:r>
        </a:p>
      </dsp:txBody>
      <dsp:txXfrm>
        <a:off x="4679952" y="1672089"/>
        <a:ext cx="2270769" cy="1672089"/>
      </dsp:txXfrm>
    </dsp:sp>
    <dsp:sp modelId="{A8D531D9-A616-4BDC-9E77-8248B9C9FF31}">
      <dsp:nvSpPr>
        <dsp:cNvPr id="0" name=""/>
        <dsp:cNvSpPr/>
      </dsp:nvSpPr>
      <dsp:spPr>
        <a:xfrm>
          <a:off x="5119329" y="250813"/>
          <a:ext cx="1392014" cy="139201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05FF3C-9813-435B-AE27-223502C88C63}">
      <dsp:nvSpPr>
        <dsp:cNvPr id="0" name=""/>
        <dsp:cNvSpPr/>
      </dsp:nvSpPr>
      <dsp:spPr>
        <a:xfrm>
          <a:off x="7018844" y="0"/>
          <a:ext cx="2270769" cy="418022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marL="0" lvl="0" indent="0" algn="ctr" defTabSz="1022350">
            <a:lnSpc>
              <a:spcPct val="90000"/>
            </a:lnSpc>
            <a:spcBef>
              <a:spcPct val="0"/>
            </a:spcBef>
            <a:spcAft>
              <a:spcPct val="35000"/>
            </a:spcAft>
            <a:buNone/>
          </a:pPr>
          <a:r>
            <a:rPr lang="en-US" sz="2300" kern="1200" dirty="0"/>
            <a:t>BUSINESS NAME</a:t>
          </a:r>
        </a:p>
      </dsp:txBody>
      <dsp:txXfrm>
        <a:off x="7018844" y="1672089"/>
        <a:ext cx="2270769" cy="1672089"/>
      </dsp:txXfrm>
    </dsp:sp>
    <dsp:sp modelId="{59252AF5-C27D-457D-8C3C-7804526E348F}">
      <dsp:nvSpPr>
        <dsp:cNvPr id="0" name=""/>
        <dsp:cNvSpPr/>
      </dsp:nvSpPr>
      <dsp:spPr>
        <a:xfrm>
          <a:off x="7458222" y="250813"/>
          <a:ext cx="1392014" cy="1392014"/>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1717914-EBAE-40E1-A57A-080BF4496953}">
      <dsp:nvSpPr>
        <dsp:cNvPr id="0" name=""/>
        <dsp:cNvSpPr/>
      </dsp:nvSpPr>
      <dsp:spPr>
        <a:xfrm>
          <a:off x="-14" y="3344179"/>
          <a:ext cx="9291810" cy="627033"/>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BAF7DE-827C-4FE5-BCC6-6FCA47C4A2BA}">
      <dsp:nvSpPr>
        <dsp:cNvPr id="0" name=""/>
        <dsp:cNvSpPr/>
      </dsp:nvSpPr>
      <dsp:spPr>
        <a:xfrm>
          <a:off x="3539826" y="411353"/>
          <a:ext cx="3435947" cy="3528630"/>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3180" tIns="43180" rIns="43180" bIns="43180" numCol="1" spcCol="1270" anchor="ctr" anchorCtr="0">
          <a:noAutofit/>
        </a:bodyPr>
        <a:lstStyle/>
        <a:p>
          <a:pPr marL="0" lvl="0" indent="0" algn="ctr" defTabSz="1511300">
            <a:lnSpc>
              <a:spcPct val="90000"/>
            </a:lnSpc>
            <a:spcBef>
              <a:spcPct val="0"/>
            </a:spcBef>
            <a:spcAft>
              <a:spcPct val="35000"/>
            </a:spcAft>
            <a:buNone/>
          </a:pPr>
          <a:r>
            <a:rPr lang="en-US" sz="3400" kern="1200" dirty="0"/>
            <a:t>COMMUNITY</a:t>
          </a:r>
        </a:p>
      </dsp:txBody>
      <dsp:txXfrm>
        <a:off x="4043009" y="928109"/>
        <a:ext cx="2429581" cy="249511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561C3-73E3-4948-9667-B8C5298906D0}">
      <dsp:nvSpPr>
        <dsp:cNvPr id="0" name=""/>
        <dsp:cNvSpPr/>
      </dsp:nvSpPr>
      <dsp:spPr>
        <a:xfrm>
          <a:off x="3718202" y="1467663"/>
          <a:ext cx="3079195" cy="307919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4169140" y="1918601"/>
        <a:ext cx="2177319" cy="2177319"/>
      </dsp:txXfrm>
    </dsp:sp>
    <dsp:sp modelId="{6C945E13-33A1-4B09-9A55-6A0DBF6A6D31}">
      <dsp:nvSpPr>
        <dsp:cNvPr id="0" name=""/>
        <dsp:cNvSpPr/>
      </dsp:nvSpPr>
      <dsp:spPr>
        <a:xfrm>
          <a:off x="4488001" y="234158"/>
          <a:ext cx="1539597" cy="153959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ACCOUNT</a:t>
          </a:r>
        </a:p>
      </dsp:txBody>
      <dsp:txXfrm>
        <a:off x="4713470" y="459627"/>
        <a:ext cx="1088659" cy="1088659"/>
      </dsp:txXfrm>
    </dsp:sp>
    <dsp:sp modelId="{9B524B0A-B109-43D2-ABEB-7ADCDEA9BDEA}">
      <dsp:nvSpPr>
        <dsp:cNvPr id="0" name=""/>
        <dsp:cNvSpPr/>
      </dsp:nvSpPr>
      <dsp:spPr>
        <a:xfrm>
          <a:off x="6222913" y="3239114"/>
          <a:ext cx="1539597" cy="153959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COMMUNITY</a:t>
          </a:r>
        </a:p>
      </dsp:txBody>
      <dsp:txXfrm>
        <a:off x="6448382" y="3464583"/>
        <a:ext cx="1088659" cy="1088659"/>
      </dsp:txXfrm>
    </dsp:sp>
    <dsp:sp modelId="{985C9F28-ECED-4F82-A3F9-E1988B423E0E}">
      <dsp:nvSpPr>
        <dsp:cNvPr id="0" name=""/>
        <dsp:cNvSpPr/>
      </dsp:nvSpPr>
      <dsp:spPr>
        <a:xfrm>
          <a:off x="2753088" y="3239114"/>
          <a:ext cx="1539597" cy="153959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JOBS</a:t>
          </a:r>
        </a:p>
      </dsp:txBody>
      <dsp:txXfrm>
        <a:off x="2978557" y="3464583"/>
        <a:ext cx="1088659" cy="108865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561C3-73E3-4948-9667-B8C5298906D0}">
      <dsp:nvSpPr>
        <dsp:cNvPr id="0" name=""/>
        <dsp:cNvSpPr/>
      </dsp:nvSpPr>
      <dsp:spPr>
        <a:xfrm>
          <a:off x="3718202" y="1467663"/>
          <a:ext cx="3079195" cy="3079195"/>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4169140" y="1918601"/>
        <a:ext cx="2177319" cy="2177319"/>
      </dsp:txXfrm>
    </dsp:sp>
    <dsp:sp modelId="{6C945E13-33A1-4B09-9A55-6A0DBF6A6D31}">
      <dsp:nvSpPr>
        <dsp:cNvPr id="0" name=""/>
        <dsp:cNvSpPr/>
      </dsp:nvSpPr>
      <dsp:spPr>
        <a:xfrm>
          <a:off x="4488001" y="234158"/>
          <a:ext cx="1539597" cy="153959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BLOG</a:t>
          </a:r>
        </a:p>
      </dsp:txBody>
      <dsp:txXfrm>
        <a:off x="4713470" y="459627"/>
        <a:ext cx="1088659" cy="1088659"/>
      </dsp:txXfrm>
    </dsp:sp>
    <dsp:sp modelId="{9B524B0A-B109-43D2-ABEB-7ADCDEA9BDEA}">
      <dsp:nvSpPr>
        <dsp:cNvPr id="0" name=""/>
        <dsp:cNvSpPr/>
      </dsp:nvSpPr>
      <dsp:spPr>
        <a:xfrm>
          <a:off x="6222913" y="3239114"/>
          <a:ext cx="1539597" cy="153959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CONNECT</a:t>
          </a:r>
        </a:p>
      </dsp:txBody>
      <dsp:txXfrm>
        <a:off x="6448382" y="3464583"/>
        <a:ext cx="1088659" cy="1088659"/>
      </dsp:txXfrm>
    </dsp:sp>
    <dsp:sp modelId="{985C9F28-ECED-4F82-A3F9-E1988B423E0E}">
      <dsp:nvSpPr>
        <dsp:cNvPr id="0" name=""/>
        <dsp:cNvSpPr/>
      </dsp:nvSpPr>
      <dsp:spPr>
        <a:xfrm>
          <a:off x="2753088" y="3239114"/>
          <a:ext cx="1539597" cy="1539597"/>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PICS</a:t>
          </a:r>
        </a:p>
      </dsp:txBody>
      <dsp:txXfrm>
        <a:off x="2978557" y="3464583"/>
        <a:ext cx="1088659" cy="1088659"/>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dirty="0"/>
              <a:t>LOGIN</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4DD4440-9FE9-4BF4-8F33-319967F664B8}" type="datetimeFigureOut">
              <a:rPr lang="en-US" smtClean="0"/>
              <a:t>3/28/2017</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F9689AE-FA79-4F49-AE59-AA4071053550}" type="slidenum">
              <a:rPr lang="en-US" smtClean="0"/>
              <a:t>‹#›</a:t>
            </a:fld>
            <a:endParaRPr lang="en-US" dirty="0"/>
          </a:p>
        </p:txBody>
      </p:sp>
    </p:spTree>
    <p:extLst>
      <p:ext uri="{BB962C8B-B14F-4D97-AF65-F5344CB8AC3E}">
        <p14:creationId xmlns:p14="http://schemas.microsoft.com/office/powerpoint/2010/main" val="266060176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dirty="0"/>
              <a:t>LOGIN</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097D83-8C65-422A-85F6-D60CA0E28EB7}" type="datetimeFigureOut">
              <a:rPr lang="en-US" smtClean="0"/>
              <a:t>3/28/2017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65A0A9-D17C-4C75-907F-E4169374F748}" type="slidenum">
              <a:rPr lang="en-US" smtClean="0"/>
              <a:t>‹#›</a:t>
            </a:fld>
            <a:endParaRPr lang="en-US" dirty="0"/>
          </a:p>
        </p:txBody>
      </p:sp>
    </p:spTree>
    <p:extLst>
      <p:ext uri="{BB962C8B-B14F-4D97-AF65-F5344CB8AC3E}">
        <p14:creationId xmlns:p14="http://schemas.microsoft.com/office/powerpoint/2010/main" val="262634914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22787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58BF3B0-3293-447F-9022-7B8C6FA6EF1C}"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676019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39E0AF2-5078-4CCF-9464-CEDCDAF10343}"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333660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6E5369-1DF3-48EE-BA5A-D3EF534A4664}"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470604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AB4DD6-3BEC-4A36-859E-857778C02C55}"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3452827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AED0BFC-5C76-4EC2-80A2-02D81E636592}" type="datetime1">
              <a:rPr lang="en-US" smtClean="0"/>
              <a:t>3/28/2017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1629132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072AC36-229A-44DE-869F-73FE56AD19C1}" type="datetime1">
              <a:rPr lang="en-US" smtClean="0"/>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2007538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AE008C-7EE0-47FD-8C90-5D9D78CFA92F}" type="datetime1">
              <a:rPr lang="en-US" smtClean="0"/>
              <a:t>3/28/2017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1038480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737E290-DF2E-4690-BE85-4FE43C9C19A1}" type="datetime1">
              <a:rPr lang="en-US" smtClean="0"/>
              <a:t>3/28/2017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98847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F17AFD-271E-4539-B45B-42488A1E7E67}" type="datetime1">
              <a:rPr lang="en-US" smtClean="0"/>
              <a:t>3/28/2017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40227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E2B4E1-8F7C-41B3-B432-B10E8912A625}" type="datetime1">
              <a:rPr lang="en-US" smtClean="0"/>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814942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5594A87-1705-4460-9DF7-1FBFEEC5265C}" type="datetime1">
              <a:rPr lang="en-US" smtClean="0"/>
              <a:t>3/28/2017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100AC9-360E-43C2-B8D9-45B00853AD7F}" type="slidenum">
              <a:rPr lang="en-US" smtClean="0"/>
              <a:t>‹#›</a:t>
            </a:fld>
            <a:endParaRPr lang="en-US" dirty="0"/>
          </a:p>
        </p:txBody>
      </p:sp>
    </p:spTree>
    <p:extLst>
      <p:ext uri="{BB962C8B-B14F-4D97-AF65-F5344CB8AC3E}">
        <p14:creationId xmlns:p14="http://schemas.microsoft.com/office/powerpoint/2010/main" val="3050751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7030A0"/>
            </a:gs>
            <a:gs pos="52000">
              <a:srgbClr val="00B0F0"/>
            </a:gs>
            <a:gs pos="54000">
              <a:srgbClr val="9E5ECE"/>
            </a:gs>
            <a:gs pos="82000">
              <a:srgbClr val="7030A0"/>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83DF45-5383-4238-85DC-9E2DBEB95399}" type="datetime1">
              <a:rPr lang="en-US" smtClean="0"/>
              <a:t>3/28/2017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100AC9-360E-43C2-B8D9-45B00853AD7F}" type="slidenum">
              <a:rPr lang="en-US" smtClean="0"/>
              <a:t>‹#›</a:t>
            </a:fld>
            <a:endParaRPr lang="en-US" dirty="0"/>
          </a:p>
        </p:txBody>
      </p:sp>
    </p:spTree>
    <p:extLst>
      <p:ext uri="{BB962C8B-B14F-4D97-AF65-F5344CB8AC3E}">
        <p14:creationId xmlns:p14="http://schemas.microsoft.com/office/powerpoint/2010/main" val="3356044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3.xml"/><Relationship Id="rId7" Type="http://schemas.openxmlformats.org/officeDocument/2006/relationships/slide" Target="slide5.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4.xml"/><Relationship Id="rId5" Type="http://schemas.openxmlformats.org/officeDocument/2006/relationships/slide" Target="slide9.xml"/><Relationship Id="rId10" Type="http://schemas.openxmlformats.org/officeDocument/2006/relationships/slide" Target="slide8.xml"/><Relationship Id="rId4" Type="http://schemas.openxmlformats.org/officeDocument/2006/relationships/slide" Target="slide2.xml"/><Relationship Id="rId9" Type="http://schemas.openxmlformats.org/officeDocument/2006/relationships/slide" Target="slide7.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12" Type="http://schemas.openxmlformats.org/officeDocument/2006/relationships/image" Target="../media/image9.png&amp;ehk=Zohoo8iLvpxZC9kKZ7imlQ&amp;pid=OfficeInsert"/><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2.svg"/><Relationship Id="rId5" Type="http://schemas.openxmlformats.org/officeDocument/2006/relationships/diagramLayout" Target="../diagrams/layout1.xml"/><Relationship Id="rId10" Type="http://schemas.openxmlformats.org/officeDocument/2006/relationships/image" Target="../media/image1.png"/><Relationship Id="rId4" Type="http://schemas.openxmlformats.org/officeDocument/2006/relationships/diagramData" Target="../diagrams/data1.xml"/><Relationship Id="rId9" Type="http://schemas.openxmlformats.org/officeDocument/2006/relationships/slide" Target="slide8.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image" Target="../media/image2.svg"/><Relationship Id="rId3" Type="http://schemas.openxmlformats.org/officeDocument/2006/relationships/image" Target="../media/image10.png"/><Relationship Id="rId7" Type="http://schemas.openxmlformats.org/officeDocument/2006/relationships/diagramColors" Target="../diagrams/colors2.xml"/><Relationship Id="rId12" Type="http://schemas.openxmlformats.org/officeDocument/2006/relationships/image" Target="../media/image1.png"/><Relationship Id="rId2" Type="http://schemas.openxmlformats.org/officeDocument/2006/relationships/slide" Target="slide15.xml"/><Relationship Id="rId16" Type="http://schemas.openxmlformats.org/officeDocument/2006/relationships/slide" Target="slide13.xml"/><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slide" Target="slide10.xml"/><Relationship Id="rId5" Type="http://schemas.openxmlformats.org/officeDocument/2006/relationships/diagramLayout" Target="../diagrams/layout2.xml"/><Relationship Id="rId15" Type="http://schemas.openxmlformats.org/officeDocument/2006/relationships/slide" Target="slide14.xml"/><Relationship Id="rId10" Type="http://schemas.openxmlformats.org/officeDocument/2006/relationships/slide" Target="slide17.xml"/><Relationship Id="rId4" Type="http://schemas.openxmlformats.org/officeDocument/2006/relationships/diagramData" Target="../diagrams/data2.xml"/><Relationship Id="rId9" Type="http://schemas.openxmlformats.org/officeDocument/2006/relationships/slide" Target="slide16.xml"/><Relationship Id="rId14" Type="http://schemas.openxmlformats.org/officeDocument/2006/relationships/image" Target="../media/image9.png&amp;ehk=Zohoo8iLvpxZC9kKZ7imlQ&amp;pid=OfficeInsert"/></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sv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image" Target="../media/image13.emf"/><Relationship Id="rId3" Type="http://schemas.openxmlformats.org/officeDocument/2006/relationships/slide" Target="slide11.xml"/><Relationship Id="rId7" Type="http://schemas.openxmlformats.org/officeDocument/2006/relationships/diagramData" Target="../diagrams/data3.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4.png"/><Relationship Id="rId11" Type="http://schemas.microsoft.com/office/2007/relationships/diagramDrawing" Target="../diagrams/drawing3.xml"/><Relationship Id="rId5" Type="http://schemas.openxmlformats.org/officeDocument/2006/relationships/image" Target="../media/image2.svg"/><Relationship Id="rId10" Type="http://schemas.openxmlformats.org/officeDocument/2006/relationships/diagramColors" Target="../diagrams/colors3.xml"/><Relationship Id="rId4" Type="http://schemas.openxmlformats.org/officeDocument/2006/relationships/image" Target="../media/image1.png"/><Relationship Id="rId9"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1.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2.sv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jpg"/><Relationship Id="rId2"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hyperlink" Target="https://www.youtube.com/watch?v=K-a19yUDoYk" TargetMode="External"/><Relationship Id="rId5" Type="http://schemas.openxmlformats.org/officeDocument/2006/relationships/image" Target="../media/image16.jpg"/><Relationship Id="rId4" Type="http://schemas.openxmlformats.org/officeDocument/2006/relationships/image" Target="../media/image2.svg"/></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png"/><Relationship Id="rId7" Type="http://schemas.openxmlformats.org/officeDocument/2006/relationships/hyperlink" Target="http://www.google.com/" TargetMode="External"/><Relationship Id="rId2" Type="http://schemas.openxmlformats.org/officeDocument/2006/relationships/slide" Target="slide11.xml"/><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1.jfif"/><Relationship Id="rId5" Type="http://schemas.openxmlformats.org/officeDocument/2006/relationships/hyperlink" Target="http://www.facebook.com/" TargetMode="External"/><Relationship Id="rId10" Type="http://schemas.openxmlformats.org/officeDocument/2006/relationships/image" Target="../media/image20.jfif"/><Relationship Id="rId4" Type="http://schemas.openxmlformats.org/officeDocument/2006/relationships/image" Target="../media/image2.svg"/><Relationship Id="rId9" Type="http://schemas.openxmlformats.org/officeDocument/2006/relationships/hyperlink" Target="http://www.nextdoor.com/" TargetMode="External"/></Relationships>
</file>

<file path=ppt/slides/_rels/slide1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4.xml"/><Relationship Id="rId7" Type="http://schemas.openxmlformats.org/officeDocument/2006/relationships/slide" Target="slide10.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2.xml"/><Relationship Id="rId5" Type="http://schemas.openxmlformats.org/officeDocument/2006/relationships/image" Target="../media/image3.jfif"/><Relationship Id="rId4" Type="http://schemas.openxmlformats.org/officeDocument/2006/relationships/image" Target="../media/image2.svg"/></Relationships>
</file>

<file path=ppt/slides/_rels/slide20.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png"/><Relationship Id="rId7" Type="http://schemas.openxmlformats.org/officeDocument/2006/relationships/diagramQuickStyle" Target="../diagrams/quickStyle5.xml"/><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2.svg"/><Relationship Id="rId9" Type="http://schemas.microsoft.com/office/2007/relationships/diagramDrawing" Target="../diagrams/drawing5.xml"/></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1.png"/><Relationship Id="rId7" Type="http://schemas.openxmlformats.org/officeDocument/2006/relationships/diagramQuickStyle" Target="../diagrams/quickStyle6.xml"/><Relationship Id="rId2" Type="http://schemas.openxmlformats.org/officeDocument/2006/relationships/slide" Target="slide10.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2.svg"/><Relationship Id="rId9" Type="http://schemas.microsoft.com/office/2007/relationships/diagramDrawing" Target="../diagrams/drawing6.xml"/></Relationships>
</file>

<file path=ppt/slides/_rels/slide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7.xml"/><Relationship Id="rId7" Type="http://schemas.openxmlformats.org/officeDocument/2006/relationships/slide" Target="slide23.xml"/><Relationship Id="rId12" Type="http://schemas.openxmlformats.org/officeDocument/2006/relationships/image" Target="../media/image2.sv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openxmlformats.org/officeDocument/2006/relationships/image" Target="../media/image1.png"/><Relationship Id="rId5" Type="http://schemas.openxmlformats.org/officeDocument/2006/relationships/diagramColors" Target="../diagrams/colors7.xml"/><Relationship Id="rId10" Type="http://schemas.openxmlformats.org/officeDocument/2006/relationships/slide" Target="slide10.xml"/><Relationship Id="rId4" Type="http://schemas.openxmlformats.org/officeDocument/2006/relationships/diagramQuickStyle" Target="../diagrams/quickStyle7.xml"/><Relationship Id="rId9" Type="http://schemas.openxmlformats.org/officeDocument/2006/relationships/slide" Target="slide24.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21.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svg"/></Relationships>
</file>

<file path=ppt/slides/_rels/slide2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png"/><Relationship Id="rId7" Type="http://schemas.openxmlformats.org/officeDocument/2006/relationships/image" Target="../media/image20.jfif"/><Relationship Id="rId2"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2.svg"/><Relationship Id="rId9" Type="http://schemas.openxmlformats.org/officeDocument/2006/relationships/image" Target="../media/image25.jfif"/></Relationships>
</file>

<file path=ppt/slides/_rels/slide25.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diagramLayout" Target="../diagrams/layout8.xml"/><Relationship Id="rId7" Type="http://schemas.openxmlformats.org/officeDocument/2006/relationships/image" Target="../media/image26.jfif"/><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10" Type="http://schemas.openxmlformats.org/officeDocument/2006/relationships/image" Target="../media/image2.svg"/><Relationship Id="rId4" Type="http://schemas.openxmlformats.org/officeDocument/2006/relationships/diagramQuickStyle" Target="../diagrams/quickStyle8.xml"/><Relationship Id="rId9" Type="http://schemas.openxmlformats.org/officeDocument/2006/relationships/image" Target="../media/image1.png"/></Relationships>
</file>

<file path=ppt/slides/_rels/slide2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9.xml"/><Relationship Id="rId7" Type="http://schemas.openxmlformats.org/officeDocument/2006/relationships/slide" Target="slide25.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 Id="rId9" Type="http://schemas.openxmlformats.org/officeDocument/2006/relationships/image" Target="../media/image2.sv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26.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26.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26.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3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Layout" Target="../diagrams/layout10.xml"/><Relationship Id="rId7" Type="http://schemas.openxmlformats.org/officeDocument/2006/relationships/slide" Target="slide25.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1.xml.rels><?xml version="1.0" encoding="UTF-8" standalone="yes"?>
<Relationships xmlns="http://schemas.openxmlformats.org/package/2006/relationships"><Relationship Id="rId3" Type="http://schemas.openxmlformats.org/officeDocument/2006/relationships/slide" Target="slide30.xml"/><Relationship Id="rId7" Type="http://schemas.openxmlformats.org/officeDocument/2006/relationships/image" Target="../media/image28.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sv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30.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3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11.xml"/><Relationship Id="rId7" Type="http://schemas.openxmlformats.org/officeDocument/2006/relationships/slide" Target="slide35.xml"/><Relationship Id="rId12" Type="http://schemas.openxmlformats.org/officeDocument/2006/relationships/image" Target="../media/image2.sv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openxmlformats.org/officeDocument/2006/relationships/image" Target="../media/image1.png"/><Relationship Id="rId5" Type="http://schemas.openxmlformats.org/officeDocument/2006/relationships/diagramColors" Target="../diagrams/colors11.xml"/><Relationship Id="rId10" Type="http://schemas.openxmlformats.org/officeDocument/2006/relationships/slide" Target="slide25.xml"/><Relationship Id="rId4" Type="http://schemas.openxmlformats.org/officeDocument/2006/relationships/diagramQuickStyle" Target="../diagrams/quickStyle11.xml"/><Relationship Id="rId9" Type="http://schemas.openxmlformats.org/officeDocument/2006/relationships/slide" Target="slide34.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3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35.xml.rels><?xml version="1.0" encoding="UTF-8" standalone="yes"?>
<Relationships xmlns="http://schemas.openxmlformats.org/package/2006/relationships"><Relationship Id="rId8" Type="http://schemas.openxmlformats.org/officeDocument/2006/relationships/diagramColors" Target="../diagrams/colors12.xml"/><Relationship Id="rId3" Type="http://schemas.openxmlformats.org/officeDocument/2006/relationships/image" Target="../media/image1.png"/><Relationship Id="rId7" Type="http://schemas.openxmlformats.org/officeDocument/2006/relationships/diagramQuickStyle" Target="../diagrams/quickStyle12.xml"/><Relationship Id="rId2" Type="http://schemas.openxmlformats.org/officeDocument/2006/relationships/slide" Target="slide33.xml"/><Relationship Id="rId1" Type="http://schemas.openxmlformats.org/officeDocument/2006/relationships/slideLayout" Target="../slideLayouts/slideLayout2.xml"/><Relationship Id="rId6" Type="http://schemas.openxmlformats.org/officeDocument/2006/relationships/diagramLayout" Target="../diagrams/layout12.xml"/><Relationship Id="rId5" Type="http://schemas.openxmlformats.org/officeDocument/2006/relationships/diagramData" Target="../diagrams/data12.xml"/><Relationship Id="rId4" Type="http://schemas.openxmlformats.org/officeDocument/2006/relationships/image" Target="../media/image2.svg"/><Relationship Id="rId9" Type="http://schemas.microsoft.com/office/2007/relationships/diagramDrawing" Target="../diagrams/drawing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sv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2.sv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sv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slide" Target="slide10.xml"/><Relationship Id="rId4" Type="http://schemas.openxmlformats.org/officeDocument/2006/relationships/image" Target="../media/image2.sv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slide" Target="slide25.xml"/><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00399" y="1071419"/>
            <a:ext cx="5067960" cy="1696980"/>
          </a:xfrm>
        </p:spPr>
        <p:txBody>
          <a:bodyPr>
            <a:normAutofit lnSpcReduction="10000"/>
          </a:bodyPr>
          <a:lstStyle/>
          <a:p>
            <a:r>
              <a:rPr lang="en-US" sz="6600" dirty="0"/>
              <a:t>TYKCOON</a:t>
            </a:r>
          </a:p>
          <a:p>
            <a:r>
              <a:rPr lang="en-US" sz="2000" dirty="0"/>
              <a:t>      CREATING BETTER NEIGHBORHOODS </a:t>
            </a:r>
          </a:p>
          <a:p>
            <a:r>
              <a:rPr lang="en-US" sz="2000" dirty="0"/>
              <a:t>ONE KID AT A TIME</a:t>
            </a:r>
          </a:p>
        </p:txBody>
      </p:sp>
      <p:sp>
        <p:nvSpPr>
          <p:cNvPr id="5" name="Flowchart: Connector 4">
            <a:hlinkClick r:id="rId3" action="ppaction://hlinksldjump"/>
          </p:cNvPr>
          <p:cNvSpPr/>
          <p:nvPr/>
        </p:nvSpPr>
        <p:spPr>
          <a:xfrm>
            <a:off x="1773382" y="2854036"/>
            <a:ext cx="2854036" cy="280785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lowchart: Connector 5">
            <a:hlinkClick r:id="rId4" action="ppaction://hlinksldjump"/>
          </p:cNvPr>
          <p:cNvSpPr/>
          <p:nvPr/>
        </p:nvSpPr>
        <p:spPr>
          <a:xfrm>
            <a:off x="6627091" y="2854036"/>
            <a:ext cx="2854036" cy="280785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2294163" y="3782766"/>
            <a:ext cx="1812471" cy="1015663"/>
          </a:xfrm>
          <a:prstGeom prst="rect">
            <a:avLst/>
          </a:prstGeom>
          <a:noFill/>
        </p:spPr>
        <p:txBody>
          <a:bodyPr wrap="square" rtlCol="0">
            <a:spAutoFit/>
          </a:bodyPr>
          <a:lstStyle/>
          <a:p>
            <a:pPr algn="ctr"/>
            <a:r>
              <a:rPr lang="en-US" sz="2000" b="1" dirty="0"/>
              <a:t>I WANT TO HIRE A TYKCOON</a:t>
            </a:r>
          </a:p>
        </p:txBody>
      </p:sp>
      <p:sp>
        <p:nvSpPr>
          <p:cNvPr id="8" name="TextBox 7"/>
          <p:cNvSpPr txBox="1"/>
          <p:nvPr/>
        </p:nvSpPr>
        <p:spPr>
          <a:xfrm>
            <a:off x="7147873" y="3748639"/>
            <a:ext cx="1812471" cy="1015663"/>
          </a:xfrm>
          <a:prstGeom prst="rect">
            <a:avLst/>
          </a:prstGeom>
          <a:noFill/>
        </p:spPr>
        <p:txBody>
          <a:bodyPr wrap="square" rtlCol="0">
            <a:spAutoFit/>
          </a:bodyPr>
          <a:lstStyle/>
          <a:p>
            <a:pPr algn="ctr"/>
            <a:r>
              <a:rPr lang="en-US" sz="2000" b="1" dirty="0"/>
              <a:t>I WANT TO BECOME A TYKCOON</a:t>
            </a:r>
          </a:p>
        </p:txBody>
      </p:sp>
      <p:sp>
        <p:nvSpPr>
          <p:cNvPr id="10" name="TextBox 9">
            <a:hlinkClick r:id="rId5" action="ppaction://hlinksldjump"/>
          </p:cNvPr>
          <p:cNvSpPr txBox="1"/>
          <p:nvPr/>
        </p:nvSpPr>
        <p:spPr>
          <a:xfrm>
            <a:off x="83127" y="246276"/>
            <a:ext cx="2931811" cy="461665"/>
          </a:xfrm>
          <a:prstGeom prst="rect">
            <a:avLst/>
          </a:prstGeom>
          <a:noFill/>
        </p:spPr>
        <p:txBody>
          <a:bodyPr wrap="square" rtlCol="0">
            <a:spAutoFit/>
          </a:bodyPr>
          <a:lstStyle/>
          <a:p>
            <a:r>
              <a:rPr lang="en-US" sz="2400" b="1" dirty="0"/>
              <a:t>HOMEOWNER LOGIN</a:t>
            </a:r>
          </a:p>
        </p:txBody>
      </p:sp>
      <p:sp>
        <p:nvSpPr>
          <p:cNvPr id="12" name="TextBox 11"/>
          <p:cNvSpPr txBox="1"/>
          <p:nvPr/>
        </p:nvSpPr>
        <p:spPr>
          <a:xfrm>
            <a:off x="2623126" y="6406473"/>
            <a:ext cx="1588654" cy="378691"/>
          </a:xfrm>
          <a:prstGeom prst="rect">
            <a:avLst/>
          </a:prstGeom>
          <a:noFill/>
        </p:spPr>
        <p:txBody>
          <a:bodyPr wrap="square" rtlCol="0">
            <a:spAutoFit/>
          </a:bodyPr>
          <a:lstStyle/>
          <a:p>
            <a:r>
              <a:rPr lang="en-US" dirty="0">
                <a:hlinkClick r:id="rId6" action="ppaction://hlinksldjump"/>
              </a:rPr>
              <a:t>ABOUT US</a:t>
            </a:r>
            <a:endParaRPr lang="en-US" dirty="0"/>
          </a:p>
        </p:txBody>
      </p:sp>
      <p:sp>
        <p:nvSpPr>
          <p:cNvPr id="14" name="TextBox 13"/>
          <p:cNvSpPr txBox="1"/>
          <p:nvPr/>
        </p:nvSpPr>
        <p:spPr>
          <a:xfrm>
            <a:off x="4174701" y="6406473"/>
            <a:ext cx="1588654" cy="378691"/>
          </a:xfrm>
          <a:prstGeom prst="rect">
            <a:avLst/>
          </a:prstGeom>
          <a:noFill/>
        </p:spPr>
        <p:txBody>
          <a:bodyPr wrap="square" rtlCol="0">
            <a:spAutoFit/>
          </a:bodyPr>
          <a:lstStyle/>
          <a:p>
            <a:r>
              <a:rPr lang="en-US" dirty="0">
                <a:hlinkClick r:id="rId7" action="ppaction://hlinksldjump"/>
              </a:rPr>
              <a:t>CONTACT US</a:t>
            </a:r>
            <a:endParaRPr lang="en-US" dirty="0"/>
          </a:p>
        </p:txBody>
      </p:sp>
      <p:sp>
        <p:nvSpPr>
          <p:cNvPr id="15" name="TextBox 14"/>
          <p:cNvSpPr txBox="1"/>
          <p:nvPr/>
        </p:nvSpPr>
        <p:spPr>
          <a:xfrm>
            <a:off x="5864964" y="6406473"/>
            <a:ext cx="1588654" cy="378691"/>
          </a:xfrm>
          <a:prstGeom prst="rect">
            <a:avLst/>
          </a:prstGeom>
          <a:noFill/>
        </p:spPr>
        <p:txBody>
          <a:bodyPr wrap="square" rtlCol="0">
            <a:spAutoFit/>
          </a:bodyPr>
          <a:lstStyle/>
          <a:p>
            <a:r>
              <a:rPr lang="en-US" dirty="0">
                <a:hlinkClick r:id="rId8" action="ppaction://hlinksldjump"/>
              </a:rPr>
              <a:t>PRESS</a:t>
            </a:r>
            <a:endParaRPr lang="en-US" dirty="0"/>
          </a:p>
        </p:txBody>
      </p:sp>
      <p:sp>
        <p:nvSpPr>
          <p:cNvPr id="17" name="TextBox 16"/>
          <p:cNvSpPr txBox="1"/>
          <p:nvPr/>
        </p:nvSpPr>
        <p:spPr>
          <a:xfrm>
            <a:off x="6900385" y="6415832"/>
            <a:ext cx="1867720" cy="369332"/>
          </a:xfrm>
          <a:prstGeom prst="rect">
            <a:avLst/>
          </a:prstGeom>
          <a:noFill/>
        </p:spPr>
        <p:txBody>
          <a:bodyPr wrap="square" rtlCol="0">
            <a:spAutoFit/>
          </a:bodyPr>
          <a:lstStyle/>
          <a:p>
            <a:r>
              <a:rPr lang="en-US" dirty="0">
                <a:hlinkClick r:id="rId9" action="ppaction://hlinksldjump"/>
              </a:rPr>
              <a:t>TERMS &amp; POLICY</a:t>
            </a:r>
            <a:endParaRPr lang="en-US" dirty="0"/>
          </a:p>
        </p:txBody>
      </p:sp>
      <p:sp>
        <p:nvSpPr>
          <p:cNvPr id="18" name="TextBox 17">
            <a:hlinkClick r:id="rId10" action="ppaction://hlinksldjump"/>
          </p:cNvPr>
          <p:cNvSpPr txBox="1"/>
          <p:nvPr/>
        </p:nvSpPr>
        <p:spPr>
          <a:xfrm>
            <a:off x="9685563" y="246276"/>
            <a:ext cx="2386363" cy="461665"/>
          </a:xfrm>
          <a:prstGeom prst="rect">
            <a:avLst/>
          </a:prstGeom>
          <a:noFill/>
        </p:spPr>
        <p:txBody>
          <a:bodyPr wrap="square" rtlCol="0">
            <a:spAutoFit/>
          </a:bodyPr>
          <a:lstStyle/>
          <a:p>
            <a:r>
              <a:rPr lang="en-US" sz="2400" b="1" dirty="0"/>
              <a:t>TYKCOON LOGIN</a:t>
            </a:r>
          </a:p>
        </p:txBody>
      </p:sp>
    </p:spTree>
    <p:extLst>
      <p:ext uri="{BB962C8B-B14F-4D97-AF65-F5344CB8AC3E}">
        <p14:creationId xmlns:p14="http://schemas.microsoft.com/office/powerpoint/2010/main" val="4285532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2" action="ppaction://hlinksldjump"/>
          </p:cNvPr>
          <p:cNvPicPr>
            <a:picLocks noChangeAspect="1"/>
          </p:cNvPicPr>
          <p:nvPr/>
        </p:nvPicPr>
        <p:blipFill>
          <a:blip r:embed="rId3"/>
          <a:stretch>
            <a:fillRect/>
          </a:stretch>
        </p:blipFill>
        <p:spPr>
          <a:xfrm>
            <a:off x="6922680" y="4842049"/>
            <a:ext cx="1542422" cy="1542422"/>
          </a:xfrm>
          <a:prstGeom prst="rect">
            <a:avLst/>
          </a:prstGeom>
        </p:spPr>
      </p:pic>
      <p:graphicFrame>
        <p:nvGraphicFramePr>
          <p:cNvPr id="4" name="Content Placeholder 3"/>
          <p:cNvGraphicFramePr>
            <a:graphicFrameLocks noGrp="1"/>
          </p:cNvGraphicFramePr>
          <p:nvPr>
            <p:ph idx="1"/>
            <p:extLst>
              <p:ext uri="{D42A27DB-BD31-4B8C-83A1-F6EECF244321}">
                <p14:modId xmlns:p14="http://schemas.microsoft.com/office/powerpoint/2010/main" val="2167058035"/>
              </p:ext>
            </p:extLst>
          </p:nvPr>
        </p:nvGraphicFramePr>
        <p:xfrm>
          <a:off x="838200" y="1371600"/>
          <a:ext cx="10515600" cy="501287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Title 1"/>
          <p:cNvSpPr>
            <a:spLocks noGrp="1"/>
          </p:cNvSpPr>
          <p:nvPr>
            <p:ph type="title"/>
          </p:nvPr>
        </p:nvSpPr>
        <p:spPr/>
        <p:txBody>
          <a:bodyPr>
            <a:normAutofit/>
          </a:bodyPr>
          <a:lstStyle/>
          <a:p>
            <a:pPr algn="ctr"/>
            <a:r>
              <a:rPr lang="en-US" sz="4800" b="1" dirty="0"/>
              <a:t>TYKCOON</a:t>
            </a:r>
          </a:p>
        </p:txBody>
      </p:sp>
      <p:pic>
        <p:nvPicPr>
          <p:cNvPr id="5" name="Graphic 4" descr="Arrow: U-turn">
            <a:hlinkClick r:id="rId9" action="ppaction://hlinksldjump"/>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79991" y="111642"/>
            <a:ext cx="914400" cy="914400"/>
          </a:xfrm>
          <a:prstGeom prst="rect">
            <a:avLst/>
          </a:prstGeom>
        </p:spPr>
      </p:pic>
      <p:pic>
        <p:nvPicPr>
          <p:cNvPr id="6" name="Picture 5" descr="Black-&lt;strong&gt;Kid&lt;/strong&gt;-Animated by GoldGat on DeviantArt"/>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386428" y="2509611"/>
            <a:ext cx="3419143" cy="3055937"/>
          </a:xfrm>
          <a:prstGeom prst="rect">
            <a:avLst/>
          </a:prstGeom>
        </p:spPr>
      </p:pic>
    </p:spTree>
    <p:extLst>
      <p:ext uri="{BB962C8B-B14F-4D97-AF65-F5344CB8AC3E}">
        <p14:creationId xmlns:p14="http://schemas.microsoft.com/office/powerpoint/2010/main" val="25192941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hlinkClick r:id="rId2" action="ppaction://hlinksldjump"/>
          </p:cNvPr>
          <p:cNvPicPr>
            <a:picLocks noChangeAspect="1"/>
          </p:cNvPicPr>
          <p:nvPr/>
        </p:nvPicPr>
        <p:blipFill>
          <a:blip r:embed="rId3"/>
          <a:stretch>
            <a:fillRect/>
          </a:stretch>
        </p:blipFill>
        <p:spPr>
          <a:xfrm>
            <a:off x="4808235" y="1463378"/>
            <a:ext cx="1207113" cy="1207113"/>
          </a:xfrm>
          <a:prstGeom prst="rect">
            <a:avLst/>
          </a:prstGeom>
        </p:spPr>
      </p:pic>
      <p:sp>
        <p:nvSpPr>
          <p:cNvPr id="2" name="Title 1"/>
          <p:cNvSpPr>
            <a:spLocks noGrp="1"/>
          </p:cNvSpPr>
          <p:nvPr>
            <p:ph type="title"/>
          </p:nvPr>
        </p:nvSpPr>
        <p:spPr>
          <a:xfrm>
            <a:off x="4928617" y="253675"/>
            <a:ext cx="10515600" cy="1325563"/>
          </a:xfrm>
        </p:spPr>
        <p:txBody>
          <a:bodyPr/>
          <a:lstStyle/>
          <a:p>
            <a:r>
              <a:rPr lang="en-US" dirty="0"/>
              <a:t>TYKCOON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3671854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a:hlinkClick r:id="rId2" action="ppaction://hlinksldjump"/>
          </p:cNvPr>
          <p:cNvPicPr>
            <a:picLocks noChangeAspect="1"/>
          </p:cNvPicPr>
          <p:nvPr/>
        </p:nvPicPr>
        <p:blipFill>
          <a:blip r:embed="rId3"/>
          <a:stretch>
            <a:fillRect/>
          </a:stretch>
        </p:blipFill>
        <p:spPr>
          <a:xfrm>
            <a:off x="3560700" y="2624417"/>
            <a:ext cx="1207113" cy="1207113"/>
          </a:xfrm>
          <a:prstGeom prst="rect">
            <a:avLst/>
          </a:prstGeom>
        </p:spPr>
      </p:pic>
      <p:grpSp>
        <p:nvGrpSpPr>
          <p:cNvPr id="9" name="Group 8"/>
          <p:cNvGrpSpPr/>
          <p:nvPr/>
        </p:nvGrpSpPr>
        <p:grpSpPr>
          <a:xfrm>
            <a:off x="4590782" y="5195062"/>
            <a:ext cx="1206816" cy="1206816"/>
            <a:chOff x="6226221" y="1572260"/>
            <a:chExt cx="1206816" cy="1206816"/>
          </a:xfrm>
        </p:grpSpPr>
        <p:sp>
          <p:nvSpPr>
            <p:cNvPr id="10" name="Oval 9"/>
            <p:cNvSpPr/>
            <p:nvPr/>
          </p:nvSpPr>
          <p:spPr>
            <a:xfrm>
              <a:off x="6226221" y="1572260"/>
              <a:ext cx="1206816" cy="1206816"/>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1" name="Oval 4">
              <a:hlinkClick r:id="rId9" action="ppaction://hlinksldjump"/>
            </p:cNvPr>
            <p:cNvSpPr txBox="1"/>
            <p:nvPr/>
          </p:nvSpPr>
          <p:spPr>
            <a:xfrm>
              <a:off x="6402955" y="1748994"/>
              <a:ext cx="853348" cy="853348"/>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dirty="0"/>
            </a:p>
          </p:txBody>
        </p:sp>
      </p:grpSp>
      <p:grpSp>
        <p:nvGrpSpPr>
          <p:cNvPr id="20" name="Group 19"/>
          <p:cNvGrpSpPr/>
          <p:nvPr/>
        </p:nvGrpSpPr>
        <p:grpSpPr>
          <a:xfrm>
            <a:off x="6517600" y="1524979"/>
            <a:ext cx="1206816" cy="1206816"/>
            <a:chOff x="6226221" y="1572260"/>
            <a:chExt cx="1206816" cy="1206816"/>
          </a:xfrm>
        </p:grpSpPr>
        <p:sp>
          <p:nvSpPr>
            <p:cNvPr id="21" name="Oval 20"/>
            <p:cNvSpPr/>
            <p:nvPr/>
          </p:nvSpPr>
          <p:spPr>
            <a:xfrm>
              <a:off x="6226221" y="1572260"/>
              <a:ext cx="1206816" cy="1206816"/>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2" name="Oval 4">
              <a:hlinkClick r:id="rId10" action="ppaction://hlinksldjump"/>
            </p:cNvPr>
            <p:cNvSpPr txBox="1"/>
            <p:nvPr/>
          </p:nvSpPr>
          <p:spPr>
            <a:xfrm>
              <a:off x="6402955" y="1748994"/>
              <a:ext cx="853348" cy="853348"/>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dirty="0"/>
            </a:p>
          </p:txBody>
        </p:sp>
      </p:grpSp>
      <p:sp>
        <p:nvSpPr>
          <p:cNvPr id="26" name="TextBox 25"/>
          <p:cNvSpPr txBox="1"/>
          <p:nvPr/>
        </p:nvSpPr>
        <p:spPr>
          <a:xfrm>
            <a:off x="6441388" y="1945048"/>
            <a:ext cx="1462114" cy="369332"/>
          </a:xfrm>
          <a:prstGeom prst="rect">
            <a:avLst/>
          </a:prstGeom>
          <a:noFill/>
        </p:spPr>
        <p:txBody>
          <a:bodyPr wrap="square" rtlCol="0">
            <a:spAutoFit/>
          </a:bodyPr>
          <a:lstStyle/>
          <a:p>
            <a:r>
              <a:rPr lang="en-US" dirty="0"/>
              <a:t>MARKETING</a:t>
            </a:r>
          </a:p>
        </p:txBody>
      </p:sp>
      <p:sp>
        <p:nvSpPr>
          <p:cNvPr id="29" name="TextBox 28"/>
          <p:cNvSpPr txBox="1"/>
          <p:nvPr/>
        </p:nvSpPr>
        <p:spPr>
          <a:xfrm>
            <a:off x="4709165" y="1861587"/>
            <a:ext cx="1843803" cy="338554"/>
          </a:xfrm>
          <a:prstGeom prst="rect">
            <a:avLst/>
          </a:prstGeom>
          <a:noFill/>
        </p:spPr>
        <p:txBody>
          <a:bodyPr wrap="square" rtlCol="0">
            <a:spAutoFit/>
          </a:bodyPr>
          <a:lstStyle/>
          <a:p>
            <a:r>
              <a:rPr lang="en-US" sz="1600" dirty="0"/>
              <a:t>APPOINTMENT</a:t>
            </a:r>
          </a:p>
        </p:txBody>
      </p:sp>
      <p:sp>
        <p:nvSpPr>
          <p:cNvPr id="30" name="TextBox 29"/>
          <p:cNvSpPr txBox="1"/>
          <p:nvPr/>
        </p:nvSpPr>
        <p:spPr>
          <a:xfrm>
            <a:off x="4590782" y="5613804"/>
            <a:ext cx="1352841" cy="369332"/>
          </a:xfrm>
          <a:prstGeom prst="rect">
            <a:avLst/>
          </a:prstGeom>
          <a:noFill/>
        </p:spPr>
        <p:txBody>
          <a:bodyPr wrap="square" rtlCol="0">
            <a:spAutoFit/>
          </a:bodyPr>
          <a:lstStyle/>
          <a:p>
            <a:r>
              <a:rPr lang="en-US" dirty="0"/>
              <a:t>TUTORIALS</a:t>
            </a:r>
          </a:p>
        </p:txBody>
      </p:sp>
      <p:pic>
        <p:nvPicPr>
          <p:cNvPr id="27" name="Graphic 26" descr="Arrow: U-turn">
            <a:hlinkClick r:id="rId11" action="ppaction://hlinksldjump"/>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79991" y="111642"/>
            <a:ext cx="914400" cy="914400"/>
          </a:xfrm>
          <a:prstGeom prst="rect">
            <a:avLst/>
          </a:prstGeom>
        </p:spPr>
      </p:pic>
      <p:pic>
        <p:nvPicPr>
          <p:cNvPr id="31" name="Picture 30" descr="Black-&lt;strong&gt;Kid&lt;/strong&gt;-Animated by GoldGat on DeviantArt"/>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612570" y="0"/>
            <a:ext cx="2413511" cy="2157130"/>
          </a:xfrm>
          <a:prstGeom prst="rect">
            <a:avLst/>
          </a:prstGeom>
        </p:spPr>
      </p:pic>
      <p:grpSp>
        <p:nvGrpSpPr>
          <p:cNvPr id="32" name="Group 31"/>
          <p:cNvGrpSpPr/>
          <p:nvPr/>
        </p:nvGrpSpPr>
        <p:grpSpPr>
          <a:xfrm>
            <a:off x="3560700" y="3951058"/>
            <a:ext cx="1206816" cy="1206816"/>
            <a:chOff x="4654391" y="430"/>
            <a:chExt cx="1206816" cy="1206816"/>
          </a:xfrm>
        </p:grpSpPr>
        <p:sp>
          <p:nvSpPr>
            <p:cNvPr id="33" name="Oval 32"/>
            <p:cNvSpPr/>
            <p:nvPr/>
          </p:nvSpPr>
          <p:spPr>
            <a:xfrm>
              <a:off x="4654391" y="430"/>
              <a:ext cx="1206816" cy="1206816"/>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34" name="Oval 4">
              <a:hlinkClick r:id="rId15" action="ppaction://hlinksldjump"/>
            </p:cNvPr>
            <p:cNvSpPr txBox="1"/>
            <p:nvPr/>
          </p:nvSpPr>
          <p:spPr>
            <a:xfrm>
              <a:off x="4831125" y="177164"/>
              <a:ext cx="853348" cy="853348"/>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dirty="0"/>
            </a:p>
          </p:txBody>
        </p:sp>
      </p:grpSp>
      <p:sp>
        <p:nvSpPr>
          <p:cNvPr id="35" name="TextBox 34">
            <a:hlinkClick r:id="rId2" action="ppaction://hlinksldjump"/>
          </p:cNvPr>
          <p:cNvSpPr txBox="1"/>
          <p:nvPr/>
        </p:nvSpPr>
        <p:spPr>
          <a:xfrm>
            <a:off x="3737434" y="4388394"/>
            <a:ext cx="1103418" cy="369332"/>
          </a:xfrm>
          <a:prstGeom prst="rect">
            <a:avLst/>
          </a:prstGeom>
          <a:noFill/>
        </p:spPr>
        <p:txBody>
          <a:bodyPr wrap="square" rtlCol="0">
            <a:spAutoFit/>
          </a:bodyPr>
          <a:lstStyle/>
          <a:p>
            <a:r>
              <a:rPr lang="en-US" dirty="0"/>
              <a:t>JOBS</a:t>
            </a:r>
          </a:p>
        </p:txBody>
      </p:sp>
      <p:grpSp>
        <p:nvGrpSpPr>
          <p:cNvPr id="36" name="Group 35"/>
          <p:cNvGrpSpPr/>
          <p:nvPr/>
        </p:nvGrpSpPr>
        <p:grpSpPr>
          <a:xfrm>
            <a:off x="7375032" y="2801448"/>
            <a:ext cx="1206816" cy="1206816"/>
            <a:chOff x="6226221" y="1572260"/>
            <a:chExt cx="1206816" cy="1206816"/>
          </a:xfrm>
        </p:grpSpPr>
        <p:sp>
          <p:nvSpPr>
            <p:cNvPr id="37" name="Oval 36"/>
            <p:cNvSpPr/>
            <p:nvPr/>
          </p:nvSpPr>
          <p:spPr>
            <a:xfrm>
              <a:off x="6226221" y="1572260"/>
              <a:ext cx="1206816" cy="1206816"/>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38" name="Oval 4">
              <a:hlinkClick r:id="rId10" action="ppaction://hlinksldjump"/>
            </p:cNvPr>
            <p:cNvSpPr txBox="1"/>
            <p:nvPr/>
          </p:nvSpPr>
          <p:spPr>
            <a:xfrm>
              <a:off x="6402955" y="1748994"/>
              <a:ext cx="853348" cy="853348"/>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dirty="0"/>
            </a:p>
          </p:txBody>
        </p:sp>
      </p:grpSp>
      <p:sp>
        <p:nvSpPr>
          <p:cNvPr id="39" name="TextBox 38"/>
          <p:cNvSpPr txBox="1"/>
          <p:nvPr/>
        </p:nvSpPr>
        <p:spPr>
          <a:xfrm>
            <a:off x="7455875" y="3270078"/>
            <a:ext cx="1462114" cy="369332"/>
          </a:xfrm>
          <a:prstGeom prst="rect">
            <a:avLst/>
          </a:prstGeom>
          <a:noFill/>
        </p:spPr>
        <p:txBody>
          <a:bodyPr wrap="square" rtlCol="0">
            <a:spAutoFit/>
          </a:bodyPr>
          <a:lstStyle/>
          <a:p>
            <a:r>
              <a:rPr lang="en-US" dirty="0"/>
              <a:t>FEEDBACK</a:t>
            </a:r>
          </a:p>
        </p:txBody>
      </p:sp>
      <p:sp>
        <p:nvSpPr>
          <p:cNvPr id="40" name="TextBox 39">
            <a:hlinkClick r:id="rId2" action="ppaction://hlinksldjump"/>
          </p:cNvPr>
          <p:cNvSpPr txBox="1"/>
          <p:nvPr/>
        </p:nvSpPr>
        <p:spPr>
          <a:xfrm>
            <a:off x="3664395" y="2942480"/>
            <a:ext cx="1103418" cy="646331"/>
          </a:xfrm>
          <a:prstGeom prst="rect">
            <a:avLst/>
          </a:prstGeom>
          <a:noFill/>
        </p:spPr>
        <p:txBody>
          <a:bodyPr wrap="square" rtlCol="0">
            <a:spAutoFit/>
          </a:bodyPr>
          <a:lstStyle/>
          <a:p>
            <a:r>
              <a:rPr lang="en-US" dirty="0"/>
              <a:t>MESSAGE CENTER</a:t>
            </a:r>
          </a:p>
        </p:txBody>
      </p:sp>
      <p:pic>
        <p:nvPicPr>
          <p:cNvPr id="28" name="Picture 27">
            <a:hlinkClick r:id="rId2" action="ppaction://hlinksldjump"/>
          </p:cNvPr>
          <p:cNvPicPr>
            <a:picLocks noChangeAspect="1"/>
          </p:cNvPicPr>
          <p:nvPr/>
        </p:nvPicPr>
        <p:blipFill>
          <a:blip r:embed="rId3"/>
          <a:stretch>
            <a:fillRect/>
          </a:stretch>
        </p:blipFill>
        <p:spPr>
          <a:xfrm>
            <a:off x="7231081" y="4434744"/>
            <a:ext cx="1207113" cy="1207113"/>
          </a:xfrm>
          <a:prstGeom prst="rect">
            <a:avLst/>
          </a:prstGeom>
        </p:spPr>
      </p:pic>
      <p:sp>
        <p:nvSpPr>
          <p:cNvPr id="42" name="TextBox 41">
            <a:hlinkClick r:id="rId2" action="ppaction://hlinksldjump"/>
          </p:cNvPr>
          <p:cNvSpPr txBox="1"/>
          <p:nvPr/>
        </p:nvSpPr>
        <p:spPr>
          <a:xfrm>
            <a:off x="7183115" y="4844858"/>
            <a:ext cx="1321339" cy="338554"/>
          </a:xfrm>
          <a:prstGeom prst="rect">
            <a:avLst/>
          </a:prstGeom>
          <a:noFill/>
        </p:spPr>
        <p:txBody>
          <a:bodyPr wrap="square" rtlCol="0">
            <a:spAutoFit/>
          </a:bodyPr>
          <a:lstStyle/>
          <a:p>
            <a:r>
              <a:rPr lang="en-US" sz="1600" dirty="0"/>
              <a:t>ACCOUNTING</a:t>
            </a:r>
            <a:endParaRPr lang="en-US" sz="1400" dirty="0"/>
          </a:p>
        </p:txBody>
      </p:sp>
      <p:grpSp>
        <p:nvGrpSpPr>
          <p:cNvPr id="43" name="Group 42"/>
          <p:cNvGrpSpPr/>
          <p:nvPr/>
        </p:nvGrpSpPr>
        <p:grpSpPr>
          <a:xfrm>
            <a:off x="6096000" y="5332394"/>
            <a:ext cx="1206816" cy="1206816"/>
            <a:chOff x="6226221" y="1572260"/>
            <a:chExt cx="1206816" cy="1206816"/>
          </a:xfrm>
        </p:grpSpPr>
        <p:sp>
          <p:nvSpPr>
            <p:cNvPr id="44" name="Oval 43"/>
            <p:cNvSpPr/>
            <p:nvPr/>
          </p:nvSpPr>
          <p:spPr>
            <a:xfrm>
              <a:off x="6226221" y="1572260"/>
              <a:ext cx="1206816" cy="1206816"/>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45" name="Oval 4">
              <a:hlinkClick r:id="rId9" action="ppaction://hlinksldjump"/>
            </p:cNvPr>
            <p:cNvSpPr txBox="1"/>
            <p:nvPr/>
          </p:nvSpPr>
          <p:spPr>
            <a:xfrm>
              <a:off x="6402955" y="1748994"/>
              <a:ext cx="853348" cy="853348"/>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dirty="0"/>
            </a:p>
          </p:txBody>
        </p:sp>
      </p:grpSp>
      <p:sp>
        <p:nvSpPr>
          <p:cNvPr id="46" name="TextBox 45">
            <a:hlinkClick r:id="rId2" action="ppaction://hlinksldjump"/>
          </p:cNvPr>
          <p:cNvSpPr txBox="1"/>
          <p:nvPr/>
        </p:nvSpPr>
        <p:spPr>
          <a:xfrm>
            <a:off x="6226343" y="5670970"/>
            <a:ext cx="1321339" cy="830997"/>
          </a:xfrm>
          <a:prstGeom prst="rect">
            <a:avLst/>
          </a:prstGeom>
          <a:noFill/>
        </p:spPr>
        <p:txBody>
          <a:bodyPr wrap="square" rtlCol="0">
            <a:spAutoFit/>
          </a:bodyPr>
          <a:lstStyle/>
          <a:p>
            <a:r>
              <a:rPr lang="en-US" sz="1600" dirty="0"/>
              <a:t>BUSINESS TOOLS</a:t>
            </a:r>
            <a:r>
              <a:rPr lang="en-US" sz="1600" dirty="0">
                <a:hlinkClick r:id="rId16" action="ppaction://hlinksldjump"/>
              </a:rPr>
              <a:t>BUSINESS TOOLS</a:t>
            </a:r>
            <a:endParaRPr lang="en-US" sz="1400" dirty="0"/>
          </a:p>
        </p:txBody>
      </p:sp>
    </p:spTree>
    <p:extLst>
      <p:ext uri="{BB962C8B-B14F-4D97-AF65-F5344CB8AC3E}">
        <p14:creationId xmlns:p14="http://schemas.microsoft.com/office/powerpoint/2010/main" val="5507887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APPOINTMENTS</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5400" y="1405508"/>
            <a:ext cx="7687807" cy="5252606"/>
          </a:xfrm>
          <a:prstGeom prst="rect">
            <a:avLst/>
          </a:prstGeom>
        </p:spPr>
      </p:pic>
      <p:sp>
        <p:nvSpPr>
          <p:cNvPr id="4" name="TextBox 3"/>
          <p:cNvSpPr txBox="1"/>
          <p:nvPr/>
        </p:nvSpPr>
        <p:spPr>
          <a:xfrm>
            <a:off x="9264073" y="1339273"/>
            <a:ext cx="2641601" cy="1200329"/>
          </a:xfrm>
          <a:prstGeom prst="rect">
            <a:avLst/>
          </a:prstGeom>
          <a:noFill/>
        </p:spPr>
        <p:txBody>
          <a:bodyPr wrap="square" rtlCol="0">
            <a:spAutoFit/>
          </a:bodyPr>
          <a:lstStyle/>
          <a:p>
            <a:pPr marL="285750" indent="-285750">
              <a:buFont typeface="Arial" panose="020B0604020202020204" pitchFamily="34" charset="0"/>
              <a:buChar char="•"/>
            </a:pPr>
            <a:r>
              <a:rPr lang="en-US" dirty="0"/>
              <a:t>NEW APPOINTMENT</a:t>
            </a:r>
          </a:p>
          <a:p>
            <a:pPr marL="285750" indent="-285750">
              <a:buFont typeface="Arial" panose="020B0604020202020204" pitchFamily="34" charset="0"/>
              <a:buChar char="•"/>
            </a:pPr>
            <a:r>
              <a:rPr lang="en-US" dirty="0"/>
              <a:t>DELETE APPOINTMENT</a:t>
            </a:r>
          </a:p>
          <a:p>
            <a:pPr marL="285750" indent="-285750">
              <a:buFont typeface="Arial" panose="020B0604020202020204" pitchFamily="34" charset="0"/>
              <a:buChar char="•"/>
            </a:pPr>
            <a:r>
              <a:rPr lang="en-US" dirty="0"/>
              <a:t>EDIT APPOINTMENT</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9329744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BUSINESS TOOLS</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sp>
        <p:nvSpPr>
          <p:cNvPr id="5" name="TextBox 4"/>
          <p:cNvSpPr txBox="1"/>
          <p:nvPr/>
        </p:nvSpPr>
        <p:spPr>
          <a:xfrm>
            <a:off x="4405746" y="1930400"/>
            <a:ext cx="7426036" cy="1754326"/>
          </a:xfrm>
          <a:prstGeom prst="rect">
            <a:avLst/>
          </a:prstGeom>
          <a:noFill/>
        </p:spPr>
        <p:txBody>
          <a:bodyPr wrap="square" rtlCol="0">
            <a:spAutoFit/>
          </a:bodyPr>
          <a:lstStyle/>
          <a:p>
            <a:r>
              <a:rPr lang="en-US" dirty="0"/>
              <a:t>BUSINESS CARD DESIGNER </a:t>
            </a:r>
          </a:p>
          <a:p>
            <a:endParaRPr lang="en-US" dirty="0"/>
          </a:p>
          <a:p>
            <a:r>
              <a:rPr lang="en-US" dirty="0"/>
              <a:t>BUSINESS LOGO CREATOR</a:t>
            </a:r>
          </a:p>
          <a:p>
            <a:endParaRPr lang="en-US" dirty="0"/>
          </a:p>
          <a:p>
            <a:r>
              <a:rPr lang="en-US" dirty="0"/>
              <a:t>LOGO CREATOR</a:t>
            </a:r>
          </a:p>
          <a:p>
            <a:endParaRPr lang="en-US" dirty="0"/>
          </a:p>
        </p:txBody>
      </p:sp>
    </p:spTree>
    <p:extLst>
      <p:ext uri="{BB962C8B-B14F-4D97-AF65-F5344CB8AC3E}">
        <p14:creationId xmlns:p14="http://schemas.microsoft.com/office/powerpoint/2010/main" val="9625357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JOB CENTER</a:t>
            </a:r>
          </a:p>
        </p:txBody>
      </p:sp>
      <p:pic>
        <p:nvPicPr>
          <p:cNvPr id="7" name="Graphic 6" descr="Arrow: U-turn">
            <a:hlinkClick r:id="rId3" action="ppaction://hlinksldjump"/>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1000" y="271131"/>
            <a:ext cx="914400" cy="914400"/>
          </a:xfrm>
          <a:prstGeom prst="rect">
            <a:avLst/>
          </a:prstGeom>
        </p:spPr>
      </p:pic>
      <p:pic>
        <p:nvPicPr>
          <p:cNvPr id="3" name="Picture 2"/>
          <p:cNvPicPr>
            <a:picLocks noChangeAspect="1"/>
          </p:cNvPicPr>
          <p:nvPr/>
        </p:nvPicPr>
        <p:blipFill>
          <a:blip r:embed="rId6"/>
          <a:stretch>
            <a:fillRect/>
          </a:stretch>
        </p:blipFill>
        <p:spPr>
          <a:xfrm>
            <a:off x="1265959" y="4083370"/>
            <a:ext cx="2124364" cy="2697946"/>
          </a:xfrm>
          <a:prstGeom prst="rect">
            <a:avLst/>
          </a:prstGeom>
        </p:spPr>
      </p:pic>
      <p:graphicFrame>
        <p:nvGraphicFramePr>
          <p:cNvPr id="4" name="Diagram 3"/>
          <p:cNvGraphicFramePr/>
          <p:nvPr>
            <p:extLst>
              <p:ext uri="{D42A27DB-BD31-4B8C-83A1-F6EECF244321}">
                <p14:modId xmlns:p14="http://schemas.microsoft.com/office/powerpoint/2010/main" val="848207855"/>
              </p:ext>
            </p:extLst>
          </p:nvPr>
        </p:nvGraphicFramePr>
        <p:xfrm>
          <a:off x="381000" y="1520104"/>
          <a:ext cx="3553691" cy="25346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extBox 5"/>
          <p:cNvSpPr txBox="1"/>
          <p:nvPr/>
        </p:nvSpPr>
        <p:spPr>
          <a:xfrm>
            <a:off x="1295400" y="767358"/>
            <a:ext cx="2789382" cy="923330"/>
          </a:xfrm>
          <a:prstGeom prst="rect">
            <a:avLst/>
          </a:prstGeom>
          <a:noFill/>
        </p:spPr>
        <p:txBody>
          <a:bodyPr wrap="square" rtlCol="0">
            <a:spAutoFit/>
          </a:bodyPr>
          <a:lstStyle/>
          <a:p>
            <a:r>
              <a:rPr lang="en-US" dirty="0"/>
              <a:t>SORT BY:</a:t>
            </a:r>
          </a:p>
          <a:p>
            <a:r>
              <a:rPr lang="en-US" dirty="0"/>
              <a:t>TYPE </a:t>
            </a:r>
          </a:p>
          <a:p>
            <a:r>
              <a:rPr lang="en-US" dirty="0"/>
              <a:t>DISTANCE</a:t>
            </a:r>
          </a:p>
        </p:txBody>
      </p:sp>
      <p:graphicFrame>
        <p:nvGraphicFramePr>
          <p:cNvPr id="8" name="Object 7"/>
          <p:cNvGraphicFramePr>
            <a:graphicFrameLocks noChangeAspect="1"/>
          </p:cNvGraphicFramePr>
          <p:nvPr>
            <p:extLst>
              <p:ext uri="{D42A27DB-BD31-4B8C-83A1-F6EECF244321}">
                <p14:modId xmlns:p14="http://schemas.microsoft.com/office/powerpoint/2010/main" val="2231262284"/>
              </p:ext>
            </p:extLst>
          </p:nvPr>
        </p:nvGraphicFramePr>
        <p:xfrm>
          <a:off x="4765965" y="1280553"/>
          <a:ext cx="6973454" cy="4709959"/>
        </p:xfrm>
        <a:graphic>
          <a:graphicData uri="http://schemas.openxmlformats.org/presentationml/2006/ole">
            <mc:AlternateContent xmlns:mc="http://schemas.openxmlformats.org/markup-compatibility/2006">
              <mc:Choice xmlns:v="urn:schemas-microsoft-com:vml" Requires="v">
                <p:oleObj spid="_x0000_s3080" name="Worksheet" r:id="rId12" imgW="12727129" imgH="3227117" progId="Excel.Sheet.8">
                  <p:embed/>
                </p:oleObj>
              </mc:Choice>
              <mc:Fallback>
                <p:oleObj name="Worksheet" r:id="rId12" imgW="12727129" imgH="3227117" progId="Excel.Sheet.8">
                  <p:embed/>
                  <p:pic>
                    <p:nvPicPr>
                      <p:cNvPr id="5" name="Object 4"/>
                      <p:cNvPicPr/>
                      <p:nvPr/>
                    </p:nvPicPr>
                    <p:blipFill>
                      <a:blip r:embed="rId13"/>
                      <a:stretch>
                        <a:fillRect/>
                      </a:stretch>
                    </p:blipFill>
                    <p:spPr>
                      <a:xfrm>
                        <a:off x="4765965" y="1280553"/>
                        <a:ext cx="6973454" cy="4709959"/>
                      </a:xfrm>
                      <a:prstGeom prst="rect">
                        <a:avLst/>
                      </a:prstGeom>
                    </p:spPr>
                  </p:pic>
                </p:oleObj>
              </mc:Fallback>
            </mc:AlternateContent>
          </a:graphicData>
        </a:graphic>
      </p:graphicFrame>
      <p:sp>
        <p:nvSpPr>
          <p:cNvPr id="5" name="TextBox 4"/>
          <p:cNvSpPr txBox="1"/>
          <p:nvPr/>
        </p:nvSpPr>
        <p:spPr>
          <a:xfrm>
            <a:off x="5082310" y="1600016"/>
            <a:ext cx="1651000" cy="369332"/>
          </a:xfrm>
          <a:prstGeom prst="rect">
            <a:avLst/>
          </a:prstGeom>
          <a:noFill/>
        </p:spPr>
        <p:txBody>
          <a:bodyPr wrap="square" rtlCol="0">
            <a:spAutoFit/>
          </a:bodyPr>
          <a:lstStyle/>
          <a:p>
            <a:r>
              <a:rPr lang="en-US" dirty="0"/>
              <a:t>MY CURRENT</a:t>
            </a:r>
          </a:p>
        </p:txBody>
      </p:sp>
      <p:sp>
        <p:nvSpPr>
          <p:cNvPr id="9" name="TextBox 8"/>
          <p:cNvSpPr txBox="1"/>
          <p:nvPr/>
        </p:nvSpPr>
        <p:spPr>
          <a:xfrm>
            <a:off x="8393545" y="2236784"/>
            <a:ext cx="3493655" cy="369332"/>
          </a:xfrm>
          <a:prstGeom prst="rect">
            <a:avLst/>
          </a:prstGeom>
          <a:noFill/>
        </p:spPr>
        <p:txBody>
          <a:bodyPr wrap="square" rtlCol="0">
            <a:spAutoFit/>
          </a:bodyPr>
          <a:lstStyle/>
          <a:p>
            <a:r>
              <a:rPr lang="en-US" dirty="0"/>
              <a:t>WITH ACCEPT OR DENY TABS</a:t>
            </a:r>
          </a:p>
        </p:txBody>
      </p:sp>
    </p:spTree>
    <p:extLst>
      <p:ext uri="{BB962C8B-B14F-4D97-AF65-F5344CB8AC3E}">
        <p14:creationId xmlns:p14="http://schemas.microsoft.com/office/powerpoint/2010/main" val="24227110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MESSAGE CENTER</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4527" y="1409912"/>
            <a:ext cx="9942945" cy="5377759"/>
          </a:xfrm>
          <a:prstGeom prst="rect">
            <a:avLst/>
          </a:prstGeom>
        </p:spPr>
      </p:pic>
    </p:spTree>
    <p:extLst>
      <p:ext uri="{BB962C8B-B14F-4D97-AF65-F5344CB8AC3E}">
        <p14:creationId xmlns:p14="http://schemas.microsoft.com/office/powerpoint/2010/main" val="10079831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TUTURIALS</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9072" y="1921597"/>
            <a:ext cx="3590636" cy="3429704"/>
          </a:xfrm>
          <a:prstGeom prst="rect">
            <a:avLst/>
          </a:prstGeom>
        </p:spPr>
      </p:pic>
      <p:pic>
        <p:nvPicPr>
          <p:cNvPr id="5" name="Picture 4">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37359" y="1921597"/>
            <a:ext cx="3976725" cy="2982544"/>
          </a:xfrm>
          <a:prstGeom prst="rect">
            <a:avLst/>
          </a:prstGeom>
        </p:spPr>
      </p:pic>
    </p:spTree>
    <p:extLst>
      <p:ext uri="{BB962C8B-B14F-4D97-AF65-F5344CB8AC3E}">
        <p14:creationId xmlns:p14="http://schemas.microsoft.com/office/powerpoint/2010/main" val="14824210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MARKETING</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pic>
        <p:nvPicPr>
          <p:cNvPr id="4" name="Picture 3">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84108" y="1490625"/>
            <a:ext cx="1826363" cy="1826363"/>
          </a:xfrm>
          <a:prstGeom prst="rect">
            <a:avLst/>
          </a:prstGeom>
        </p:spPr>
      </p:pic>
      <p:pic>
        <p:nvPicPr>
          <p:cNvPr id="5" name="Picture 4">
            <a:hlinkClick r:id="rId7"/>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50260" y="3244027"/>
            <a:ext cx="3676650" cy="1238250"/>
          </a:xfrm>
          <a:prstGeom prst="rect">
            <a:avLst/>
          </a:prstGeom>
        </p:spPr>
      </p:pic>
      <p:pic>
        <p:nvPicPr>
          <p:cNvPr id="6" name="Picture 5">
            <a:hlinkClick r:id="rId9"/>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086975" y="1750809"/>
            <a:ext cx="3825300" cy="2443942"/>
          </a:xfrm>
          <a:prstGeom prst="rect">
            <a:avLst/>
          </a:prstGeom>
        </p:spPr>
      </p:pic>
      <p:sp>
        <p:nvSpPr>
          <p:cNvPr id="9" name="TextBox 8"/>
          <p:cNvSpPr txBox="1"/>
          <p:nvPr/>
        </p:nvSpPr>
        <p:spPr>
          <a:xfrm>
            <a:off x="5508971" y="5471073"/>
            <a:ext cx="2578004" cy="769441"/>
          </a:xfrm>
          <a:prstGeom prst="rect">
            <a:avLst/>
          </a:prstGeom>
          <a:noFill/>
        </p:spPr>
        <p:txBody>
          <a:bodyPr wrap="square" rtlCol="0">
            <a:spAutoFit/>
          </a:bodyPr>
          <a:lstStyle/>
          <a:p>
            <a:r>
              <a:rPr lang="en-US" sz="4400" b="1" dirty="0"/>
              <a:t>TYKCOON</a:t>
            </a:r>
          </a:p>
        </p:txBody>
      </p:sp>
      <p:pic>
        <p:nvPicPr>
          <p:cNvPr id="10" name="Picture 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35763" y="4022981"/>
            <a:ext cx="1828800" cy="2495550"/>
          </a:xfrm>
          <a:prstGeom prst="rect">
            <a:avLst/>
          </a:prstGeom>
        </p:spPr>
      </p:pic>
    </p:spTree>
    <p:extLst>
      <p:ext uri="{BB962C8B-B14F-4D97-AF65-F5344CB8AC3E}">
        <p14:creationId xmlns:p14="http://schemas.microsoft.com/office/powerpoint/2010/main" val="12412973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0775" y="83554"/>
            <a:ext cx="10515600" cy="1325563"/>
          </a:xfrm>
        </p:spPr>
        <p:txBody>
          <a:bodyPr/>
          <a:lstStyle/>
          <a:p>
            <a:pPr algn="ctr"/>
            <a:r>
              <a:rPr lang="en-US" dirty="0"/>
              <a:t>TYKCOON  WAVEAPPS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29868"/>
            <a:ext cx="12191999" cy="5628131"/>
          </a:xfrm>
          <a:prstGeom prst="rect">
            <a:avLst/>
          </a:prstGeom>
        </p:spPr>
      </p:pic>
      <p:pic>
        <p:nvPicPr>
          <p:cNvPr id="4" name="Graphic 3" descr="Arrow: U-turn">
            <a:hlinkClick r:id="rId3" action="ppaction://hlinksldjump"/>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26593267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8617" y="253675"/>
            <a:ext cx="10515600" cy="1325563"/>
          </a:xfrm>
        </p:spPr>
        <p:txBody>
          <a:bodyPr/>
          <a:lstStyle/>
          <a:p>
            <a:r>
              <a:rPr lang="en-US" dirty="0"/>
              <a:t>TYKCOON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1138766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7" name="Graphic 26" descr="Arrow: U-turn">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6219447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211" y="320295"/>
            <a:ext cx="10515600" cy="725138"/>
          </a:xfrm>
        </p:spPr>
        <p:txBody>
          <a:bodyPr/>
          <a:lstStyle/>
          <a:p>
            <a:pPr algn="ctr"/>
            <a:r>
              <a:rPr lang="en-US" dirty="0"/>
              <a:t>BECOME A TYKCOON</a:t>
            </a:r>
          </a:p>
        </p:txBody>
      </p:sp>
      <p:pic>
        <p:nvPicPr>
          <p:cNvPr id="4" name="Graphic 3"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991" y="111642"/>
            <a:ext cx="914400" cy="914400"/>
          </a:xfrm>
          <a:prstGeom prst="rect">
            <a:avLst/>
          </a:prstGeom>
        </p:spPr>
      </p:pic>
      <p:sp>
        <p:nvSpPr>
          <p:cNvPr id="3" name="Rectangle 2"/>
          <p:cNvSpPr/>
          <p:nvPr/>
        </p:nvSpPr>
        <p:spPr>
          <a:xfrm>
            <a:off x="1459345" y="981203"/>
            <a:ext cx="8820728" cy="830997"/>
          </a:xfrm>
          <a:prstGeom prst="rect">
            <a:avLst/>
          </a:prstGeom>
        </p:spPr>
        <p:txBody>
          <a:bodyPr wrap="square">
            <a:spAutoFit/>
          </a:bodyPr>
          <a:lstStyle/>
          <a:p>
            <a:pPr algn="ctr"/>
            <a:r>
              <a:rPr lang="en-US" sz="2400" dirty="0">
                <a:solidFill>
                  <a:srgbClr val="454545"/>
                </a:solidFill>
                <a:latin typeface="Impact" panose="020B0806030902050204" pitchFamily="34" charset="0"/>
              </a:rPr>
              <a:t>Let us help you build  your tomorrow! </a:t>
            </a:r>
          </a:p>
          <a:p>
            <a:r>
              <a:rPr lang="en-US" sz="2400" dirty="0">
                <a:solidFill>
                  <a:srgbClr val="454545"/>
                </a:solidFill>
                <a:latin typeface="Helvetica Neue"/>
              </a:rPr>
              <a:t> </a:t>
            </a:r>
            <a:endParaRPr lang="en-US" sz="2400" b="0" i="0" dirty="0">
              <a:solidFill>
                <a:srgbClr val="454545"/>
              </a:solidFill>
              <a:effectLst/>
              <a:latin typeface="Helvetica Neue"/>
            </a:endParaRPr>
          </a:p>
        </p:txBody>
      </p:sp>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9315" t="38748" r="9915" b="39505"/>
          <a:stretch/>
        </p:blipFill>
        <p:spPr>
          <a:xfrm>
            <a:off x="3790312" y="2121558"/>
            <a:ext cx="4366890" cy="705467"/>
          </a:xfrm>
          <a:prstGeom prst="rect">
            <a:avLst/>
          </a:prstGeom>
        </p:spPr>
      </p:pic>
      <p:sp>
        <p:nvSpPr>
          <p:cNvPr id="7" name="Rectangle 6"/>
          <p:cNvSpPr/>
          <p:nvPr/>
        </p:nvSpPr>
        <p:spPr>
          <a:xfrm>
            <a:off x="3790312" y="2327598"/>
            <a:ext cx="3895574" cy="369332"/>
          </a:xfrm>
          <a:prstGeom prst="rect">
            <a:avLst/>
          </a:prstGeom>
        </p:spPr>
        <p:txBody>
          <a:bodyPr wrap="square">
            <a:spAutoFit/>
          </a:bodyPr>
          <a:lstStyle/>
          <a:p>
            <a:r>
              <a:rPr lang="en-US" dirty="0">
                <a:solidFill>
                  <a:srgbClr val="454545"/>
                </a:solidFill>
                <a:latin typeface="Helvetica Neue"/>
              </a:rPr>
              <a:t>What chore do you need help with?</a:t>
            </a:r>
            <a:endParaRPr lang="en-US" dirty="0"/>
          </a:p>
        </p:txBody>
      </p:sp>
      <p:sp>
        <p:nvSpPr>
          <p:cNvPr id="9" name="Rectangle 8"/>
          <p:cNvSpPr/>
          <p:nvPr/>
        </p:nvSpPr>
        <p:spPr>
          <a:xfrm>
            <a:off x="157018" y="2973091"/>
            <a:ext cx="11841018" cy="3508653"/>
          </a:xfrm>
          <a:prstGeom prst="rect">
            <a:avLst/>
          </a:prstGeom>
        </p:spPr>
        <p:txBody>
          <a:bodyPr wrap="square">
            <a:spAutoFit/>
          </a:bodyPr>
          <a:lstStyle/>
          <a:p>
            <a:r>
              <a:rPr lang="en-US" sz="1200" dirty="0"/>
              <a:t>What is a TYKCOON?</a:t>
            </a:r>
          </a:p>
          <a:p>
            <a:r>
              <a:rPr lang="en-US" sz="1200" dirty="0"/>
              <a:t>A TYKCOON is an aspiring entrepreneur who is looking for exciting new ways to grow and build their business. Some of the services that a TyKcoon can offer to do for homeowners are:</a:t>
            </a:r>
          </a:p>
          <a:p>
            <a:r>
              <a:rPr lang="en-US" sz="1200" dirty="0"/>
              <a:t>Lawn Care</a:t>
            </a:r>
          </a:p>
          <a:p>
            <a:r>
              <a:rPr lang="en-US" sz="1200" dirty="0"/>
              <a:t>Baby Sitting</a:t>
            </a:r>
          </a:p>
          <a:p>
            <a:r>
              <a:rPr lang="en-US" sz="1200" dirty="0"/>
              <a:t>Household Chores</a:t>
            </a:r>
          </a:p>
          <a:p>
            <a:r>
              <a:rPr lang="en-US" sz="1200" dirty="0"/>
              <a:t>Pet Care</a:t>
            </a:r>
          </a:p>
          <a:p>
            <a:r>
              <a:rPr lang="en-US" sz="1200" dirty="0"/>
              <a:t>Snow Removal</a:t>
            </a:r>
          </a:p>
          <a:p>
            <a:r>
              <a:rPr lang="en-US" sz="1200" dirty="0"/>
              <a:t> </a:t>
            </a:r>
          </a:p>
          <a:p>
            <a:r>
              <a:rPr lang="en-US" sz="1200" dirty="0"/>
              <a:t>How does it work?</a:t>
            </a:r>
          </a:p>
          <a:p>
            <a:r>
              <a:rPr lang="en-US" sz="1200" dirty="0"/>
              <a:t>TYKCOON is a platform to help you build your business from the ground up. It will also help you find jobs in your area by connecting you to local home owners seeking help for various services. </a:t>
            </a:r>
          </a:p>
          <a:p>
            <a:r>
              <a:rPr lang="en-US" sz="1200" dirty="0"/>
              <a:t> </a:t>
            </a:r>
          </a:p>
          <a:p>
            <a:r>
              <a:rPr lang="en-US" sz="1200" dirty="0"/>
              <a:t>What makes us better than the next guy?</a:t>
            </a:r>
          </a:p>
          <a:p>
            <a:r>
              <a:rPr lang="en-US" sz="1200" dirty="0"/>
              <a:t>On top of providing you with a network to find local jobs in your community, we will work with you to help you become an entrepreneur. We will link you to stepping stones such as: resources, tools and webinars to build and grow your business. We will also provide a link to a community of other TYKCOONS to build business connections in your area.</a:t>
            </a:r>
          </a:p>
          <a:p>
            <a:r>
              <a:rPr lang="en-US" sz="1200" dirty="0"/>
              <a:t> </a:t>
            </a:r>
          </a:p>
          <a:p>
            <a:r>
              <a:rPr lang="en-US" sz="1200" dirty="0"/>
              <a:t>Still not sure? Connect with other TYKCOONS to see how it has helped them grow their businesses!</a:t>
            </a:r>
          </a:p>
          <a:p>
            <a:r>
              <a:rPr lang="en-US" dirty="0"/>
              <a:t>&lt;link to forum preview&gt;</a:t>
            </a:r>
          </a:p>
        </p:txBody>
      </p:sp>
    </p:spTree>
    <p:extLst>
      <p:ext uri="{BB962C8B-B14F-4D97-AF65-F5344CB8AC3E}">
        <p14:creationId xmlns:p14="http://schemas.microsoft.com/office/powerpoint/2010/main" val="2141449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ACCOUNT SETTINGS</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graphicFrame>
        <p:nvGraphicFramePr>
          <p:cNvPr id="3" name="Diagram 2"/>
          <p:cNvGraphicFramePr/>
          <p:nvPr>
            <p:extLst>
              <p:ext uri="{D42A27DB-BD31-4B8C-83A1-F6EECF244321}">
                <p14:modId xmlns:p14="http://schemas.microsoft.com/office/powerpoint/2010/main" val="1856932232"/>
              </p:ext>
            </p:extLst>
          </p:nvPr>
        </p:nvGraphicFramePr>
        <p:xfrm>
          <a:off x="1717963" y="1958109"/>
          <a:ext cx="9291781" cy="41802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9016286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1861" y="261143"/>
            <a:ext cx="4257812" cy="1325563"/>
          </a:xfrm>
        </p:spPr>
        <p:txBody>
          <a:bodyPr/>
          <a:lstStyle/>
          <a:p>
            <a:r>
              <a:rPr lang="en-US" dirty="0"/>
              <a:t>PERSONAL INFO</a:t>
            </a:r>
          </a:p>
        </p:txBody>
      </p:sp>
      <p:pic>
        <p:nvPicPr>
          <p:cNvPr id="14" name="Graphic 13"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365125"/>
            <a:ext cx="914400" cy="914400"/>
          </a:xfrm>
          <a:prstGeom prst="rect">
            <a:avLst/>
          </a:prstGeom>
        </p:spPr>
      </p:pic>
      <p:graphicFrame>
        <p:nvGraphicFramePr>
          <p:cNvPr id="12" name="Diagram 11"/>
          <p:cNvGraphicFramePr/>
          <p:nvPr>
            <p:extLst>
              <p:ext uri="{D42A27DB-BD31-4B8C-83A1-F6EECF244321}">
                <p14:modId xmlns:p14="http://schemas.microsoft.com/office/powerpoint/2010/main" val="3755669039"/>
              </p:ext>
            </p:extLst>
          </p:nvPr>
        </p:nvGraphicFramePr>
        <p:xfrm>
          <a:off x="1717963" y="1958109"/>
          <a:ext cx="9291781" cy="41802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2644545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a:hlinkClick r:id="rId7" action="ppaction://hlinksldjump"/>
          </p:cNvPr>
          <p:cNvPicPr>
            <a:picLocks noChangeAspect="1"/>
          </p:cNvPicPr>
          <p:nvPr/>
        </p:nvPicPr>
        <p:blipFill>
          <a:blip r:embed="rId8"/>
          <a:stretch>
            <a:fillRect/>
          </a:stretch>
        </p:blipFill>
        <p:spPr>
          <a:xfrm>
            <a:off x="3169486" y="3104081"/>
            <a:ext cx="1606731" cy="1606731"/>
          </a:xfrm>
          <a:prstGeom prst="rect">
            <a:avLst/>
          </a:prstGeom>
        </p:spPr>
      </p:pic>
      <p:pic>
        <p:nvPicPr>
          <p:cNvPr id="27" name="Picture 26">
            <a:hlinkClick r:id="rId9" action="ppaction://hlinksldjump"/>
          </p:cNvPr>
          <p:cNvPicPr>
            <a:picLocks noChangeAspect="1"/>
          </p:cNvPicPr>
          <p:nvPr/>
        </p:nvPicPr>
        <p:blipFill>
          <a:blip r:embed="rId8"/>
          <a:stretch>
            <a:fillRect/>
          </a:stretch>
        </p:blipFill>
        <p:spPr>
          <a:xfrm>
            <a:off x="7355153" y="3104081"/>
            <a:ext cx="1606731" cy="1606731"/>
          </a:xfrm>
          <a:prstGeom prst="rect">
            <a:avLst/>
          </a:prstGeom>
        </p:spPr>
      </p:pic>
      <p:sp>
        <p:nvSpPr>
          <p:cNvPr id="2" name="Title 1"/>
          <p:cNvSpPr>
            <a:spLocks noGrp="1"/>
          </p:cNvSpPr>
          <p:nvPr>
            <p:ph type="title"/>
          </p:nvPr>
        </p:nvSpPr>
        <p:spPr>
          <a:xfrm>
            <a:off x="4928617" y="253675"/>
            <a:ext cx="10515600" cy="1325563"/>
          </a:xfrm>
        </p:spPr>
        <p:txBody>
          <a:bodyPr/>
          <a:lstStyle/>
          <a:p>
            <a:r>
              <a:rPr lang="en-US" dirty="0"/>
              <a:t>TYKCOON</a:t>
            </a:r>
          </a:p>
        </p:txBody>
      </p:sp>
      <p:sp>
        <p:nvSpPr>
          <p:cNvPr id="26" name="TextBox 25"/>
          <p:cNvSpPr txBox="1"/>
          <p:nvPr/>
        </p:nvSpPr>
        <p:spPr>
          <a:xfrm>
            <a:off x="7625774" y="3722780"/>
            <a:ext cx="1462114" cy="369332"/>
          </a:xfrm>
          <a:prstGeom prst="rect">
            <a:avLst/>
          </a:prstGeom>
          <a:noFill/>
        </p:spPr>
        <p:txBody>
          <a:bodyPr wrap="square" rtlCol="0">
            <a:spAutoFit/>
          </a:bodyPr>
          <a:lstStyle/>
          <a:p>
            <a:r>
              <a:rPr lang="en-US" dirty="0"/>
              <a:t>CONNECT</a:t>
            </a:r>
          </a:p>
        </p:txBody>
      </p:sp>
      <p:sp>
        <p:nvSpPr>
          <p:cNvPr id="34" name="TextBox 33"/>
          <p:cNvSpPr txBox="1"/>
          <p:nvPr/>
        </p:nvSpPr>
        <p:spPr>
          <a:xfrm>
            <a:off x="3377105" y="3722780"/>
            <a:ext cx="1462114" cy="369332"/>
          </a:xfrm>
          <a:prstGeom prst="rect">
            <a:avLst/>
          </a:prstGeom>
          <a:noFill/>
        </p:spPr>
        <p:txBody>
          <a:bodyPr wrap="square" rtlCol="0">
            <a:spAutoFit/>
          </a:bodyPr>
          <a:lstStyle/>
          <a:p>
            <a:r>
              <a:rPr lang="en-US" dirty="0"/>
              <a:t>TROPHIES</a:t>
            </a:r>
          </a:p>
        </p:txBody>
      </p:sp>
      <p:pic>
        <p:nvPicPr>
          <p:cNvPr id="14" name="Graphic 13" descr="Arrow: U-turn">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81000" y="365125"/>
            <a:ext cx="914400" cy="914400"/>
          </a:xfrm>
          <a:prstGeom prst="rect">
            <a:avLst/>
          </a:prstGeom>
        </p:spPr>
      </p:pic>
    </p:spTree>
    <p:extLst>
      <p:ext uri="{BB962C8B-B14F-4D97-AF65-F5344CB8AC3E}">
        <p14:creationId xmlns:p14="http://schemas.microsoft.com/office/powerpoint/2010/main" val="5062872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TROPHIES</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365125"/>
            <a:ext cx="914400" cy="9144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099" y="2020186"/>
            <a:ext cx="5970845" cy="4688958"/>
          </a:xfrm>
          <a:prstGeom prst="rect">
            <a:avLst/>
          </a:prstGeom>
        </p:spPr>
      </p:pic>
    </p:spTree>
    <p:extLst>
      <p:ext uri="{BB962C8B-B14F-4D97-AF65-F5344CB8AC3E}">
        <p14:creationId xmlns:p14="http://schemas.microsoft.com/office/powerpoint/2010/main" val="21435337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CONNECT</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84108" y="1490625"/>
            <a:ext cx="1826363" cy="1826363"/>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57675" y="1784682"/>
            <a:ext cx="3676650" cy="1238250"/>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66700" y="2477277"/>
            <a:ext cx="3825300" cy="2443942"/>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29012" y="4013748"/>
            <a:ext cx="1457325" cy="1457325"/>
          </a:xfrm>
          <a:prstGeom prst="rect">
            <a:avLst/>
          </a:prstGeom>
        </p:spPr>
      </p:pic>
      <p:sp>
        <p:nvSpPr>
          <p:cNvPr id="9" name="TextBox 8"/>
          <p:cNvSpPr txBox="1"/>
          <p:nvPr/>
        </p:nvSpPr>
        <p:spPr>
          <a:xfrm>
            <a:off x="5508971" y="5471073"/>
            <a:ext cx="2578004" cy="769441"/>
          </a:xfrm>
          <a:prstGeom prst="rect">
            <a:avLst/>
          </a:prstGeom>
          <a:noFill/>
        </p:spPr>
        <p:txBody>
          <a:bodyPr wrap="square" rtlCol="0">
            <a:spAutoFit/>
          </a:bodyPr>
          <a:lstStyle/>
          <a:p>
            <a:r>
              <a:rPr lang="en-US" sz="4400" b="1" dirty="0"/>
              <a:t>TYKCOON</a:t>
            </a:r>
          </a:p>
        </p:txBody>
      </p:sp>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4102" y="4250032"/>
            <a:ext cx="2143125" cy="2143125"/>
          </a:xfrm>
          <a:prstGeom prst="rect">
            <a:avLst/>
          </a:prstGeom>
        </p:spPr>
      </p:pic>
      <p:sp>
        <p:nvSpPr>
          <p:cNvPr id="10" name="TextBox 9"/>
          <p:cNvSpPr txBox="1"/>
          <p:nvPr/>
        </p:nvSpPr>
        <p:spPr>
          <a:xfrm>
            <a:off x="5578764" y="3426691"/>
            <a:ext cx="2508211" cy="646331"/>
          </a:xfrm>
          <a:prstGeom prst="rect">
            <a:avLst/>
          </a:prstGeom>
          <a:noFill/>
        </p:spPr>
        <p:txBody>
          <a:bodyPr wrap="square" rtlCol="0">
            <a:spAutoFit/>
          </a:bodyPr>
          <a:lstStyle/>
          <a:p>
            <a:r>
              <a:rPr lang="en-US" sz="3600" dirty="0"/>
              <a:t>PICTURES</a:t>
            </a:r>
          </a:p>
        </p:txBody>
      </p:sp>
      <p:sp>
        <p:nvSpPr>
          <p:cNvPr id="11" name="TextBox 10"/>
          <p:cNvSpPr txBox="1"/>
          <p:nvPr/>
        </p:nvSpPr>
        <p:spPr>
          <a:xfrm>
            <a:off x="8709891" y="738909"/>
            <a:ext cx="3001818" cy="707886"/>
          </a:xfrm>
          <a:prstGeom prst="rect">
            <a:avLst/>
          </a:prstGeom>
          <a:noFill/>
        </p:spPr>
        <p:txBody>
          <a:bodyPr wrap="square" rtlCol="0">
            <a:spAutoFit/>
          </a:bodyPr>
          <a:lstStyle/>
          <a:p>
            <a:r>
              <a:rPr lang="en-US" sz="4000" dirty="0"/>
              <a:t>BLOG</a:t>
            </a:r>
          </a:p>
        </p:txBody>
      </p:sp>
    </p:spTree>
    <p:extLst>
      <p:ext uri="{BB962C8B-B14F-4D97-AF65-F5344CB8AC3E}">
        <p14:creationId xmlns:p14="http://schemas.microsoft.com/office/powerpoint/2010/main" val="10055593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a:t>HOMEOWNER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4683729"/>
              </p:ext>
            </p:extLst>
          </p:nvPr>
        </p:nvGraphicFramePr>
        <p:xfrm>
          <a:off x="838200" y="1371600"/>
          <a:ext cx="10515600" cy="50128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76277" y="3442335"/>
            <a:ext cx="1834123" cy="1528436"/>
          </a:xfrm>
          <a:prstGeom prst="rect">
            <a:avLst/>
          </a:prstGeom>
        </p:spPr>
      </p:pic>
      <p:pic>
        <p:nvPicPr>
          <p:cNvPr id="6" name="Graphic 5" descr="Arrow: U-turn">
            <a:hlinkClick r:id="rId8" action="ppaction://hlinksldjump"/>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16627320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a:t>HOMEOWNER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28621032"/>
              </p:ext>
            </p:extLst>
          </p:nvPr>
        </p:nvGraphicFramePr>
        <p:xfrm>
          <a:off x="838200" y="1371600"/>
          <a:ext cx="10515600" cy="50128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4833257" y="3967842"/>
            <a:ext cx="2661557" cy="646331"/>
          </a:xfrm>
          <a:prstGeom prst="rect">
            <a:avLst/>
          </a:prstGeom>
          <a:noFill/>
        </p:spPr>
        <p:txBody>
          <a:bodyPr wrap="square" rtlCol="0">
            <a:spAutoFit/>
          </a:bodyPr>
          <a:lstStyle/>
          <a:p>
            <a:r>
              <a:rPr lang="en-US" sz="3600" dirty="0"/>
              <a:t>COMMUNITY</a:t>
            </a:r>
          </a:p>
        </p:txBody>
      </p:sp>
      <p:pic>
        <p:nvPicPr>
          <p:cNvPr id="5" name="Graphic 4" descr="Arrow: U-turn">
            <a:hlinkClick r:id="rId7" action="ppaction://hlinksldjump"/>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28536581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BLOG</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28495331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CONNECT</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12360064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PICTURES</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16900344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HIRE LOCAL TYKCOONS</a:t>
            </a:r>
          </a:p>
        </p:txBody>
      </p:sp>
      <p:pic>
        <p:nvPicPr>
          <p:cNvPr id="4" name="Graphic 3"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991" y="111642"/>
            <a:ext cx="914400" cy="914400"/>
          </a:xfrm>
          <a:prstGeom prst="rect">
            <a:avLst/>
          </a:prstGeom>
        </p:spPr>
      </p:pic>
      <p:sp>
        <p:nvSpPr>
          <p:cNvPr id="5" name="Rectangle 4"/>
          <p:cNvSpPr/>
          <p:nvPr/>
        </p:nvSpPr>
        <p:spPr>
          <a:xfrm>
            <a:off x="1403927" y="1344006"/>
            <a:ext cx="8820728" cy="1200329"/>
          </a:xfrm>
          <a:prstGeom prst="rect">
            <a:avLst/>
          </a:prstGeom>
        </p:spPr>
        <p:txBody>
          <a:bodyPr wrap="square">
            <a:spAutoFit/>
          </a:bodyPr>
          <a:lstStyle/>
          <a:p>
            <a:pPr algn="ctr"/>
            <a:r>
              <a:rPr lang="en-US" sz="2400" dirty="0">
                <a:solidFill>
                  <a:srgbClr val="454545"/>
                </a:solidFill>
                <a:latin typeface="Impact" panose="020B0806030902050204" pitchFamily="34" charset="0"/>
              </a:rPr>
              <a:t>Help strengthen your community by hiring local Tykcoons to do your household chores. </a:t>
            </a:r>
          </a:p>
          <a:p>
            <a:r>
              <a:rPr lang="en-US" sz="2400" dirty="0">
                <a:solidFill>
                  <a:srgbClr val="454545"/>
                </a:solidFill>
                <a:latin typeface="Helvetica Neue"/>
              </a:rPr>
              <a:t> </a:t>
            </a:r>
            <a:endParaRPr lang="en-US" sz="2400" b="0" i="0" dirty="0">
              <a:solidFill>
                <a:srgbClr val="454545"/>
              </a:solidFill>
              <a:effectLst/>
              <a:latin typeface="Helvetica Neue"/>
            </a:endParaRPr>
          </a:p>
        </p:txBody>
      </p:sp>
      <p:sp>
        <p:nvSpPr>
          <p:cNvPr id="6" name="Rectangle 5"/>
          <p:cNvSpPr/>
          <p:nvPr/>
        </p:nvSpPr>
        <p:spPr>
          <a:xfrm>
            <a:off x="175491" y="2544335"/>
            <a:ext cx="11841018" cy="3754874"/>
          </a:xfrm>
          <a:prstGeom prst="rect">
            <a:avLst/>
          </a:prstGeom>
        </p:spPr>
        <p:txBody>
          <a:bodyPr wrap="square">
            <a:spAutoFit/>
          </a:bodyPr>
          <a:lstStyle/>
          <a:p>
            <a:r>
              <a:rPr lang="en-US" sz="1400" b="1" dirty="0">
                <a:latin typeface="Helvetica Neue"/>
              </a:rPr>
              <a:t>How does it work?</a:t>
            </a:r>
          </a:p>
          <a:p>
            <a:r>
              <a:rPr lang="en-US" sz="1400" b="1" dirty="0">
                <a:latin typeface="Helvetica Neue"/>
              </a:rPr>
              <a:t>-Post a household job.</a:t>
            </a:r>
          </a:p>
          <a:p>
            <a:r>
              <a:rPr lang="en-US" sz="1400" b="1" dirty="0">
                <a:latin typeface="Helvetica Neue"/>
              </a:rPr>
              <a:t>-Local Tykcoons bid on your job.</a:t>
            </a:r>
          </a:p>
          <a:p>
            <a:r>
              <a:rPr lang="en-US" sz="1400" b="1" dirty="0">
                <a:latin typeface="Helvetica Neue"/>
              </a:rPr>
              <a:t>-You choose the best Tykcoon for the job. </a:t>
            </a:r>
          </a:p>
          <a:p>
            <a:r>
              <a:rPr lang="en-US" sz="1400" b="1" dirty="0">
                <a:latin typeface="Helvetica Neue"/>
              </a:rPr>
              <a:t>-Tykcoon completes job and is paid through our safe and secure website.</a:t>
            </a:r>
          </a:p>
          <a:p>
            <a:br>
              <a:rPr lang="en-US" sz="1400" b="1" dirty="0">
                <a:latin typeface="Helvetica Neue"/>
              </a:rPr>
            </a:br>
            <a:endParaRPr lang="en-US" sz="1400" b="1" dirty="0">
              <a:latin typeface="Helvetica Neue"/>
            </a:endParaRPr>
          </a:p>
          <a:p>
            <a:r>
              <a:rPr lang="en-US" sz="1400" b="1" dirty="0">
                <a:latin typeface="Helvetica Neue"/>
              </a:rPr>
              <a:t>Chores that Tykcoons can do.</a:t>
            </a:r>
          </a:p>
          <a:p>
            <a:r>
              <a:rPr lang="en-US" sz="1400" b="1" dirty="0">
                <a:latin typeface="Helvetica Neue"/>
              </a:rPr>
              <a:t> -Lawncare/Yardwork</a:t>
            </a:r>
          </a:p>
          <a:p>
            <a:r>
              <a:rPr lang="en-US" sz="1400" b="1" dirty="0">
                <a:latin typeface="Helvetica Neue"/>
              </a:rPr>
              <a:t>-child/pet care</a:t>
            </a:r>
          </a:p>
          <a:p>
            <a:r>
              <a:rPr lang="en-US" sz="1400" b="1" dirty="0">
                <a:latin typeface="Helvetica Neue"/>
              </a:rPr>
              <a:t>-Household chores</a:t>
            </a:r>
          </a:p>
          <a:p>
            <a:r>
              <a:rPr lang="en-US" sz="1400" b="1" dirty="0">
                <a:latin typeface="Helvetica Neue"/>
              </a:rPr>
              <a:t>-Snow removal</a:t>
            </a:r>
          </a:p>
          <a:p>
            <a:br>
              <a:rPr lang="en-US" sz="1400" b="1" dirty="0">
                <a:latin typeface="Helvetica Neue"/>
              </a:rPr>
            </a:br>
            <a:endParaRPr lang="en-US" sz="1400" b="1" dirty="0">
              <a:latin typeface="Helvetica Neue"/>
            </a:endParaRPr>
          </a:p>
          <a:p>
            <a:r>
              <a:rPr lang="en-US" sz="1400" b="1" dirty="0">
                <a:latin typeface="Helvetica Neue"/>
              </a:rPr>
              <a:t>What homeowner are saying about their local Tykcoons?</a:t>
            </a:r>
          </a:p>
          <a:p>
            <a:r>
              <a:rPr lang="en-US" sz="1400" b="1" dirty="0">
                <a:latin typeface="Helvetica Neue"/>
              </a:rPr>
              <a:t>   Cindy S. says, “Being a single mother can be very time consuming. I don’t always have time to do simple household chores. Tykcoon has connected me with local neighborhoods kids who can cut my grass, babysit my toddler, or walk my dog. It’s a very big help!”</a:t>
            </a:r>
            <a:endParaRPr lang="en-US" sz="1400" b="1" i="0" dirty="0">
              <a:effectLst/>
              <a:latin typeface="Helvetica Neue"/>
            </a:endParaRPr>
          </a:p>
        </p:txBody>
      </p:sp>
    </p:spTree>
    <p:extLst>
      <p:ext uri="{BB962C8B-B14F-4D97-AF65-F5344CB8AC3E}">
        <p14:creationId xmlns:p14="http://schemas.microsoft.com/office/powerpoint/2010/main" val="12125054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dirty="0"/>
              <a:t>HOMEOWNER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85684902"/>
              </p:ext>
            </p:extLst>
          </p:nvPr>
        </p:nvGraphicFramePr>
        <p:xfrm>
          <a:off x="838200" y="1371600"/>
          <a:ext cx="10515600" cy="50128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4765221" y="3554869"/>
            <a:ext cx="2661557" cy="646331"/>
          </a:xfrm>
          <a:prstGeom prst="rect">
            <a:avLst/>
          </a:prstGeom>
          <a:noFill/>
        </p:spPr>
        <p:txBody>
          <a:bodyPr wrap="square" rtlCol="0">
            <a:spAutoFit/>
          </a:bodyPr>
          <a:lstStyle/>
          <a:p>
            <a:pPr algn="ctr"/>
            <a:r>
              <a:rPr lang="en-US" sz="3600" dirty="0"/>
              <a:t>JOBS</a:t>
            </a:r>
          </a:p>
        </p:txBody>
      </p:sp>
      <p:pic>
        <p:nvPicPr>
          <p:cNvPr id="5" name="Picture 4">
            <a:hlinkClick r:id="rId7" action="ppaction://hlinksldjump"/>
          </p:cNvPr>
          <p:cNvPicPr>
            <a:picLocks noChangeAspect="1"/>
          </p:cNvPicPr>
          <p:nvPr/>
        </p:nvPicPr>
        <p:blipFill>
          <a:blip r:embed="rId8"/>
          <a:stretch>
            <a:fillRect/>
          </a:stretch>
        </p:blipFill>
        <p:spPr>
          <a:xfrm>
            <a:off x="309378" y="191615"/>
            <a:ext cx="914479" cy="914479"/>
          </a:xfrm>
          <a:prstGeom prst="rect">
            <a:avLst/>
          </a:prstGeom>
        </p:spPr>
      </p:pic>
    </p:spTree>
    <p:extLst>
      <p:ext uri="{BB962C8B-B14F-4D97-AF65-F5344CB8AC3E}">
        <p14:creationId xmlns:p14="http://schemas.microsoft.com/office/powerpoint/2010/main" val="35835785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236" y="65549"/>
            <a:ext cx="10515600" cy="1325563"/>
          </a:xfrm>
        </p:spPr>
        <p:txBody>
          <a:bodyPr/>
          <a:lstStyle/>
          <a:p>
            <a:pPr algn="ctr"/>
            <a:r>
              <a:rPr lang="en-US" dirty="0"/>
              <a:t>JOBS LIST</a:t>
            </a:r>
          </a:p>
        </p:txBody>
      </p:sp>
      <p:pic>
        <p:nvPicPr>
          <p:cNvPr id="7" name="Graphic 6" descr="Arrow: U-turn">
            <a:hlinkClick r:id="rId3" action="ppaction://hlinksldjump"/>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1000" y="271131"/>
            <a:ext cx="914400" cy="914400"/>
          </a:xfrm>
          <a:prstGeom prst="rect">
            <a:avLst/>
          </a:prstGeom>
        </p:spPr>
      </p:pic>
      <p:graphicFrame>
        <p:nvGraphicFramePr>
          <p:cNvPr id="8" name="Object 7"/>
          <p:cNvGraphicFramePr>
            <a:graphicFrameLocks noChangeAspect="1"/>
          </p:cNvGraphicFramePr>
          <p:nvPr>
            <p:extLst>
              <p:ext uri="{D42A27DB-BD31-4B8C-83A1-F6EECF244321}">
                <p14:modId xmlns:p14="http://schemas.microsoft.com/office/powerpoint/2010/main" val="3506523495"/>
              </p:ext>
            </p:extLst>
          </p:nvPr>
        </p:nvGraphicFramePr>
        <p:xfrm>
          <a:off x="3195783" y="1185531"/>
          <a:ext cx="8636000" cy="5055870"/>
        </p:xfrm>
        <a:graphic>
          <a:graphicData uri="http://schemas.openxmlformats.org/presentationml/2006/ole">
            <mc:AlternateContent xmlns:mc="http://schemas.openxmlformats.org/markup-compatibility/2006">
              <mc:Choice xmlns:v="urn:schemas-microsoft-com:vml" Requires="v">
                <p:oleObj spid="_x0000_s1040" name="Worksheet" r:id="rId6" imgW="12727129" imgH="3227117" progId="Excel.Sheet.8">
                  <p:embed/>
                </p:oleObj>
              </mc:Choice>
              <mc:Fallback>
                <p:oleObj name="Worksheet" r:id="rId6" imgW="12727129" imgH="3227117" progId="Excel.Sheet.8">
                  <p:embed/>
                  <p:pic>
                    <p:nvPicPr>
                      <p:cNvPr id="0" name=""/>
                      <p:cNvPicPr/>
                      <p:nvPr/>
                    </p:nvPicPr>
                    <p:blipFill>
                      <a:blip r:embed="rId7"/>
                      <a:stretch>
                        <a:fillRect/>
                      </a:stretch>
                    </p:blipFill>
                    <p:spPr>
                      <a:xfrm>
                        <a:off x="3195783" y="1185531"/>
                        <a:ext cx="8636000" cy="5055870"/>
                      </a:xfrm>
                      <a:prstGeom prst="rect">
                        <a:avLst/>
                      </a:prstGeom>
                    </p:spPr>
                  </p:pic>
                </p:oleObj>
              </mc:Fallback>
            </mc:AlternateContent>
          </a:graphicData>
        </a:graphic>
      </p:graphicFrame>
      <p:sp>
        <p:nvSpPr>
          <p:cNvPr id="3" name="TextBox 2"/>
          <p:cNvSpPr txBox="1"/>
          <p:nvPr/>
        </p:nvSpPr>
        <p:spPr>
          <a:xfrm>
            <a:off x="914400" y="2558472"/>
            <a:ext cx="3131128" cy="923330"/>
          </a:xfrm>
          <a:prstGeom prst="rect">
            <a:avLst/>
          </a:prstGeom>
          <a:noFill/>
        </p:spPr>
        <p:txBody>
          <a:bodyPr wrap="square" rtlCol="0">
            <a:spAutoFit/>
          </a:bodyPr>
          <a:lstStyle/>
          <a:p>
            <a:r>
              <a:rPr lang="en-US" dirty="0"/>
              <a:t>ACCEPT </a:t>
            </a:r>
          </a:p>
          <a:p>
            <a:r>
              <a:rPr lang="en-US" dirty="0"/>
              <a:t>REJECT </a:t>
            </a:r>
          </a:p>
          <a:p>
            <a:r>
              <a:rPr lang="en-US" dirty="0"/>
              <a:t>INQUIRE</a:t>
            </a:r>
          </a:p>
        </p:txBody>
      </p:sp>
    </p:spTree>
    <p:extLst>
      <p:ext uri="{BB962C8B-B14F-4D97-AF65-F5344CB8AC3E}">
        <p14:creationId xmlns:p14="http://schemas.microsoft.com/office/powerpoint/2010/main" val="10325631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JOB REVIEWS</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42795953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50937938"/>
              </p:ext>
            </p:extLst>
          </p:nvPr>
        </p:nvGraphicFramePr>
        <p:xfrm>
          <a:off x="654628" y="1274124"/>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a:hlinkClick r:id="rId7" action="ppaction://hlinksldjump"/>
          </p:cNvPr>
          <p:cNvPicPr>
            <a:picLocks noChangeAspect="1"/>
          </p:cNvPicPr>
          <p:nvPr/>
        </p:nvPicPr>
        <p:blipFill>
          <a:blip r:embed="rId8"/>
          <a:stretch>
            <a:fillRect/>
          </a:stretch>
        </p:blipFill>
        <p:spPr>
          <a:xfrm>
            <a:off x="2908381" y="3120942"/>
            <a:ext cx="1606731" cy="1606731"/>
          </a:xfrm>
          <a:prstGeom prst="rect">
            <a:avLst/>
          </a:prstGeom>
        </p:spPr>
      </p:pic>
      <p:pic>
        <p:nvPicPr>
          <p:cNvPr id="33" name="Picture 32">
            <a:hlinkClick r:id="rId9" action="ppaction://hlinksldjump"/>
          </p:cNvPr>
          <p:cNvPicPr>
            <a:picLocks noChangeAspect="1"/>
          </p:cNvPicPr>
          <p:nvPr/>
        </p:nvPicPr>
        <p:blipFill>
          <a:blip r:embed="rId8"/>
          <a:stretch>
            <a:fillRect/>
          </a:stretch>
        </p:blipFill>
        <p:spPr>
          <a:xfrm>
            <a:off x="7229704" y="3120942"/>
            <a:ext cx="1606731" cy="1606731"/>
          </a:xfrm>
          <a:prstGeom prst="rect">
            <a:avLst/>
          </a:prstGeom>
        </p:spPr>
      </p:pic>
      <p:sp>
        <p:nvSpPr>
          <p:cNvPr id="29" name="TextBox 28"/>
          <p:cNvSpPr txBox="1"/>
          <p:nvPr/>
        </p:nvSpPr>
        <p:spPr>
          <a:xfrm>
            <a:off x="3098334" y="3739641"/>
            <a:ext cx="1489296" cy="369332"/>
          </a:xfrm>
          <a:prstGeom prst="rect">
            <a:avLst/>
          </a:prstGeom>
          <a:noFill/>
        </p:spPr>
        <p:txBody>
          <a:bodyPr wrap="square" rtlCol="0">
            <a:spAutoFit/>
          </a:bodyPr>
          <a:lstStyle/>
          <a:p>
            <a:r>
              <a:rPr lang="en-US" dirty="0"/>
              <a:t>SETTINGS</a:t>
            </a:r>
          </a:p>
        </p:txBody>
      </p:sp>
      <p:sp>
        <p:nvSpPr>
          <p:cNvPr id="34" name="TextBox 33"/>
          <p:cNvSpPr txBox="1"/>
          <p:nvPr/>
        </p:nvSpPr>
        <p:spPr>
          <a:xfrm>
            <a:off x="7519356" y="3739641"/>
            <a:ext cx="1462114" cy="369332"/>
          </a:xfrm>
          <a:prstGeom prst="rect">
            <a:avLst/>
          </a:prstGeom>
          <a:noFill/>
        </p:spPr>
        <p:txBody>
          <a:bodyPr wrap="square" rtlCol="0">
            <a:spAutoFit/>
          </a:bodyPr>
          <a:lstStyle/>
          <a:p>
            <a:r>
              <a:rPr lang="en-US" dirty="0"/>
              <a:t>PROFILE</a:t>
            </a:r>
          </a:p>
        </p:txBody>
      </p:sp>
      <p:sp>
        <p:nvSpPr>
          <p:cNvPr id="14" name="Title 1"/>
          <p:cNvSpPr txBox="1">
            <a:spLocks/>
          </p:cNvSpPr>
          <p:nvPr/>
        </p:nvSpPr>
        <p:spPr>
          <a:xfrm>
            <a:off x="746991" y="4298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b="1" dirty="0"/>
              <a:t>HOMEOWNER</a:t>
            </a:r>
          </a:p>
        </p:txBody>
      </p:sp>
      <p:pic>
        <p:nvPicPr>
          <p:cNvPr id="10" name="Graphic 9" descr="Arrow: U-turn">
            <a:hlinkClick r:id="rId10" action="ppaction://hlinksldjump"/>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3267671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PROFILE</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spTree>
    <p:extLst>
      <p:ext uri="{BB962C8B-B14F-4D97-AF65-F5344CB8AC3E}">
        <p14:creationId xmlns:p14="http://schemas.microsoft.com/office/powerpoint/2010/main" val="41609540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ACCOUNT SETTINGS</a:t>
            </a:r>
          </a:p>
        </p:txBody>
      </p:sp>
      <p:pic>
        <p:nvPicPr>
          <p:cNvPr id="7" name="Graphic 6"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1000" y="271131"/>
            <a:ext cx="914400" cy="914400"/>
          </a:xfrm>
          <a:prstGeom prst="rect">
            <a:avLst/>
          </a:prstGeom>
        </p:spPr>
      </p:pic>
      <p:graphicFrame>
        <p:nvGraphicFramePr>
          <p:cNvPr id="3" name="Diagram 2"/>
          <p:cNvGraphicFramePr/>
          <p:nvPr>
            <p:extLst>
              <p:ext uri="{D42A27DB-BD31-4B8C-83A1-F6EECF244321}">
                <p14:modId xmlns:p14="http://schemas.microsoft.com/office/powerpoint/2010/main" val="2169366155"/>
              </p:ext>
            </p:extLst>
          </p:nvPr>
        </p:nvGraphicFramePr>
        <p:xfrm>
          <a:off x="2032000" y="2152073"/>
          <a:ext cx="7592291" cy="39862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1481466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4391" y="568842"/>
            <a:ext cx="9144000" cy="1006908"/>
          </a:xfrm>
        </p:spPr>
        <p:txBody>
          <a:bodyPr/>
          <a:lstStyle/>
          <a:p>
            <a:r>
              <a:rPr lang="en-US" dirty="0"/>
              <a:t>ABOUT US</a:t>
            </a:r>
          </a:p>
        </p:txBody>
      </p:sp>
      <p:pic>
        <p:nvPicPr>
          <p:cNvPr id="4" name="Graphic 3"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991" y="111642"/>
            <a:ext cx="914400" cy="914400"/>
          </a:xfrm>
          <a:prstGeom prst="rect">
            <a:avLst/>
          </a:prstGeom>
        </p:spPr>
      </p:pic>
      <p:sp>
        <p:nvSpPr>
          <p:cNvPr id="5" name="TextBox 4"/>
          <p:cNvSpPr txBox="1"/>
          <p:nvPr/>
        </p:nvSpPr>
        <p:spPr>
          <a:xfrm>
            <a:off x="1625600" y="1717963"/>
            <a:ext cx="9310255" cy="4801314"/>
          </a:xfrm>
          <a:prstGeom prst="rect">
            <a:avLst/>
          </a:prstGeom>
          <a:noFill/>
        </p:spPr>
        <p:txBody>
          <a:bodyPr wrap="square" rtlCol="0">
            <a:spAutoFit/>
          </a:bodyPr>
          <a:lstStyle/>
          <a:p>
            <a:r>
              <a:rPr lang="en-US" dirty="0"/>
              <a:t>In 2016 four friends, David, Cara, Derrick and Nichole, made some realizations. Most companies cater to adult owned businesses but who is helping our future entrepreneurs? For some teenagers the future seems overwhelming: “What do you want to be when you grow up? Where do you want to go to college?” There isn’t many job or entrepreneurial opportunities for teenagers. Most teenagers start college still not knowing what they want to do with their lives. The four friends realized that by giving today’s youth the basics of entrepreneurship that we can create a better future one neighborhood at a time. </a:t>
            </a:r>
          </a:p>
          <a:p>
            <a:r>
              <a:rPr lang="en-US" dirty="0"/>
              <a:t>The Tykcoon platform was created to safely connect aspiring entrepreneurs to homeowners that are in need of household assistance. Tykcoon gives the future entrepreneurs the knowledge and tools to help with business finances, organization, and marketing. This gives them the ability to explore, dream and create their future. </a:t>
            </a:r>
          </a:p>
          <a:p>
            <a:br>
              <a:rPr lang="en-US" dirty="0"/>
            </a:br>
            <a:endParaRPr lang="en-US" dirty="0"/>
          </a:p>
          <a:p>
            <a:br>
              <a:rPr lang="en-US" dirty="0"/>
            </a:br>
            <a:endParaRPr lang="en-US" dirty="0"/>
          </a:p>
          <a:p>
            <a:r>
              <a:rPr lang="en-US" dirty="0"/>
              <a:t>“We aren’t just hoping for a better future, we are working for a better future.” </a:t>
            </a:r>
          </a:p>
          <a:p>
            <a:r>
              <a:rPr lang="en-US" dirty="0"/>
              <a:t> </a:t>
            </a:r>
          </a:p>
        </p:txBody>
      </p:sp>
    </p:spTree>
    <p:extLst>
      <p:ext uri="{BB962C8B-B14F-4D97-AF65-F5344CB8AC3E}">
        <p14:creationId xmlns:p14="http://schemas.microsoft.com/office/powerpoint/2010/main" val="37462709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4391" y="568842"/>
            <a:ext cx="9144000" cy="1200872"/>
          </a:xfrm>
        </p:spPr>
        <p:txBody>
          <a:bodyPr/>
          <a:lstStyle/>
          <a:p>
            <a:r>
              <a:rPr lang="en-US" dirty="0"/>
              <a:t>CONTACT US</a:t>
            </a:r>
          </a:p>
        </p:txBody>
      </p:sp>
      <p:pic>
        <p:nvPicPr>
          <p:cNvPr id="4" name="Graphic 3"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991" y="111642"/>
            <a:ext cx="914400" cy="9144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0085" y="1769714"/>
            <a:ext cx="9601200" cy="4847996"/>
          </a:xfrm>
          <a:prstGeom prst="rect">
            <a:avLst/>
          </a:prstGeom>
        </p:spPr>
      </p:pic>
    </p:spTree>
    <p:extLst>
      <p:ext uri="{BB962C8B-B14F-4D97-AF65-F5344CB8AC3E}">
        <p14:creationId xmlns:p14="http://schemas.microsoft.com/office/powerpoint/2010/main" val="27346092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11564" y="674255"/>
            <a:ext cx="9144000" cy="1210108"/>
          </a:xfrm>
        </p:spPr>
        <p:txBody>
          <a:bodyPr/>
          <a:lstStyle/>
          <a:p>
            <a:r>
              <a:rPr lang="en-US" dirty="0"/>
              <a:t>PRESS</a:t>
            </a:r>
          </a:p>
        </p:txBody>
      </p:sp>
      <p:pic>
        <p:nvPicPr>
          <p:cNvPr id="4" name="Graphic 3"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991" y="111642"/>
            <a:ext cx="914400" cy="9144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40788" y="2008889"/>
            <a:ext cx="5715000" cy="4286250"/>
          </a:xfrm>
          <a:prstGeom prst="rect">
            <a:avLst/>
          </a:prstGeom>
        </p:spPr>
      </p:pic>
    </p:spTree>
    <p:extLst>
      <p:ext uri="{BB962C8B-B14F-4D97-AF65-F5344CB8AC3E}">
        <p14:creationId xmlns:p14="http://schemas.microsoft.com/office/powerpoint/2010/main" val="8957887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7746" y="748145"/>
            <a:ext cx="9144000" cy="1034618"/>
          </a:xfrm>
        </p:spPr>
        <p:txBody>
          <a:bodyPr/>
          <a:lstStyle/>
          <a:p>
            <a:r>
              <a:rPr lang="en-US" dirty="0"/>
              <a:t>TERMS AND POLICY</a:t>
            </a:r>
          </a:p>
        </p:txBody>
      </p:sp>
      <p:pic>
        <p:nvPicPr>
          <p:cNvPr id="4" name="Graphic 3"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991" y="111642"/>
            <a:ext cx="914400" cy="9144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51502" y="2250595"/>
            <a:ext cx="7556487" cy="4458659"/>
          </a:xfrm>
          <a:prstGeom prst="rect">
            <a:avLst/>
          </a:prstGeom>
        </p:spPr>
      </p:pic>
    </p:spTree>
    <p:extLst>
      <p:ext uri="{BB962C8B-B14F-4D97-AF65-F5344CB8AC3E}">
        <p14:creationId xmlns:p14="http://schemas.microsoft.com/office/powerpoint/2010/main" val="1230813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8819" y="568842"/>
            <a:ext cx="9144000" cy="1281814"/>
          </a:xfrm>
        </p:spPr>
        <p:txBody>
          <a:bodyPr/>
          <a:lstStyle/>
          <a:p>
            <a:r>
              <a:rPr lang="en-US" dirty="0"/>
              <a:t>TYKCOON LOGIN</a:t>
            </a:r>
          </a:p>
        </p:txBody>
      </p:sp>
      <p:pic>
        <p:nvPicPr>
          <p:cNvPr id="4" name="Graphic 3"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991" y="111642"/>
            <a:ext cx="914400" cy="914400"/>
          </a:xfrm>
          <a:prstGeom prst="rect">
            <a:avLst/>
          </a:prstGeom>
        </p:spPr>
      </p:pic>
      <p:pic>
        <p:nvPicPr>
          <p:cNvPr id="3" name="Picture 2">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1894" y="2082078"/>
            <a:ext cx="5657850" cy="3248025"/>
          </a:xfrm>
          <a:prstGeom prst="rect">
            <a:avLst/>
          </a:prstGeom>
        </p:spPr>
      </p:pic>
    </p:spTree>
    <p:extLst>
      <p:ext uri="{BB962C8B-B14F-4D97-AF65-F5344CB8AC3E}">
        <p14:creationId xmlns:p14="http://schemas.microsoft.com/office/powerpoint/2010/main" val="29417095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8819" y="568842"/>
            <a:ext cx="9144000" cy="1281814"/>
          </a:xfrm>
        </p:spPr>
        <p:txBody>
          <a:bodyPr/>
          <a:lstStyle/>
          <a:p>
            <a:r>
              <a:rPr lang="en-US" dirty="0"/>
              <a:t>HOMEOWNER LOGIN</a:t>
            </a:r>
          </a:p>
        </p:txBody>
      </p:sp>
      <p:pic>
        <p:nvPicPr>
          <p:cNvPr id="4" name="Graphic 3" descr="Arrow: U-turn">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991" y="111642"/>
            <a:ext cx="914400" cy="914400"/>
          </a:xfrm>
          <a:prstGeom prst="rect">
            <a:avLst/>
          </a:prstGeom>
        </p:spPr>
      </p:pic>
      <p:pic>
        <p:nvPicPr>
          <p:cNvPr id="3" name="Picture 2">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1894" y="2082078"/>
            <a:ext cx="5657850" cy="3248025"/>
          </a:xfrm>
          <a:prstGeom prst="rect">
            <a:avLst/>
          </a:prstGeom>
        </p:spPr>
      </p:pic>
    </p:spTree>
    <p:extLst>
      <p:ext uri="{BB962C8B-B14F-4D97-AF65-F5344CB8AC3E}">
        <p14:creationId xmlns:p14="http://schemas.microsoft.com/office/powerpoint/2010/main" val="3052287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649" row="2">
    <wetp:webextensionref xmlns:r="http://schemas.openxmlformats.org/officeDocument/2006/relationships" r:id="rId1"/>
  </wetp:taskpane>
  <wetp:taskpane dockstate="right" visibility="0" width="627" row="4">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377B0C0D-FB3B-4363-9C7B-8FC0FF79EC3D}">
  <we:reference id="wa104380645" version="1.0.0.0" store="en-US"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7469DE97-9DAB-4BCE-8E6F-DA90377E4B60}">
  <we:reference id="wa104379804" version="1.0.0.0" store="en-US" storeType="OMEX"/>
  <we:alternateReferences>
    <we:reference id="WA104379804" version="1.0.0.0" store="WA104379804"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466</TotalTime>
  <Words>437</Words>
  <Application>Microsoft Office PowerPoint</Application>
  <PresentationFormat>Widescreen</PresentationFormat>
  <Paragraphs>153</Paragraphs>
  <Slides>35</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2" baseType="lpstr">
      <vt:lpstr>Arial</vt:lpstr>
      <vt:lpstr>Calibri</vt:lpstr>
      <vt:lpstr>Calibri Light</vt:lpstr>
      <vt:lpstr>Helvetica Neue</vt:lpstr>
      <vt:lpstr>Impact</vt:lpstr>
      <vt:lpstr>Office Theme</vt:lpstr>
      <vt:lpstr>Worksheet</vt:lpstr>
      <vt:lpstr>PowerPoint Presentation</vt:lpstr>
      <vt:lpstr>BECOME A TYKCOON</vt:lpstr>
      <vt:lpstr>HIRE LOCAL TYKCOONS</vt:lpstr>
      <vt:lpstr>ABOUT US</vt:lpstr>
      <vt:lpstr>CONTACT US</vt:lpstr>
      <vt:lpstr>PRESS</vt:lpstr>
      <vt:lpstr>TERMS AND POLICY</vt:lpstr>
      <vt:lpstr>TYKCOON LOGIN</vt:lpstr>
      <vt:lpstr>HOMEOWNER LOGIN</vt:lpstr>
      <vt:lpstr>TYKCOON</vt:lpstr>
      <vt:lpstr>TYKCOON</vt:lpstr>
      <vt:lpstr>APPOINTMENTS</vt:lpstr>
      <vt:lpstr>BUSINESS TOOLS</vt:lpstr>
      <vt:lpstr>JOB CENTER</vt:lpstr>
      <vt:lpstr>MESSAGE CENTER</vt:lpstr>
      <vt:lpstr>TUTURIALS</vt:lpstr>
      <vt:lpstr>MARKETING</vt:lpstr>
      <vt:lpstr>TYKCOON  WAVEAPPS</vt:lpstr>
      <vt:lpstr>TYKCOON</vt:lpstr>
      <vt:lpstr>ACCOUNT SETTINGS</vt:lpstr>
      <vt:lpstr>PERSONAL INFO</vt:lpstr>
      <vt:lpstr>TYKCOON</vt:lpstr>
      <vt:lpstr>TROPHIES</vt:lpstr>
      <vt:lpstr>CONNECT</vt:lpstr>
      <vt:lpstr>HOMEOWNER</vt:lpstr>
      <vt:lpstr>HOMEOWNER</vt:lpstr>
      <vt:lpstr>BLOG</vt:lpstr>
      <vt:lpstr>CONNECT</vt:lpstr>
      <vt:lpstr>PICTURES</vt:lpstr>
      <vt:lpstr>HOMEOWNER</vt:lpstr>
      <vt:lpstr>JOBS LIST</vt:lpstr>
      <vt:lpstr>JOB REVIEWS</vt:lpstr>
      <vt:lpstr>PowerPoint Presentation</vt:lpstr>
      <vt:lpstr>PROFILE</vt:lpstr>
      <vt:lpstr>ACCOUNT SETTINGS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Benke</dc:creator>
  <cp:lastModifiedBy>David Benke</cp:lastModifiedBy>
  <cp:revision>54</cp:revision>
  <dcterms:created xsi:type="dcterms:W3CDTF">2017-02-17T03:20:37Z</dcterms:created>
  <dcterms:modified xsi:type="dcterms:W3CDTF">2017-03-28T16:12:11Z</dcterms:modified>
</cp:coreProperties>
</file>