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9" r:id="rId3"/>
    <p:sldId id="257" r:id="rId4"/>
    <p:sldId id="264" r:id="rId5"/>
    <p:sldId id="261" r:id="rId6"/>
    <p:sldId id="263" r:id="rId7"/>
    <p:sldId id="258" r:id="rId8"/>
    <p:sldId id="262" r:id="rId9"/>
  </p:sldIdLst>
  <p:sldSz cx="9144000" cy="6858000" type="screen4x3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EF0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9952" autoAdjust="0"/>
    <p:restoredTop sz="99459" autoAdjust="0"/>
  </p:normalViewPr>
  <p:slideViewPr>
    <p:cSldViewPr snapToGrid="0" snapToObjects="1">
      <p:cViewPr>
        <p:scale>
          <a:sx n="66" d="100"/>
          <a:sy n="66" d="100"/>
        </p:scale>
        <p:origin x="-1704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 userDrawn="1"/>
        </p:nvSpPr>
        <p:spPr>
          <a:xfrm>
            <a:off x="0" y="6012000"/>
            <a:ext cx="9144000" cy="914400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/>
          <p:cNvSpPr/>
          <p:nvPr userDrawn="1"/>
        </p:nvSpPr>
        <p:spPr>
          <a:xfrm>
            <a:off x="0" y="20"/>
            <a:ext cx="9144000" cy="1288800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008000"/>
                </a:solidFill>
              </a:defRPr>
            </a:lvl1pPr>
          </a:lstStyle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44494-F18A-6F42-9F95-05B19AF0E8F1}" type="datetimeFigureOut">
              <a:rPr lang="nl-NL" smtClean="0"/>
              <a:pPr/>
              <a:t>05-02-2012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3F67-05C5-014D-BA9C-18810E1177D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44494-F18A-6F42-9F95-05B19AF0E8F1}" type="datetimeFigureOut">
              <a:rPr lang="nl-NL" smtClean="0"/>
              <a:pPr/>
              <a:t>05-02-2012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3F67-05C5-014D-BA9C-18810E1177D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44494-F18A-6F42-9F95-05B19AF0E8F1}" type="datetimeFigureOut">
              <a:rPr lang="nl-NL" smtClean="0"/>
              <a:pPr/>
              <a:t>05-02-2012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3F67-05C5-014D-BA9C-18810E1177D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44494-F18A-6F42-9F95-05B19AF0E8F1}" type="datetimeFigureOut">
              <a:rPr lang="nl-NL" smtClean="0"/>
              <a:pPr/>
              <a:t>05-02-2012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3F67-05C5-014D-BA9C-18810E1177D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 userDrawn="1"/>
        </p:nvSpPr>
        <p:spPr>
          <a:xfrm>
            <a:off x="0" y="6523200"/>
            <a:ext cx="9144000" cy="334800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/>
          <p:cNvSpPr/>
          <p:nvPr userDrawn="1"/>
        </p:nvSpPr>
        <p:spPr>
          <a:xfrm>
            <a:off x="0" y="20"/>
            <a:ext cx="9144000" cy="1288800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44494-F18A-6F42-9F95-05B19AF0E8F1}" type="datetimeFigureOut">
              <a:rPr lang="nl-NL" smtClean="0"/>
              <a:pPr/>
              <a:t>05-02-2012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3F67-05C5-014D-BA9C-18810E1177D7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9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>
              <a:buSzPct val="80000"/>
              <a:buFont typeface="Wingdings" pitchFamily="2" charset="2"/>
              <a:buChar char="§"/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425540" y="53634"/>
            <a:ext cx="8229600" cy="11430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 userDrawn="1"/>
        </p:nvSpPr>
        <p:spPr>
          <a:xfrm>
            <a:off x="-14400" y="856800"/>
            <a:ext cx="9158400" cy="5644800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44494-F18A-6F42-9F95-05B19AF0E8F1}" type="datetimeFigureOut">
              <a:rPr lang="nl-NL" smtClean="0"/>
              <a:pPr/>
              <a:t>05-02-2012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3F67-05C5-014D-BA9C-18810E1177D7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0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>
              <a:buSzPct val="80000"/>
              <a:buFont typeface="Wingdings" pitchFamily="2" charset="2"/>
              <a:buChar char="q"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440660" y="-142900"/>
            <a:ext cx="8229600" cy="1143000"/>
          </a:xfrm>
        </p:spPr>
        <p:txBody>
          <a:bodyPr>
            <a:normAutofit/>
          </a:bodyPr>
          <a:lstStyle>
            <a:lvl1pPr>
              <a:defRPr sz="4000">
                <a:solidFill>
                  <a:srgbClr val="002060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44494-F18A-6F42-9F95-05B19AF0E8F1}" type="datetimeFigureOut">
              <a:rPr lang="nl-NL" smtClean="0"/>
              <a:pPr/>
              <a:t>05-02-2012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3F67-05C5-014D-BA9C-18810E1177D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44494-F18A-6F42-9F95-05B19AF0E8F1}" type="datetimeFigureOut">
              <a:rPr lang="nl-NL" smtClean="0"/>
              <a:pPr/>
              <a:t>05-02-2012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3F67-05C5-014D-BA9C-18810E1177D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44494-F18A-6F42-9F95-05B19AF0E8F1}" type="datetimeFigureOut">
              <a:rPr lang="nl-NL" smtClean="0"/>
              <a:pPr/>
              <a:t>05-02-2012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3F67-05C5-014D-BA9C-18810E1177D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44494-F18A-6F42-9F95-05B19AF0E8F1}" type="datetimeFigureOut">
              <a:rPr lang="nl-NL" smtClean="0"/>
              <a:pPr/>
              <a:t>05-02-2012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3F67-05C5-014D-BA9C-18810E1177D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44494-F18A-6F42-9F95-05B19AF0E8F1}" type="datetimeFigureOut">
              <a:rPr lang="nl-NL" smtClean="0"/>
              <a:pPr/>
              <a:t>05-02-2012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3F67-05C5-014D-BA9C-18810E1177D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44494-F18A-6F42-9F95-05B19AF0E8F1}" type="datetimeFigureOut">
              <a:rPr lang="nl-NL" smtClean="0"/>
              <a:pPr/>
              <a:t>05-02-2012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3F67-05C5-014D-BA9C-18810E1177D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44494-F18A-6F42-9F95-05B19AF0E8F1}" type="datetimeFigureOut">
              <a:rPr lang="nl-NL" smtClean="0"/>
              <a:pPr/>
              <a:t>05-02-2012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23F67-05C5-014D-BA9C-18810E1177D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5300" y="2622550"/>
            <a:ext cx="5613400" cy="1612900"/>
          </a:xfrm>
          <a:prstGeom prst="rect">
            <a:avLst/>
          </a:prstGeom>
        </p:spPr>
      </p:pic>
      <p:pic>
        <p:nvPicPr>
          <p:cNvPr id="5" name="Afbeelding 4" descr="Schermafbeelding 2011-10-31 om 23.36.03.png"/>
          <p:cNvPicPr>
            <a:picLocks noChangeAspect="1"/>
          </p:cNvPicPr>
          <p:nvPr/>
        </p:nvPicPr>
        <p:blipFill>
          <a:blip r:embed="rId3"/>
          <a:srcRect l="15000" t="10990" r="61611" b="76663"/>
          <a:stretch>
            <a:fillRect/>
          </a:stretch>
        </p:blipFill>
        <p:spPr>
          <a:xfrm>
            <a:off x="1371600" y="1199599"/>
            <a:ext cx="2138708" cy="705646"/>
          </a:xfrm>
          <a:prstGeom prst="rect">
            <a:avLst/>
          </a:prstGeom>
        </p:spPr>
      </p:pic>
      <p:pic>
        <p:nvPicPr>
          <p:cNvPr id="6" name="Afbeelding 5" descr="Schermafbeelding 2011-10-31 om 23.36.03.png"/>
          <p:cNvPicPr>
            <a:picLocks noChangeAspect="1"/>
          </p:cNvPicPr>
          <p:nvPr/>
        </p:nvPicPr>
        <p:blipFill>
          <a:blip r:embed="rId3"/>
          <a:srcRect l="42344" t="9867" r="39812" b="72952"/>
          <a:stretch>
            <a:fillRect/>
          </a:stretch>
        </p:blipFill>
        <p:spPr>
          <a:xfrm>
            <a:off x="-1078411" y="752740"/>
            <a:ext cx="9536611" cy="5739206"/>
          </a:xfrm>
          <a:prstGeom prst="rect">
            <a:avLst/>
          </a:prstGeom>
        </p:spPr>
      </p:pic>
      <p:grpSp>
        <p:nvGrpSpPr>
          <p:cNvPr id="16" name="Groeperen 15"/>
          <p:cNvGrpSpPr/>
          <p:nvPr/>
        </p:nvGrpSpPr>
        <p:grpSpPr>
          <a:xfrm>
            <a:off x="743223" y="2427796"/>
            <a:ext cx="1512388" cy="2008735"/>
            <a:chOff x="743223" y="2427796"/>
            <a:chExt cx="1512388" cy="2008735"/>
          </a:xfrm>
        </p:grpSpPr>
        <p:sp>
          <p:nvSpPr>
            <p:cNvPr id="9" name="Zeshoek 8"/>
            <p:cNvSpPr/>
            <p:nvPr/>
          </p:nvSpPr>
          <p:spPr>
            <a:xfrm rot="16200000">
              <a:off x="819745" y="3385144"/>
              <a:ext cx="1371597" cy="731178"/>
            </a:xfrm>
            <a:prstGeom prst="hexagon">
              <a:avLst/>
            </a:prstGeom>
            <a:solidFill>
              <a:schemeClr val="bg1"/>
            </a:solidFill>
            <a:ln w="1619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3" name="Rechthoek 12"/>
            <p:cNvSpPr/>
            <p:nvPr/>
          </p:nvSpPr>
          <p:spPr>
            <a:xfrm>
              <a:off x="1253066" y="2954867"/>
              <a:ext cx="512233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4" name="Ovaal 13"/>
            <p:cNvSpPr>
              <a:spLocks noChangeAspect="1"/>
            </p:cNvSpPr>
            <p:nvPr/>
          </p:nvSpPr>
          <p:spPr>
            <a:xfrm>
              <a:off x="1210694" y="2427796"/>
              <a:ext cx="567294" cy="567294"/>
            </a:xfrm>
            <a:prstGeom prst="ellipse">
              <a:avLst/>
            </a:prstGeom>
            <a:solidFill>
              <a:schemeClr val="bg1"/>
            </a:solidFill>
            <a:ln w="152400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5" name="Rechthoek 14"/>
            <p:cNvSpPr/>
            <p:nvPr/>
          </p:nvSpPr>
          <p:spPr>
            <a:xfrm>
              <a:off x="1261527" y="2827856"/>
              <a:ext cx="512233" cy="2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" name="Blokboog 11"/>
            <p:cNvSpPr>
              <a:spLocks noChangeAspect="1"/>
            </p:cNvSpPr>
            <p:nvPr/>
          </p:nvSpPr>
          <p:spPr>
            <a:xfrm rot="5400000" flipH="1">
              <a:off x="743223" y="2716082"/>
              <a:ext cx="630022" cy="630022"/>
            </a:xfrm>
            <a:prstGeom prst="blockArc">
              <a:avLst>
                <a:gd name="adj1" fmla="val 12224629"/>
                <a:gd name="adj2" fmla="val 19108292"/>
                <a:gd name="adj3" fmla="val 24217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11" name="Blokboog 10"/>
            <p:cNvSpPr>
              <a:spLocks noChangeAspect="1"/>
            </p:cNvSpPr>
            <p:nvPr/>
          </p:nvSpPr>
          <p:spPr>
            <a:xfrm rot="16200000">
              <a:off x="1625589" y="2680428"/>
              <a:ext cx="630022" cy="630022"/>
            </a:xfrm>
            <a:prstGeom prst="blockArc">
              <a:avLst>
                <a:gd name="adj1" fmla="val 12224629"/>
                <a:gd name="adj2" fmla="val 19108292"/>
                <a:gd name="adj3" fmla="val 24217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Groeperen 16"/>
          <p:cNvGrpSpPr/>
          <p:nvPr/>
        </p:nvGrpSpPr>
        <p:grpSpPr>
          <a:xfrm>
            <a:off x="2250263" y="1919809"/>
            <a:ext cx="1512388" cy="2008735"/>
            <a:chOff x="743223" y="2427796"/>
            <a:chExt cx="1512388" cy="2008735"/>
          </a:xfrm>
        </p:grpSpPr>
        <p:sp>
          <p:nvSpPr>
            <p:cNvPr id="18" name="Zeshoek 17"/>
            <p:cNvSpPr/>
            <p:nvPr/>
          </p:nvSpPr>
          <p:spPr>
            <a:xfrm rot="16200000">
              <a:off x="819745" y="3385144"/>
              <a:ext cx="1371597" cy="731178"/>
            </a:xfrm>
            <a:prstGeom prst="hexagon">
              <a:avLst/>
            </a:prstGeom>
            <a:solidFill>
              <a:schemeClr val="bg1"/>
            </a:solidFill>
            <a:ln w="1619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9" name="Rechthoek 18"/>
            <p:cNvSpPr/>
            <p:nvPr/>
          </p:nvSpPr>
          <p:spPr>
            <a:xfrm>
              <a:off x="1253066" y="2954867"/>
              <a:ext cx="512233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0" name="Ovaal 19"/>
            <p:cNvSpPr>
              <a:spLocks noChangeAspect="1"/>
            </p:cNvSpPr>
            <p:nvPr/>
          </p:nvSpPr>
          <p:spPr>
            <a:xfrm>
              <a:off x="1210694" y="2427796"/>
              <a:ext cx="567294" cy="567294"/>
            </a:xfrm>
            <a:prstGeom prst="ellipse">
              <a:avLst/>
            </a:prstGeom>
            <a:solidFill>
              <a:schemeClr val="bg1"/>
            </a:solidFill>
            <a:ln w="152400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1" name="Rechthoek 20"/>
            <p:cNvSpPr/>
            <p:nvPr/>
          </p:nvSpPr>
          <p:spPr>
            <a:xfrm>
              <a:off x="1261527" y="2827856"/>
              <a:ext cx="512233" cy="2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2" name="Blokboog 21"/>
            <p:cNvSpPr>
              <a:spLocks noChangeAspect="1"/>
            </p:cNvSpPr>
            <p:nvPr/>
          </p:nvSpPr>
          <p:spPr>
            <a:xfrm rot="5400000" flipH="1">
              <a:off x="743223" y="2716082"/>
              <a:ext cx="630022" cy="630022"/>
            </a:xfrm>
            <a:prstGeom prst="blockArc">
              <a:avLst>
                <a:gd name="adj1" fmla="val 12224629"/>
                <a:gd name="adj2" fmla="val 19108292"/>
                <a:gd name="adj3" fmla="val 24217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23" name="Blokboog 22"/>
            <p:cNvSpPr>
              <a:spLocks noChangeAspect="1"/>
            </p:cNvSpPr>
            <p:nvPr/>
          </p:nvSpPr>
          <p:spPr>
            <a:xfrm rot="16200000">
              <a:off x="1625589" y="2680428"/>
              <a:ext cx="630022" cy="630022"/>
            </a:xfrm>
            <a:prstGeom prst="blockArc">
              <a:avLst>
                <a:gd name="adj1" fmla="val 12224629"/>
                <a:gd name="adj2" fmla="val 19108292"/>
                <a:gd name="adj3" fmla="val 24217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</p:grpSp>
      <p:grpSp>
        <p:nvGrpSpPr>
          <p:cNvPr id="24" name="Groeperen 23"/>
          <p:cNvGrpSpPr/>
          <p:nvPr/>
        </p:nvGrpSpPr>
        <p:grpSpPr>
          <a:xfrm>
            <a:off x="3757303" y="2444735"/>
            <a:ext cx="1512388" cy="2008735"/>
            <a:chOff x="743223" y="2427796"/>
            <a:chExt cx="1512388" cy="2008735"/>
          </a:xfrm>
        </p:grpSpPr>
        <p:sp>
          <p:nvSpPr>
            <p:cNvPr id="25" name="Zeshoek 24"/>
            <p:cNvSpPr/>
            <p:nvPr/>
          </p:nvSpPr>
          <p:spPr>
            <a:xfrm rot="16200000">
              <a:off x="819745" y="3385144"/>
              <a:ext cx="1371597" cy="731178"/>
            </a:xfrm>
            <a:prstGeom prst="hexagon">
              <a:avLst/>
            </a:prstGeom>
            <a:solidFill>
              <a:schemeClr val="bg1"/>
            </a:solidFill>
            <a:ln w="1619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6" name="Rechthoek 25"/>
            <p:cNvSpPr/>
            <p:nvPr/>
          </p:nvSpPr>
          <p:spPr>
            <a:xfrm>
              <a:off x="1253066" y="2954867"/>
              <a:ext cx="512233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7" name="Ovaal 26"/>
            <p:cNvSpPr>
              <a:spLocks noChangeAspect="1"/>
            </p:cNvSpPr>
            <p:nvPr/>
          </p:nvSpPr>
          <p:spPr>
            <a:xfrm>
              <a:off x="1210694" y="2427796"/>
              <a:ext cx="567294" cy="567294"/>
            </a:xfrm>
            <a:prstGeom prst="ellipse">
              <a:avLst/>
            </a:prstGeom>
            <a:solidFill>
              <a:schemeClr val="bg1"/>
            </a:solidFill>
            <a:ln w="152400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8" name="Rechthoek 27"/>
            <p:cNvSpPr/>
            <p:nvPr/>
          </p:nvSpPr>
          <p:spPr>
            <a:xfrm>
              <a:off x="1261527" y="2827856"/>
              <a:ext cx="512233" cy="2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9" name="Blokboog 28"/>
            <p:cNvSpPr>
              <a:spLocks noChangeAspect="1"/>
            </p:cNvSpPr>
            <p:nvPr/>
          </p:nvSpPr>
          <p:spPr>
            <a:xfrm rot="5400000" flipH="1">
              <a:off x="743223" y="2716082"/>
              <a:ext cx="630022" cy="630022"/>
            </a:xfrm>
            <a:prstGeom prst="blockArc">
              <a:avLst>
                <a:gd name="adj1" fmla="val 12224629"/>
                <a:gd name="adj2" fmla="val 19108292"/>
                <a:gd name="adj3" fmla="val 24217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30" name="Blokboog 29"/>
            <p:cNvSpPr>
              <a:spLocks noChangeAspect="1"/>
            </p:cNvSpPr>
            <p:nvPr/>
          </p:nvSpPr>
          <p:spPr>
            <a:xfrm rot="16200000">
              <a:off x="1625589" y="2680428"/>
              <a:ext cx="630022" cy="630022"/>
            </a:xfrm>
            <a:prstGeom prst="blockArc">
              <a:avLst>
                <a:gd name="adj1" fmla="val 12224629"/>
                <a:gd name="adj2" fmla="val 19108292"/>
                <a:gd name="adj3" fmla="val 24217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</p:grpSp>
      <p:sp>
        <p:nvSpPr>
          <p:cNvPr id="8" name="Trapezium 7"/>
          <p:cNvSpPr/>
          <p:nvPr/>
        </p:nvSpPr>
        <p:spPr>
          <a:xfrm>
            <a:off x="1371600" y="3064933"/>
            <a:ext cx="3318933" cy="1921934"/>
          </a:xfrm>
          <a:prstGeom prst="trapezoid">
            <a:avLst>
              <a:gd name="adj" fmla="val 50648"/>
            </a:avLst>
          </a:prstGeom>
          <a:solidFill>
            <a:schemeClr val="bg1"/>
          </a:solidFill>
          <a:ln w="1619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 descr="Schermafbeelding 2011-10-31 om 23.36.03.png"/>
          <p:cNvPicPr>
            <a:picLocks noChangeAspect="1"/>
          </p:cNvPicPr>
          <p:nvPr/>
        </p:nvPicPr>
        <p:blipFill>
          <a:blip r:embed="rId2"/>
          <a:srcRect l="15000" t="10990" r="61611" b="76663"/>
          <a:stretch>
            <a:fillRect/>
          </a:stretch>
        </p:blipFill>
        <p:spPr>
          <a:xfrm>
            <a:off x="1371600" y="1199599"/>
            <a:ext cx="2138708" cy="705646"/>
          </a:xfrm>
          <a:prstGeom prst="rect">
            <a:avLst/>
          </a:prstGeom>
        </p:spPr>
      </p:pic>
      <p:grpSp>
        <p:nvGrpSpPr>
          <p:cNvPr id="7" name="Groeperen 15"/>
          <p:cNvGrpSpPr/>
          <p:nvPr/>
        </p:nvGrpSpPr>
        <p:grpSpPr>
          <a:xfrm>
            <a:off x="743223" y="2427796"/>
            <a:ext cx="1512388" cy="2008735"/>
            <a:chOff x="743223" y="2427796"/>
            <a:chExt cx="1512388" cy="2008735"/>
          </a:xfrm>
        </p:grpSpPr>
        <p:sp>
          <p:nvSpPr>
            <p:cNvPr id="9" name="Zeshoek 8"/>
            <p:cNvSpPr/>
            <p:nvPr/>
          </p:nvSpPr>
          <p:spPr>
            <a:xfrm rot="16200000">
              <a:off x="819745" y="3385144"/>
              <a:ext cx="1371597" cy="731178"/>
            </a:xfrm>
            <a:prstGeom prst="hexagon">
              <a:avLst/>
            </a:prstGeom>
            <a:solidFill>
              <a:schemeClr val="bg1"/>
            </a:solidFill>
            <a:ln w="1619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3" name="Rechthoek 12"/>
            <p:cNvSpPr/>
            <p:nvPr/>
          </p:nvSpPr>
          <p:spPr>
            <a:xfrm>
              <a:off x="1253066" y="2954867"/>
              <a:ext cx="512233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4" name="Ovaal 13"/>
            <p:cNvSpPr>
              <a:spLocks noChangeAspect="1"/>
            </p:cNvSpPr>
            <p:nvPr/>
          </p:nvSpPr>
          <p:spPr>
            <a:xfrm>
              <a:off x="1210694" y="2427796"/>
              <a:ext cx="567294" cy="567294"/>
            </a:xfrm>
            <a:prstGeom prst="ellipse">
              <a:avLst/>
            </a:prstGeom>
            <a:solidFill>
              <a:schemeClr val="bg1"/>
            </a:solidFill>
            <a:ln w="152400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5" name="Rechthoek 14"/>
            <p:cNvSpPr/>
            <p:nvPr/>
          </p:nvSpPr>
          <p:spPr>
            <a:xfrm>
              <a:off x="1261527" y="2827856"/>
              <a:ext cx="512233" cy="2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" name="Blokboog 11"/>
            <p:cNvSpPr>
              <a:spLocks noChangeAspect="1"/>
            </p:cNvSpPr>
            <p:nvPr/>
          </p:nvSpPr>
          <p:spPr>
            <a:xfrm rot="5400000" flipH="1">
              <a:off x="743223" y="2716082"/>
              <a:ext cx="630022" cy="630022"/>
            </a:xfrm>
            <a:prstGeom prst="blockArc">
              <a:avLst>
                <a:gd name="adj1" fmla="val 12224629"/>
                <a:gd name="adj2" fmla="val 19108292"/>
                <a:gd name="adj3" fmla="val 24217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11" name="Blokboog 10"/>
            <p:cNvSpPr>
              <a:spLocks noChangeAspect="1"/>
            </p:cNvSpPr>
            <p:nvPr/>
          </p:nvSpPr>
          <p:spPr>
            <a:xfrm rot="16200000">
              <a:off x="1625589" y="2680428"/>
              <a:ext cx="630022" cy="630022"/>
            </a:xfrm>
            <a:prstGeom prst="blockArc">
              <a:avLst>
                <a:gd name="adj1" fmla="val 12224629"/>
                <a:gd name="adj2" fmla="val 19108292"/>
                <a:gd name="adj3" fmla="val 24217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oeperen 16"/>
          <p:cNvGrpSpPr/>
          <p:nvPr/>
        </p:nvGrpSpPr>
        <p:grpSpPr>
          <a:xfrm>
            <a:off x="2250263" y="1919809"/>
            <a:ext cx="1512388" cy="2008735"/>
            <a:chOff x="743223" y="2427796"/>
            <a:chExt cx="1512388" cy="2008735"/>
          </a:xfrm>
        </p:grpSpPr>
        <p:sp>
          <p:nvSpPr>
            <p:cNvPr id="18" name="Zeshoek 17"/>
            <p:cNvSpPr/>
            <p:nvPr/>
          </p:nvSpPr>
          <p:spPr>
            <a:xfrm rot="16200000">
              <a:off x="819745" y="3385144"/>
              <a:ext cx="1371597" cy="731178"/>
            </a:xfrm>
            <a:prstGeom prst="hexagon">
              <a:avLst/>
            </a:prstGeom>
            <a:solidFill>
              <a:schemeClr val="bg1"/>
            </a:solidFill>
            <a:ln w="1619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9" name="Rechthoek 18"/>
            <p:cNvSpPr/>
            <p:nvPr/>
          </p:nvSpPr>
          <p:spPr>
            <a:xfrm>
              <a:off x="1253066" y="2954867"/>
              <a:ext cx="512233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0" name="Ovaal 19"/>
            <p:cNvSpPr>
              <a:spLocks noChangeAspect="1"/>
            </p:cNvSpPr>
            <p:nvPr/>
          </p:nvSpPr>
          <p:spPr>
            <a:xfrm>
              <a:off x="1210694" y="2427796"/>
              <a:ext cx="567294" cy="567294"/>
            </a:xfrm>
            <a:prstGeom prst="ellipse">
              <a:avLst/>
            </a:prstGeom>
            <a:solidFill>
              <a:schemeClr val="bg1"/>
            </a:solidFill>
            <a:ln w="152400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1" name="Rechthoek 20"/>
            <p:cNvSpPr/>
            <p:nvPr/>
          </p:nvSpPr>
          <p:spPr>
            <a:xfrm>
              <a:off x="1261527" y="2827856"/>
              <a:ext cx="512233" cy="2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2" name="Blokboog 21"/>
            <p:cNvSpPr>
              <a:spLocks noChangeAspect="1"/>
            </p:cNvSpPr>
            <p:nvPr/>
          </p:nvSpPr>
          <p:spPr>
            <a:xfrm rot="5400000" flipH="1">
              <a:off x="743223" y="2716082"/>
              <a:ext cx="630022" cy="630022"/>
            </a:xfrm>
            <a:prstGeom prst="blockArc">
              <a:avLst>
                <a:gd name="adj1" fmla="val 12224629"/>
                <a:gd name="adj2" fmla="val 19108292"/>
                <a:gd name="adj3" fmla="val 24217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23" name="Blokboog 22"/>
            <p:cNvSpPr>
              <a:spLocks noChangeAspect="1"/>
            </p:cNvSpPr>
            <p:nvPr/>
          </p:nvSpPr>
          <p:spPr>
            <a:xfrm rot="16200000">
              <a:off x="1625589" y="2680428"/>
              <a:ext cx="630022" cy="630022"/>
            </a:xfrm>
            <a:prstGeom prst="blockArc">
              <a:avLst>
                <a:gd name="adj1" fmla="val 12224629"/>
                <a:gd name="adj2" fmla="val 19108292"/>
                <a:gd name="adj3" fmla="val 24217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oeperen 23"/>
          <p:cNvGrpSpPr/>
          <p:nvPr/>
        </p:nvGrpSpPr>
        <p:grpSpPr>
          <a:xfrm>
            <a:off x="3757303" y="2444735"/>
            <a:ext cx="1512388" cy="2008735"/>
            <a:chOff x="743223" y="2427796"/>
            <a:chExt cx="1512388" cy="2008735"/>
          </a:xfrm>
        </p:grpSpPr>
        <p:sp>
          <p:nvSpPr>
            <p:cNvPr id="25" name="Zeshoek 24"/>
            <p:cNvSpPr/>
            <p:nvPr/>
          </p:nvSpPr>
          <p:spPr>
            <a:xfrm rot="16200000">
              <a:off x="819745" y="3385144"/>
              <a:ext cx="1371597" cy="731178"/>
            </a:xfrm>
            <a:prstGeom prst="hexagon">
              <a:avLst/>
            </a:prstGeom>
            <a:solidFill>
              <a:schemeClr val="bg1"/>
            </a:solidFill>
            <a:ln w="1619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6" name="Rechthoek 25"/>
            <p:cNvSpPr/>
            <p:nvPr/>
          </p:nvSpPr>
          <p:spPr>
            <a:xfrm>
              <a:off x="1253066" y="2954867"/>
              <a:ext cx="512233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7" name="Ovaal 26"/>
            <p:cNvSpPr>
              <a:spLocks noChangeAspect="1"/>
            </p:cNvSpPr>
            <p:nvPr/>
          </p:nvSpPr>
          <p:spPr>
            <a:xfrm>
              <a:off x="1210694" y="2427796"/>
              <a:ext cx="567294" cy="567294"/>
            </a:xfrm>
            <a:prstGeom prst="ellipse">
              <a:avLst/>
            </a:prstGeom>
            <a:solidFill>
              <a:schemeClr val="bg1"/>
            </a:solidFill>
            <a:ln w="152400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8" name="Rechthoek 27"/>
            <p:cNvSpPr/>
            <p:nvPr/>
          </p:nvSpPr>
          <p:spPr>
            <a:xfrm>
              <a:off x="1261527" y="2827856"/>
              <a:ext cx="512233" cy="2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9" name="Blokboog 28"/>
            <p:cNvSpPr>
              <a:spLocks noChangeAspect="1"/>
            </p:cNvSpPr>
            <p:nvPr/>
          </p:nvSpPr>
          <p:spPr>
            <a:xfrm rot="5400000" flipH="1">
              <a:off x="743223" y="2716082"/>
              <a:ext cx="630022" cy="630022"/>
            </a:xfrm>
            <a:prstGeom prst="blockArc">
              <a:avLst>
                <a:gd name="adj1" fmla="val 12224629"/>
                <a:gd name="adj2" fmla="val 19108292"/>
                <a:gd name="adj3" fmla="val 24217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30" name="Blokboog 29"/>
            <p:cNvSpPr>
              <a:spLocks noChangeAspect="1"/>
            </p:cNvSpPr>
            <p:nvPr/>
          </p:nvSpPr>
          <p:spPr>
            <a:xfrm rot="16200000">
              <a:off x="1625589" y="2680428"/>
              <a:ext cx="630022" cy="630022"/>
            </a:xfrm>
            <a:prstGeom prst="blockArc">
              <a:avLst>
                <a:gd name="adj1" fmla="val 12224629"/>
                <a:gd name="adj2" fmla="val 19108292"/>
                <a:gd name="adj3" fmla="val 24217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</p:grpSp>
      <p:sp>
        <p:nvSpPr>
          <p:cNvPr id="8" name="Trapezium 7"/>
          <p:cNvSpPr/>
          <p:nvPr/>
        </p:nvSpPr>
        <p:spPr>
          <a:xfrm>
            <a:off x="1371600" y="3064933"/>
            <a:ext cx="3318933" cy="1921934"/>
          </a:xfrm>
          <a:prstGeom prst="trapezoid">
            <a:avLst>
              <a:gd name="adj" fmla="val 50648"/>
            </a:avLst>
          </a:prstGeom>
          <a:solidFill>
            <a:schemeClr val="bg1"/>
          </a:solidFill>
          <a:ln w="1619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grpSp>
        <p:nvGrpSpPr>
          <p:cNvPr id="35" name="Groeperen 34"/>
          <p:cNvGrpSpPr/>
          <p:nvPr/>
        </p:nvGrpSpPr>
        <p:grpSpPr>
          <a:xfrm>
            <a:off x="743246" y="158798"/>
            <a:ext cx="1312677" cy="889447"/>
            <a:chOff x="743246" y="158798"/>
            <a:chExt cx="1312677" cy="889447"/>
          </a:xfrm>
        </p:grpSpPr>
        <p:grpSp>
          <p:nvGrpSpPr>
            <p:cNvPr id="34" name="Groeperen 33"/>
            <p:cNvGrpSpPr/>
            <p:nvPr/>
          </p:nvGrpSpPr>
          <p:grpSpPr>
            <a:xfrm>
              <a:off x="743246" y="306114"/>
              <a:ext cx="438594" cy="582533"/>
              <a:chOff x="743246" y="306114"/>
              <a:chExt cx="438594" cy="582533"/>
            </a:xfrm>
          </p:grpSpPr>
          <p:sp>
            <p:nvSpPr>
              <p:cNvPr id="9" name="Zeshoek 8"/>
              <p:cNvSpPr/>
              <p:nvPr/>
            </p:nvSpPr>
            <p:spPr>
              <a:xfrm rot="16200000">
                <a:off x="765439" y="583745"/>
                <a:ext cx="397763" cy="212042"/>
              </a:xfrm>
              <a:prstGeom prst="hexagon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3" name="Rechthoek 12"/>
              <p:cNvSpPr/>
              <p:nvPr/>
            </p:nvSpPr>
            <p:spPr>
              <a:xfrm>
                <a:off x="891102" y="458965"/>
                <a:ext cx="148548" cy="1325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4" name="Ovaal 13"/>
              <p:cNvSpPr>
                <a:spLocks noChangeAspect="1"/>
              </p:cNvSpPr>
              <p:nvPr/>
            </p:nvSpPr>
            <p:spPr>
              <a:xfrm>
                <a:off x="878814" y="306114"/>
                <a:ext cx="164515" cy="164515"/>
              </a:xfrm>
              <a:prstGeom prst="ellipse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5" name="Rechthoek 14"/>
              <p:cNvSpPr/>
              <p:nvPr/>
            </p:nvSpPr>
            <p:spPr>
              <a:xfrm>
                <a:off x="893555" y="422131"/>
                <a:ext cx="148548" cy="730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2" name="Blokboog 11"/>
              <p:cNvSpPr>
                <a:spLocks noChangeAspect="1"/>
              </p:cNvSpPr>
              <p:nvPr/>
            </p:nvSpPr>
            <p:spPr>
              <a:xfrm rot="5400000" flipH="1">
                <a:off x="743247" y="389717"/>
                <a:ext cx="182706" cy="182707"/>
              </a:xfrm>
              <a:prstGeom prst="blockArc">
                <a:avLst>
                  <a:gd name="adj1" fmla="val 12224629"/>
                  <a:gd name="adj2" fmla="val 19108292"/>
                  <a:gd name="adj3" fmla="val 24217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Blokboog 10"/>
              <p:cNvSpPr>
                <a:spLocks noChangeAspect="1"/>
              </p:cNvSpPr>
              <p:nvPr/>
            </p:nvSpPr>
            <p:spPr>
              <a:xfrm rot="16200000">
                <a:off x="999134" y="379377"/>
                <a:ext cx="182706" cy="182707"/>
              </a:xfrm>
              <a:prstGeom prst="blockArc">
                <a:avLst>
                  <a:gd name="adj1" fmla="val 12224629"/>
                  <a:gd name="adj2" fmla="val 19108292"/>
                  <a:gd name="adj3" fmla="val 24217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3" name="Groeperen 32"/>
            <p:cNvGrpSpPr/>
            <p:nvPr/>
          </p:nvGrpSpPr>
          <p:grpSpPr>
            <a:xfrm>
              <a:off x="1180288" y="158798"/>
              <a:ext cx="438594" cy="582533"/>
              <a:chOff x="1180288" y="158798"/>
              <a:chExt cx="438594" cy="582533"/>
            </a:xfrm>
          </p:grpSpPr>
          <p:sp>
            <p:nvSpPr>
              <p:cNvPr id="18" name="Zeshoek 17"/>
              <p:cNvSpPr/>
              <p:nvPr/>
            </p:nvSpPr>
            <p:spPr>
              <a:xfrm rot="16200000">
                <a:off x="1202481" y="436429"/>
                <a:ext cx="397763" cy="212042"/>
              </a:xfrm>
              <a:prstGeom prst="hexagon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9" name="Rechthoek 18"/>
              <p:cNvSpPr/>
              <p:nvPr/>
            </p:nvSpPr>
            <p:spPr>
              <a:xfrm>
                <a:off x="1328144" y="311649"/>
                <a:ext cx="148548" cy="1325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0" name="Ovaal 19"/>
              <p:cNvSpPr>
                <a:spLocks noChangeAspect="1"/>
              </p:cNvSpPr>
              <p:nvPr/>
            </p:nvSpPr>
            <p:spPr>
              <a:xfrm>
                <a:off x="1315856" y="158798"/>
                <a:ext cx="164515" cy="164515"/>
              </a:xfrm>
              <a:prstGeom prst="ellipse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1" name="Rechthoek 20"/>
              <p:cNvSpPr/>
              <p:nvPr/>
            </p:nvSpPr>
            <p:spPr>
              <a:xfrm>
                <a:off x="1330597" y="274815"/>
                <a:ext cx="148548" cy="730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2" name="Blokboog 21"/>
              <p:cNvSpPr>
                <a:spLocks noChangeAspect="1"/>
              </p:cNvSpPr>
              <p:nvPr/>
            </p:nvSpPr>
            <p:spPr>
              <a:xfrm rot="5400000" flipH="1">
                <a:off x="1180289" y="242401"/>
                <a:ext cx="182706" cy="182707"/>
              </a:xfrm>
              <a:prstGeom prst="blockArc">
                <a:avLst>
                  <a:gd name="adj1" fmla="val 12224629"/>
                  <a:gd name="adj2" fmla="val 19108292"/>
                  <a:gd name="adj3" fmla="val 24217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Blokboog 22"/>
              <p:cNvSpPr>
                <a:spLocks noChangeAspect="1"/>
              </p:cNvSpPr>
              <p:nvPr/>
            </p:nvSpPr>
            <p:spPr>
              <a:xfrm rot="16200000">
                <a:off x="1436176" y="232061"/>
                <a:ext cx="182706" cy="182707"/>
              </a:xfrm>
              <a:prstGeom prst="blockArc">
                <a:avLst>
                  <a:gd name="adj1" fmla="val 12224629"/>
                  <a:gd name="adj2" fmla="val 19108292"/>
                  <a:gd name="adj3" fmla="val 24217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2" name="Groeperen 31"/>
            <p:cNvGrpSpPr/>
            <p:nvPr/>
          </p:nvGrpSpPr>
          <p:grpSpPr>
            <a:xfrm>
              <a:off x="1617329" y="311027"/>
              <a:ext cx="438594" cy="582533"/>
              <a:chOff x="1617329" y="311027"/>
              <a:chExt cx="438594" cy="582533"/>
            </a:xfrm>
          </p:grpSpPr>
          <p:sp>
            <p:nvSpPr>
              <p:cNvPr id="25" name="Zeshoek 24"/>
              <p:cNvSpPr/>
              <p:nvPr/>
            </p:nvSpPr>
            <p:spPr>
              <a:xfrm rot="16200000">
                <a:off x="1639522" y="588658"/>
                <a:ext cx="397763" cy="212042"/>
              </a:xfrm>
              <a:prstGeom prst="hexagon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6" name="Rechthoek 25"/>
              <p:cNvSpPr/>
              <p:nvPr/>
            </p:nvSpPr>
            <p:spPr>
              <a:xfrm>
                <a:off x="1765185" y="463878"/>
                <a:ext cx="148548" cy="1325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7" name="Ovaal 26"/>
              <p:cNvSpPr>
                <a:spLocks noChangeAspect="1"/>
              </p:cNvSpPr>
              <p:nvPr/>
            </p:nvSpPr>
            <p:spPr>
              <a:xfrm>
                <a:off x="1752897" y="311027"/>
                <a:ext cx="164515" cy="164515"/>
              </a:xfrm>
              <a:prstGeom prst="ellipse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8" name="Rechthoek 27"/>
              <p:cNvSpPr/>
              <p:nvPr/>
            </p:nvSpPr>
            <p:spPr>
              <a:xfrm>
                <a:off x="1767638" y="427044"/>
                <a:ext cx="148548" cy="730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9" name="Blokboog 28"/>
              <p:cNvSpPr>
                <a:spLocks noChangeAspect="1"/>
              </p:cNvSpPr>
              <p:nvPr/>
            </p:nvSpPr>
            <p:spPr>
              <a:xfrm rot="5400000" flipH="1">
                <a:off x="1617330" y="394630"/>
                <a:ext cx="182706" cy="182707"/>
              </a:xfrm>
              <a:prstGeom prst="blockArc">
                <a:avLst>
                  <a:gd name="adj1" fmla="val 12224629"/>
                  <a:gd name="adj2" fmla="val 19108292"/>
                  <a:gd name="adj3" fmla="val 24217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Blokboog 29"/>
              <p:cNvSpPr>
                <a:spLocks noChangeAspect="1"/>
              </p:cNvSpPr>
              <p:nvPr/>
            </p:nvSpPr>
            <p:spPr>
              <a:xfrm rot="16200000">
                <a:off x="1873217" y="384290"/>
                <a:ext cx="182706" cy="182707"/>
              </a:xfrm>
              <a:prstGeom prst="blockArc">
                <a:avLst>
                  <a:gd name="adj1" fmla="val 12224629"/>
                  <a:gd name="adj2" fmla="val 19108292"/>
                  <a:gd name="adj3" fmla="val 24217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Trapezium 7"/>
            <p:cNvSpPr/>
            <p:nvPr/>
          </p:nvSpPr>
          <p:spPr>
            <a:xfrm>
              <a:off x="925476" y="490884"/>
              <a:ext cx="962491" cy="557361"/>
            </a:xfrm>
            <a:prstGeom prst="trapezoid">
              <a:avLst>
                <a:gd name="adj" fmla="val 50648"/>
              </a:avLst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grpSp>
        <p:nvGrpSpPr>
          <p:cNvPr id="4" name="Groeperen 34"/>
          <p:cNvGrpSpPr/>
          <p:nvPr/>
        </p:nvGrpSpPr>
        <p:grpSpPr>
          <a:xfrm>
            <a:off x="743246" y="158798"/>
            <a:ext cx="1312677" cy="889447"/>
            <a:chOff x="743246" y="158798"/>
            <a:chExt cx="1312677" cy="889447"/>
          </a:xfrm>
        </p:grpSpPr>
        <p:grpSp>
          <p:nvGrpSpPr>
            <p:cNvPr id="5" name="Groeperen 33"/>
            <p:cNvGrpSpPr/>
            <p:nvPr/>
          </p:nvGrpSpPr>
          <p:grpSpPr>
            <a:xfrm>
              <a:off x="743246" y="306114"/>
              <a:ext cx="438594" cy="582533"/>
              <a:chOff x="743246" y="306114"/>
              <a:chExt cx="438594" cy="582533"/>
            </a:xfrm>
          </p:grpSpPr>
          <p:sp>
            <p:nvSpPr>
              <p:cNvPr id="9" name="Zeshoek 8"/>
              <p:cNvSpPr/>
              <p:nvPr/>
            </p:nvSpPr>
            <p:spPr>
              <a:xfrm rot="16200000">
                <a:off x="765439" y="583745"/>
                <a:ext cx="397763" cy="212042"/>
              </a:xfrm>
              <a:prstGeom prst="hexagon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3" name="Rechthoek 12"/>
              <p:cNvSpPr/>
              <p:nvPr/>
            </p:nvSpPr>
            <p:spPr>
              <a:xfrm>
                <a:off x="891102" y="458965"/>
                <a:ext cx="148548" cy="1325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4" name="Ovaal 13"/>
              <p:cNvSpPr>
                <a:spLocks noChangeAspect="1"/>
              </p:cNvSpPr>
              <p:nvPr/>
            </p:nvSpPr>
            <p:spPr>
              <a:xfrm>
                <a:off x="878814" y="306114"/>
                <a:ext cx="164515" cy="164515"/>
              </a:xfrm>
              <a:prstGeom prst="ellipse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5" name="Rechthoek 14"/>
              <p:cNvSpPr/>
              <p:nvPr/>
            </p:nvSpPr>
            <p:spPr>
              <a:xfrm>
                <a:off x="893555" y="422131"/>
                <a:ext cx="148548" cy="730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2" name="Blokboog 11"/>
              <p:cNvSpPr>
                <a:spLocks noChangeAspect="1"/>
              </p:cNvSpPr>
              <p:nvPr/>
            </p:nvSpPr>
            <p:spPr>
              <a:xfrm rot="5400000" flipH="1">
                <a:off x="743247" y="389717"/>
                <a:ext cx="182706" cy="182707"/>
              </a:xfrm>
              <a:prstGeom prst="blockArc">
                <a:avLst>
                  <a:gd name="adj1" fmla="val 12224629"/>
                  <a:gd name="adj2" fmla="val 19108292"/>
                  <a:gd name="adj3" fmla="val 24217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Blokboog 10"/>
              <p:cNvSpPr>
                <a:spLocks noChangeAspect="1"/>
              </p:cNvSpPr>
              <p:nvPr/>
            </p:nvSpPr>
            <p:spPr>
              <a:xfrm rot="16200000">
                <a:off x="999134" y="379377"/>
                <a:ext cx="182706" cy="182707"/>
              </a:xfrm>
              <a:prstGeom prst="blockArc">
                <a:avLst>
                  <a:gd name="adj1" fmla="val 12224629"/>
                  <a:gd name="adj2" fmla="val 19108292"/>
                  <a:gd name="adj3" fmla="val 24217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" name="Groeperen 32"/>
            <p:cNvGrpSpPr/>
            <p:nvPr/>
          </p:nvGrpSpPr>
          <p:grpSpPr>
            <a:xfrm>
              <a:off x="1180288" y="158798"/>
              <a:ext cx="438594" cy="582533"/>
              <a:chOff x="1180288" y="158798"/>
              <a:chExt cx="438594" cy="582533"/>
            </a:xfrm>
          </p:grpSpPr>
          <p:sp>
            <p:nvSpPr>
              <p:cNvPr id="18" name="Zeshoek 17"/>
              <p:cNvSpPr/>
              <p:nvPr/>
            </p:nvSpPr>
            <p:spPr>
              <a:xfrm rot="16200000">
                <a:off x="1202481" y="436429"/>
                <a:ext cx="397763" cy="212042"/>
              </a:xfrm>
              <a:prstGeom prst="hexagon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9" name="Rechthoek 18"/>
              <p:cNvSpPr/>
              <p:nvPr/>
            </p:nvSpPr>
            <p:spPr>
              <a:xfrm>
                <a:off x="1328144" y="311649"/>
                <a:ext cx="148548" cy="1325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0" name="Ovaal 19"/>
              <p:cNvSpPr>
                <a:spLocks noChangeAspect="1"/>
              </p:cNvSpPr>
              <p:nvPr/>
            </p:nvSpPr>
            <p:spPr>
              <a:xfrm>
                <a:off x="1315856" y="158798"/>
                <a:ext cx="164515" cy="164515"/>
              </a:xfrm>
              <a:prstGeom prst="ellipse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1" name="Rechthoek 20"/>
              <p:cNvSpPr/>
              <p:nvPr/>
            </p:nvSpPr>
            <p:spPr>
              <a:xfrm>
                <a:off x="1330597" y="274815"/>
                <a:ext cx="148548" cy="730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2" name="Blokboog 21"/>
              <p:cNvSpPr>
                <a:spLocks noChangeAspect="1"/>
              </p:cNvSpPr>
              <p:nvPr/>
            </p:nvSpPr>
            <p:spPr>
              <a:xfrm rot="5400000" flipH="1">
                <a:off x="1180289" y="242401"/>
                <a:ext cx="182706" cy="182707"/>
              </a:xfrm>
              <a:prstGeom prst="blockArc">
                <a:avLst>
                  <a:gd name="adj1" fmla="val 12224629"/>
                  <a:gd name="adj2" fmla="val 19108292"/>
                  <a:gd name="adj3" fmla="val 24217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Blokboog 22"/>
              <p:cNvSpPr>
                <a:spLocks noChangeAspect="1"/>
              </p:cNvSpPr>
              <p:nvPr/>
            </p:nvSpPr>
            <p:spPr>
              <a:xfrm rot="16200000">
                <a:off x="1436176" y="232061"/>
                <a:ext cx="182706" cy="182707"/>
              </a:xfrm>
              <a:prstGeom prst="blockArc">
                <a:avLst>
                  <a:gd name="adj1" fmla="val 12224629"/>
                  <a:gd name="adj2" fmla="val 19108292"/>
                  <a:gd name="adj3" fmla="val 24217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" name="Groeperen 31"/>
            <p:cNvGrpSpPr/>
            <p:nvPr/>
          </p:nvGrpSpPr>
          <p:grpSpPr>
            <a:xfrm>
              <a:off x="1617329" y="311027"/>
              <a:ext cx="438594" cy="582533"/>
              <a:chOff x="1617329" y="311027"/>
              <a:chExt cx="438594" cy="582533"/>
            </a:xfrm>
          </p:grpSpPr>
          <p:sp>
            <p:nvSpPr>
              <p:cNvPr id="25" name="Zeshoek 24"/>
              <p:cNvSpPr/>
              <p:nvPr/>
            </p:nvSpPr>
            <p:spPr>
              <a:xfrm rot="16200000">
                <a:off x="1639522" y="588658"/>
                <a:ext cx="397763" cy="212042"/>
              </a:xfrm>
              <a:prstGeom prst="hexagon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6" name="Rechthoek 25"/>
              <p:cNvSpPr/>
              <p:nvPr/>
            </p:nvSpPr>
            <p:spPr>
              <a:xfrm>
                <a:off x="1765185" y="463878"/>
                <a:ext cx="148548" cy="1325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7" name="Ovaal 26"/>
              <p:cNvSpPr>
                <a:spLocks noChangeAspect="1"/>
              </p:cNvSpPr>
              <p:nvPr/>
            </p:nvSpPr>
            <p:spPr>
              <a:xfrm>
                <a:off x="1752897" y="311027"/>
                <a:ext cx="164515" cy="164515"/>
              </a:xfrm>
              <a:prstGeom prst="ellipse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8" name="Rechthoek 27"/>
              <p:cNvSpPr/>
              <p:nvPr/>
            </p:nvSpPr>
            <p:spPr>
              <a:xfrm>
                <a:off x="1767638" y="427044"/>
                <a:ext cx="148548" cy="730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9" name="Blokboog 28"/>
              <p:cNvSpPr>
                <a:spLocks noChangeAspect="1"/>
              </p:cNvSpPr>
              <p:nvPr/>
            </p:nvSpPr>
            <p:spPr>
              <a:xfrm rot="5400000" flipH="1">
                <a:off x="1617330" y="394630"/>
                <a:ext cx="182706" cy="182707"/>
              </a:xfrm>
              <a:prstGeom prst="blockArc">
                <a:avLst>
                  <a:gd name="adj1" fmla="val 12224629"/>
                  <a:gd name="adj2" fmla="val 19108292"/>
                  <a:gd name="adj3" fmla="val 24217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Blokboog 29"/>
              <p:cNvSpPr>
                <a:spLocks noChangeAspect="1"/>
              </p:cNvSpPr>
              <p:nvPr/>
            </p:nvSpPr>
            <p:spPr>
              <a:xfrm rot="16200000">
                <a:off x="1873217" y="384290"/>
                <a:ext cx="182706" cy="182707"/>
              </a:xfrm>
              <a:prstGeom prst="blockArc">
                <a:avLst>
                  <a:gd name="adj1" fmla="val 12224629"/>
                  <a:gd name="adj2" fmla="val 19108292"/>
                  <a:gd name="adj3" fmla="val 24217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Trapezium 7"/>
            <p:cNvSpPr/>
            <p:nvPr/>
          </p:nvSpPr>
          <p:spPr>
            <a:xfrm>
              <a:off x="925476" y="490884"/>
              <a:ext cx="962491" cy="557361"/>
            </a:xfrm>
            <a:prstGeom prst="trapezoid">
              <a:avLst>
                <a:gd name="adj" fmla="val 50648"/>
              </a:avLst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nl-NL" sz="11500" dirty="0" smtClean="0"/>
              <a:t>	</a:t>
            </a:r>
            <a:r>
              <a:rPr lang="nl-NL" sz="11500" dirty="0" smtClean="0"/>
              <a:t>INTER-PSY</a:t>
            </a:r>
            <a:endParaRPr lang="nl-NL" sz="11500" dirty="0"/>
          </a:p>
        </p:txBody>
      </p:sp>
      <p:grpSp>
        <p:nvGrpSpPr>
          <p:cNvPr id="46" name="Groeperen 45"/>
          <p:cNvGrpSpPr/>
          <p:nvPr/>
        </p:nvGrpSpPr>
        <p:grpSpPr>
          <a:xfrm>
            <a:off x="745343" y="158663"/>
            <a:ext cx="1310580" cy="889582"/>
            <a:chOff x="745343" y="158663"/>
            <a:chExt cx="1310580" cy="889582"/>
          </a:xfrm>
        </p:grpSpPr>
        <p:grpSp>
          <p:nvGrpSpPr>
            <p:cNvPr id="24" name="Groeperen 23"/>
            <p:cNvGrpSpPr/>
            <p:nvPr/>
          </p:nvGrpSpPr>
          <p:grpSpPr>
            <a:xfrm>
              <a:off x="1617329" y="311027"/>
              <a:ext cx="438594" cy="582533"/>
              <a:chOff x="1617329" y="311027"/>
              <a:chExt cx="438594" cy="582533"/>
            </a:xfrm>
          </p:grpSpPr>
          <p:sp>
            <p:nvSpPr>
              <p:cNvPr id="25" name="Zeshoek 24"/>
              <p:cNvSpPr/>
              <p:nvPr/>
            </p:nvSpPr>
            <p:spPr>
              <a:xfrm rot="16200000">
                <a:off x="1639522" y="588658"/>
                <a:ext cx="397763" cy="212042"/>
              </a:xfrm>
              <a:prstGeom prst="hexagon">
                <a:avLst/>
              </a:prstGeom>
              <a:solidFill>
                <a:srgbClr val="008000"/>
              </a:solidFill>
              <a:ln w="508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6" name="Rechthoek 25"/>
              <p:cNvSpPr/>
              <p:nvPr/>
            </p:nvSpPr>
            <p:spPr>
              <a:xfrm>
                <a:off x="1765185" y="463878"/>
                <a:ext cx="148548" cy="132588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7" name="Ovaal 26"/>
              <p:cNvSpPr>
                <a:spLocks noChangeAspect="1"/>
              </p:cNvSpPr>
              <p:nvPr/>
            </p:nvSpPr>
            <p:spPr>
              <a:xfrm>
                <a:off x="1752897" y="311027"/>
                <a:ext cx="164515" cy="164515"/>
              </a:xfrm>
              <a:prstGeom prst="ellipse">
                <a:avLst/>
              </a:prstGeom>
              <a:solidFill>
                <a:srgbClr val="008000"/>
              </a:solidFill>
              <a:ln w="50800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8" name="Rechthoek 27"/>
              <p:cNvSpPr/>
              <p:nvPr/>
            </p:nvSpPr>
            <p:spPr>
              <a:xfrm>
                <a:off x="1767638" y="427044"/>
                <a:ext cx="148548" cy="73080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9" name="Blokboog 28"/>
              <p:cNvSpPr>
                <a:spLocks noChangeAspect="1"/>
              </p:cNvSpPr>
              <p:nvPr/>
            </p:nvSpPr>
            <p:spPr>
              <a:xfrm rot="5400000" flipH="1">
                <a:off x="1617330" y="394630"/>
                <a:ext cx="182706" cy="182707"/>
              </a:xfrm>
              <a:prstGeom prst="blockArc">
                <a:avLst>
                  <a:gd name="adj1" fmla="val 12224629"/>
                  <a:gd name="adj2" fmla="val 19108292"/>
                  <a:gd name="adj3" fmla="val 24217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Blokboog 29"/>
              <p:cNvSpPr>
                <a:spLocks noChangeAspect="1"/>
              </p:cNvSpPr>
              <p:nvPr/>
            </p:nvSpPr>
            <p:spPr>
              <a:xfrm rot="16200000">
                <a:off x="1873217" y="384290"/>
                <a:ext cx="182706" cy="182707"/>
              </a:xfrm>
              <a:prstGeom prst="blockArc">
                <a:avLst>
                  <a:gd name="adj1" fmla="val 12224629"/>
                  <a:gd name="adj2" fmla="val 19108292"/>
                  <a:gd name="adj3" fmla="val 24217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2" name="Groeperen 31"/>
            <p:cNvGrpSpPr/>
            <p:nvPr/>
          </p:nvGrpSpPr>
          <p:grpSpPr>
            <a:xfrm>
              <a:off x="745343" y="311039"/>
              <a:ext cx="438594" cy="582533"/>
              <a:chOff x="1617329" y="311027"/>
              <a:chExt cx="438594" cy="582533"/>
            </a:xfrm>
          </p:grpSpPr>
          <p:sp>
            <p:nvSpPr>
              <p:cNvPr id="33" name="Zeshoek 32"/>
              <p:cNvSpPr/>
              <p:nvPr/>
            </p:nvSpPr>
            <p:spPr>
              <a:xfrm rot="16200000">
                <a:off x="1639522" y="588658"/>
                <a:ext cx="397763" cy="212042"/>
              </a:xfrm>
              <a:prstGeom prst="hexagon">
                <a:avLst/>
              </a:prstGeom>
              <a:solidFill>
                <a:srgbClr val="008000"/>
              </a:solidFill>
              <a:ln w="508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4" name="Rechthoek 33"/>
              <p:cNvSpPr/>
              <p:nvPr/>
            </p:nvSpPr>
            <p:spPr>
              <a:xfrm>
                <a:off x="1765185" y="463878"/>
                <a:ext cx="148548" cy="132588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5" name="Ovaal 34"/>
              <p:cNvSpPr>
                <a:spLocks noChangeAspect="1"/>
              </p:cNvSpPr>
              <p:nvPr/>
            </p:nvSpPr>
            <p:spPr>
              <a:xfrm>
                <a:off x="1752897" y="311027"/>
                <a:ext cx="164515" cy="164515"/>
              </a:xfrm>
              <a:prstGeom prst="ellipse">
                <a:avLst/>
              </a:prstGeom>
              <a:solidFill>
                <a:srgbClr val="008000"/>
              </a:solidFill>
              <a:ln w="50800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6" name="Rechthoek 35"/>
              <p:cNvSpPr/>
              <p:nvPr/>
            </p:nvSpPr>
            <p:spPr>
              <a:xfrm>
                <a:off x="1767638" y="427044"/>
                <a:ext cx="148548" cy="73080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7" name="Blokboog 36"/>
              <p:cNvSpPr>
                <a:spLocks noChangeAspect="1"/>
              </p:cNvSpPr>
              <p:nvPr/>
            </p:nvSpPr>
            <p:spPr>
              <a:xfrm rot="5400000" flipH="1">
                <a:off x="1617330" y="394630"/>
                <a:ext cx="182706" cy="182707"/>
              </a:xfrm>
              <a:prstGeom prst="blockArc">
                <a:avLst>
                  <a:gd name="adj1" fmla="val 12224629"/>
                  <a:gd name="adj2" fmla="val 19108292"/>
                  <a:gd name="adj3" fmla="val 24217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Blokboog 37"/>
              <p:cNvSpPr>
                <a:spLocks noChangeAspect="1"/>
              </p:cNvSpPr>
              <p:nvPr/>
            </p:nvSpPr>
            <p:spPr>
              <a:xfrm rot="16200000">
                <a:off x="1873217" y="384290"/>
                <a:ext cx="182706" cy="182707"/>
              </a:xfrm>
              <a:prstGeom prst="blockArc">
                <a:avLst>
                  <a:gd name="adj1" fmla="val 12224629"/>
                  <a:gd name="adj2" fmla="val 19108292"/>
                  <a:gd name="adj3" fmla="val 24217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9" name="Groeperen 38"/>
            <p:cNvGrpSpPr/>
            <p:nvPr/>
          </p:nvGrpSpPr>
          <p:grpSpPr>
            <a:xfrm>
              <a:off x="1177121" y="158663"/>
              <a:ext cx="438594" cy="582533"/>
              <a:chOff x="1617329" y="311027"/>
              <a:chExt cx="438594" cy="582533"/>
            </a:xfrm>
          </p:grpSpPr>
          <p:sp>
            <p:nvSpPr>
              <p:cNvPr id="40" name="Zeshoek 39"/>
              <p:cNvSpPr/>
              <p:nvPr/>
            </p:nvSpPr>
            <p:spPr>
              <a:xfrm rot="16200000">
                <a:off x="1639522" y="588658"/>
                <a:ext cx="397763" cy="212042"/>
              </a:xfrm>
              <a:prstGeom prst="hexagon">
                <a:avLst/>
              </a:prstGeom>
              <a:solidFill>
                <a:srgbClr val="008000"/>
              </a:solidFill>
              <a:ln w="508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41" name="Rechthoek 40"/>
              <p:cNvSpPr/>
              <p:nvPr/>
            </p:nvSpPr>
            <p:spPr>
              <a:xfrm>
                <a:off x="1765185" y="463878"/>
                <a:ext cx="148548" cy="132588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42" name="Ovaal 41"/>
              <p:cNvSpPr>
                <a:spLocks noChangeAspect="1"/>
              </p:cNvSpPr>
              <p:nvPr/>
            </p:nvSpPr>
            <p:spPr>
              <a:xfrm>
                <a:off x="1752897" y="311027"/>
                <a:ext cx="164515" cy="164515"/>
              </a:xfrm>
              <a:prstGeom prst="ellipse">
                <a:avLst/>
              </a:prstGeom>
              <a:solidFill>
                <a:srgbClr val="008000"/>
              </a:solidFill>
              <a:ln w="50800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43" name="Rechthoek 42"/>
              <p:cNvSpPr/>
              <p:nvPr/>
            </p:nvSpPr>
            <p:spPr>
              <a:xfrm>
                <a:off x="1767638" y="427044"/>
                <a:ext cx="148548" cy="73080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44" name="Blokboog 43"/>
              <p:cNvSpPr>
                <a:spLocks noChangeAspect="1"/>
              </p:cNvSpPr>
              <p:nvPr/>
            </p:nvSpPr>
            <p:spPr>
              <a:xfrm rot="5400000" flipH="1">
                <a:off x="1617330" y="394630"/>
                <a:ext cx="182706" cy="182707"/>
              </a:xfrm>
              <a:prstGeom prst="blockArc">
                <a:avLst>
                  <a:gd name="adj1" fmla="val 12224629"/>
                  <a:gd name="adj2" fmla="val 19108292"/>
                  <a:gd name="adj3" fmla="val 24217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Blokboog 44"/>
              <p:cNvSpPr>
                <a:spLocks noChangeAspect="1"/>
              </p:cNvSpPr>
              <p:nvPr/>
            </p:nvSpPr>
            <p:spPr>
              <a:xfrm rot="16200000">
                <a:off x="1873217" y="384290"/>
                <a:ext cx="182706" cy="182707"/>
              </a:xfrm>
              <a:prstGeom prst="blockArc">
                <a:avLst>
                  <a:gd name="adj1" fmla="val 12224629"/>
                  <a:gd name="adj2" fmla="val 19108292"/>
                  <a:gd name="adj3" fmla="val 24217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Trapezium 7"/>
            <p:cNvSpPr/>
            <p:nvPr/>
          </p:nvSpPr>
          <p:spPr>
            <a:xfrm>
              <a:off x="925476" y="490884"/>
              <a:ext cx="962491" cy="557361"/>
            </a:xfrm>
            <a:prstGeom prst="trapezoid">
              <a:avLst>
                <a:gd name="adj" fmla="val 50648"/>
              </a:avLst>
            </a:prstGeom>
            <a:solidFill>
              <a:srgbClr val="008000"/>
            </a:solidFill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grpSp>
        <p:nvGrpSpPr>
          <p:cNvPr id="4" name="Groeperen 45"/>
          <p:cNvGrpSpPr/>
          <p:nvPr/>
        </p:nvGrpSpPr>
        <p:grpSpPr>
          <a:xfrm>
            <a:off x="745343" y="158663"/>
            <a:ext cx="1310580" cy="889582"/>
            <a:chOff x="745343" y="158663"/>
            <a:chExt cx="1310580" cy="889582"/>
          </a:xfrm>
        </p:grpSpPr>
        <p:grpSp>
          <p:nvGrpSpPr>
            <p:cNvPr id="5" name="Groeperen 23"/>
            <p:cNvGrpSpPr/>
            <p:nvPr/>
          </p:nvGrpSpPr>
          <p:grpSpPr>
            <a:xfrm>
              <a:off x="1617329" y="311027"/>
              <a:ext cx="438594" cy="582533"/>
              <a:chOff x="1617329" y="311027"/>
              <a:chExt cx="438594" cy="582533"/>
            </a:xfrm>
          </p:grpSpPr>
          <p:sp>
            <p:nvSpPr>
              <p:cNvPr id="25" name="Zeshoek 24"/>
              <p:cNvSpPr/>
              <p:nvPr/>
            </p:nvSpPr>
            <p:spPr>
              <a:xfrm rot="16200000">
                <a:off x="1639522" y="588658"/>
                <a:ext cx="397763" cy="212042"/>
              </a:xfrm>
              <a:prstGeom prst="hexagon">
                <a:avLst/>
              </a:prstGeom>
              <a:solidFill>
                <a:srgbClr val="008000"/>
              </a:solidFill>
              <a:ln w="508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6" name="Rechthoek 25"/>
              <p:cNvSpPr/>
              <p:nvPr/>
            </p:nvSpPr>
            <p:spPr>
              <a:xfrm>
                <a:off x="1765185" y="463878"/>
                <a:ext cx="148548" cy="132588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7" name="Ovaal 26"/>
              <p:cNvSpPr>
                <a:spLocks noChangeAspect="1"/>
              </p:cNvSpPr>
              <p:nvPr/>
            </p:nvSpPr>
            <p:spPr>
              <a:xfrm>
                <a:off x="1752897" y="311027"/>
                <a:ext cx="164515" cy="164515"/>
              </a:xfrm>
              <a:prstGeom prst="ellipse">
                <a:avLst/>
              </a:prstGeom>
              <a:solidFill>
                <a:srgbClr val="008000"/>
              </a:solidFill>
              <a:ln w="50800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8" name="Rechthoek 27"/>
              <p:cNvSpPr/>
              <p:nvPr/>
            </p:nvSpPr>
            <p:spPr>
              <a:xfrm>
                <a:off x="1767638" y="427044"/>
                <a:ext cx="148548" cy="73080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9" name="Blokboog 28"/>
              <p:cNvSpPr>
                <a:spLocks noChangeAspect="1"/>
              </p:cNvSpPr>
              <p:nvPr/>
            </p:nvSpPr>
            <p:spPr>
              <a:xfrm rot="5400000" flipH="1">
                <a:off x="1617330" y="394630"/>
                <a:ext cx="182706" cy="182707"/>
              </a:xfrm>
              <a:prstGeom prst="blockArc">
                <a:avLst>
                  <a:gd name="adj1" fmla="val 12224629"/>
                  <a:gd name="adj2" fmla="val 19108292"/>
                  <a:gd name="adj3" fmla="val 24217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Blokboog 29"/>
              <p:cNvSpPr>
                <a:spLocks noChangeAspect="1"/>
              </p:cNvSpPr>
              <p:nvPr/>
            </p:nvSpPr>
            <p:spPr>
              <a:xfrm rot="16200000">
                <a:off x="1873217" y="384290"/>
                <a:ext cx="182706" cy="182707"/>
              </a:xfrm>
              <a:prstGeom prst="blockArc">
                <a:avLst>
                  <a:gd name="adj1" fmla="val 12224629"/>
                  <a:gd name="adj2" fmla="val 19108292"/>
                  <a:gd name="adj3" fmla="val 24217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" name="Groeperen 31"/>
            <p:cNvGrpSpPr/>
            <p:nvPr/>
          </p:nvGrpSpPr>
          <p:grpSpPr>
            <a:xfrm>
              <a:off x="745343" y="311039"/>
              <a:ext cx="438594" cy="582533"/>
              <a:chOff x="1617329" y="311027"/>
              <a:chExt cx="438594" cy="582533"/>
            </a:xfrm>
          </p:grpSpPr>
          <p:sp>
            <p:nvSpPr>
              <p:cNvPr id="33" name="Zeshoek 32"/>
              <p:cNvSpPr/>
              <p:nvPr/>
            </p:nvSpPr>
            <p:spPr>
              <a:xfrm rot="16200000">
                <a:off x="1639522" y="588658"/>
                <a:ext cx="397763" cy="212042"/>
              </a:xfrm>
              <a:prstGeom prst="hexagon">
                <a:avLst/>
              </a:prstGeom>
              <a:solidFill>
                <a:srgbClr val="008000"/>
              </a:solidFill>
              <a:ln w="508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4" name="Rechthoek 33"/>
              <p:cNvSpPr/>
              <p:nvPr/>
            </p:nvSpPr>
            <p:spPr>
              <a:xfrm>
                <a:off x="1765185" y="463878"/>
                <a:ext cx="148548" cy="132588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5" name="Ovaal 34"/>
              <p:cNvSpPr>
                <a:spLocks noChangeAspect="1"/>
              </p:cNvSpPr>
              <p:nvPr/>
            </p:nvSpPr>
            <p:spPr>
              <a:xfrm>
                <a:off x="1752897" y="311027"/>
                <a:ext cx="164515" cy="164515"/>
              </a:xfrm>
              <a:prstGeom prst="ellipse">
                <a:avLst/>
              </a:prstGeom>
              <a:solidFill>
                <a:srgbClr val="008000"/>
              </a:solidFill>
              <a:ln w="50800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6" name="Rechthoek 35"/>
              <p:cNvSpPr/>
              <p:nvPr/>
            </p:nvSpPr>
            <p:spPr>
              <a:xfrm>
                <a:off x="1767638" y="427044"/>
                <a:ext cx="148548" cy="73080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7" name="Blokboog 36"/>
              <p:cNvSpPr>
                <a:spLocks noChangeAspect="1"/>
              </p:cNvSpPr>
              <p:nvPr/>
            </p:nvSpPr>
            <p:spPr>
              <a:xfrm rot="5400000" flipH="1">
                <a:off x="1617330" y="394630"/>
                <a:ext cx="182706" cy="182707"/>
              </a:xfrm>
              <a:prstGeom prst="blockArc">
                <a:avLst>
                  <a:gd name="adj1" fmla="val 12224629"/>
                  <a:gd name="adj2" fmla="val 19108292"/>
                  <a:gd name="adj3" fmla="val 24217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Blokboog 37"/>
              <p:cNvSpPr>
                <a:spLocks noChangeAspect="1"/>
              </p:cNvSpPr>
              <p:nvPr/>
            </p:nvSpPr>
            <p:spPr>
              <a:xfrm rot="16200000">
                <a:off x="1873217" y="384290"/>
                <a:ext cx="182706" cy="182707"/>
              </a:xfrm>
              <a:prstGeom prst="blockArc">
                <a:avLst>
                  <a:gd name="adj1" fmla="val 12224629"/>
                  <a:gd name="adj2" fmla="val 19108292"/>
                  <a:gd name="adj3" fmla="val 24217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" name="Groeperen 38"/>
            <p:cNvGrpSpPr/>
            <p:nvPr/>
          </p:nvGrpSpPr>
          <p:grpSpPr>
            <a:xfrm>
              <a:off x="1177121" y="158663"/>
              <a:ext cx="438594" cy="582533"/>
              <a:chOff x="1617329" y="311027"/>
              <a:chExt cx="438594" cy="582533"/>
            </a:xfrm>
          </p:grpSpPr>
          <p:sp>
            <p:nvSpPr>
              <p:cNvPr id="40" name="Zeshoek 39"/>
              <p:cNvSpPr/>
              <p:nvPr/>
            </p:nvSpPr>
            <p:spPr>
              <a:xfrm rot="16200000">
                <a:off x="1639522" y="588658"/>
                <a:ext cx="397763" cy="212042"/>
              </a:xfrm>
              <a:prstGeom prst="hexagon">
                <a:avLst/>
              </a:prstGeom>
              <a:solidFill>
                <a:srgbClr val="008000"/>
              </a:solidFill>
              <a:ln w="508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41" name="Rechthoek 40"/>
              <p:cNvSpPr/>
              <p:nvPr/>
            </p:nvSpPr>
            <p:spPr>
              <a:xfrm>
                <a:off x="1765185" y="463878"/>
                <a:ext cx="148548" cy="132588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42" name="Ovaal 41"/>
              <p:cNvSpPr>
                <a:spLocks noChangeAspect="1"/>
              </p:cNvSpPr>
              <p:nvPr/>
            </p:nvSpPr>
            <p:spPr>
              <a:xfrm>
                <a:off x="1752897" y="311027"/>
                <a:ext cx="164515" cy="164515"/>
              </a:xfrm>
              <a:prstGeom prst="ellipse">
                <a:avLst/>
              </a:prstGeom>
              <a:solidFill>
                <a:srgbClr val="008000"/>
              </a:solidFill>
              <a:ln w="50800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43" name="Rechthoek 42"/>
              <p:cNvSpPr/>
              <p:nvPr/>
            </p:nvSpPr>
            <p:spPr>
              <a:xfrm>
                <a:off x="1767638" y="427044"/>
                <a:ext cx="148548" cy="73080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44" name="Blokboog 43"/>
              <p:cNvSpPr>
                <a:spLocks noChangeAspect="1"/>
              </p:cNvSpPr>
              <p:nvPr/>
            </p:nvSpPr>
            <p:spPr>
              <a:xfrm rot="5400000" flipH="1">
                <a:off x="1617330" y="394630"/>
                <a:ext cx="182706" cy="182707"/>
              </a:xfrm>
              <a:prstGeom prst="blockArc">
                <a:avLst>
                  <a:gd name="adj1" fmla="val 12224629"/>
                  <a:gd name="adj2" fmla="val 19108292"/>
                  <a:gd name="adj3" fmla="val 24217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Blokboog 44"/>
              <p:cNvSpPr>
                <a:spLocks noChangeAspect="1"/>
              </p:cNvSpPr>
              <p:nvPr/>
            </p:nvSpPr>
            <p:spPr>
              <a:xfrm rot="16200000">
                <a:off x="1873217" y="384290"/>
                <a:ext cx="182706" cy="182707"/>
              </a:xfrm>
              <a:prstGeom prst="blockArc">
                <a:avLst>
                  <a:gd name="adj1" fmla="val 12224629"/>
                  <a:gd name="adj2" fmla="val 19108292"/>
                  <a:gd name="adj3" fmla="val 24217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Trapezium 7"/>
            <p:cNvSpPr/>
            <p:nvPr/>
          </p:nvSpPr>
          <p:spPr>
            <a:xfrm>
              <a:off x="925476" y="490884"/>
              <a:ext cx="962491" cy="557361"/>
            </a:xfrm>
            <a:prstGeom prst="trapezoid">
              <a:avLst>
                <a:gd name="adj" fmla="val 50648"/>
              </a:avLst>
            </a:prstGeom>
            <a:solidFill>
              <a:srgbClr val="008000"/>
            </a:solidFill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grpSp>
        <p:nvGrpSpPr>
          <p:cNvPr id="4" name="Groeperen 30"/>
          <p:cNvGrpSpPr/>
          <p:nvPr/>
        </p:nvGrpSpPr>
        <p:grpSpPr>
          <a:xfrm>
            <a:off x="2282423" y="1919809"/>
            <a:ext cx="4526468" cy="3067058"/>
            <a:chOff x="743223" y="1919809"/>
            <a:chExt cx="4526468" cy="3067058"/>
          </a:xfrm>
        </p:grpSpPr>
        <p:grpSp>
          <p:nvGrpSpPr>
            <p:cNvPr id="5" name="Groeperen 15"/>
            <p:cNvGrpSpPr/>
            <p:nvPr/>
          </p:nvGrpSpPr>
          <p:grpSpPr>
            <a:xfrm>
              <a:off x="743223" y="2427796"/>
              <a:ext cx="1512388" cy="2008735"/>
              <a:chOff x="743223" y="2427796"/>
              <a:chExt cx="1512388" cy="2008735"/>
            </a:xfrm>
          </p:grpSpPr>
          <p:sp>
            <p:nvSpPr>
              <p:cNvPr id="9" name="Zeshoek 8"/>
              <p:cNvSpPr/>
              <p:nvPr/>
            </p:nvSpPr>
            <p:spPr>
              <a:xfrm rot="16200000">
                <a:off x="819745" y="3385144"/>
                <a:ext cx="1371597" cy="731178"/>
              </a:xfrm>
              <a:prstGeom prst="hexagon">
                <a:avLst/>
              </a:prstGeom>
              <a:solidFill>
                <a:schemeClr val="bg1"/>
              </a:solidFill>
              <a:ln w="16192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3" name="Rechthoek 12"/>
              <p:cNvSpPr/>
              <p:nvPr/>
            </p:nvSpPr>
            <p:spPr>
              <a:xfrm>
                <a:off x="1253066" y="2954867"/>
                <a:ext cx="512233" cy="4572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4" name="Ovaal 13"/>
              <p:cNvSpPr>
                <a:spLocks noChangeAspect="1"/>
              </p:cNvSpPr>
              <p:nvPr/>
            </p:nvSpPr>
            <p:spPr>
              <a:xfrm>
                <a:off x="1210694" y="2427796"/>
                <a:ext cx="567294" cy="56729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5" name="Rechthoek 14"/>
              <p:cNvSpPr/>
              <p:nvPr/>
            </p:nvSpPr>
            <p:spPr>
              <a:xfrm>
                <a:off x="1261527" y="2827856"/>
                <a:ext cx="512233" cy="252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2" name="Blokboog 11"/>
              <p:cNvSpPr>
                <a:spLocks noChangeAspect="1"/>
              </p:cNvSpPr>
              <p:nvPr/>
            </p:nvSpPr>
            <p:spPr>
              <a:xfrm rot="5400000" flipH="1">
                <a:off x="743223" y="2716082"/>
                <a:ext cx="630022" cy="630022"/>
              </a:xfrm>
              <a:prstGeom prst="blockArc">
                <a:avLst>
                  <a:gd name="adj1" fmla="val 12224629"/>
                  <a:gd name="adj2" fmla="val 19108292"/>
                  <a:gd name="adj3" fmla="val 24217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Blokboog 10"/>
              <p:cNvSpPr>
                <a:spLocks noChangeAspect="1"/>
              </p:cNvSpPr>
              <p:nvPr/>
            </p:nvSpPr>
            <p:spPr>
              <a:xfrm rot="16200000">
                <a:off x="1625589" y="2680428"/>
                <a:ext cx="630022" cy="630022"/>
              </a:xfrm>
              <a:prstGeom prst="blockArc">
                <a:avLst>
                  <a:gd name="adj1" fmla="val 12224629"/>
                  <a:gd name="adj2" fmla="val 19108292"/>
                  <a:gd name="adj3" fmla="val 24217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" name="Groeperen 16"/>
            <p:cNvGrpSpPr/>
            <p:nvPr/>
          </p:nvGrpSpPr>
          <p:grpSpPr>
            <a:xfrm>
              <a:off x="2250263" y="1919809"/>
              <a:ext cx="1512388" cy="2008735"/>
              <a:chOff x="743223" y="2427796"/>
              <a:chExt cx="1512388" cy="2008735"/>
            </a:xfrm>
          </p:grpSpPr>
          <p:sp>
            <p:nvSpPr>
              <p:cNvPr id="18" name="Zeshoek 17"/>
              <p:cNvSpPr/>
              <p:nvPr/>
            </p:nvSpPr>
            <p:spPr>
              <a:xfrm rot="16200000">
                <a:off x="819745" y="3385144"/>
                <a:ext cx="1371597" cy="731178"/>
              </a:xfrm>
              <a:prstGeom prst="hexagon">
                <a:avLst/>
              </a:prstGeom>
              <a:solidFill>
                <a:schemeClr val="bg1"/>
              </a:solidFill>
              <a:ln w="16192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9" name="Rechthoek 18"/>
              <p:cNvSpPr/>
              <p:nvPr/>
            </p:nvSpPr>
            <p:spPr>
              <a:xfrm>
                <a:off x="1253066" y="2954867"/>
                <a:ext cx="512233" cy="4572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0" name="Ovaal 19"/>
              <p:cNvSpPr>
                <a:spLocks noChangeAspect="1"/>
              </p:cNvSpPr>
              <p:nvPr/>
            </p:nvSpPr>
            <p:spPr>
              <a:xfrm>
                <a:off x="1210694" y="2427796"/>
                <a:ext cx="567294" cy="56729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1" name="Rechthoek 20"/>
              <p:cNvSpPr/>
              <p:nvPr/>
            </p:nvSpPr>
            <p:spPr>
              <a:xfrm>
                <a:off x="1261527" y="2827856"/>
                <a:ext cx="512233" cy="252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2" name="Blokboog 21"/>
              <p:cNvSpPr>
                <a:spLocks noChangeAspect="1"/>
              </p:cNvSpPr>
              <p:nvPr/>
            </p:nvSpPr>
            <p:spPr>
              <a:xfrm rot="5400000" flipH="1">
                <a:off x="743223" y="2716082"/>
                <a:ext cx="630022" cy="630022"/>
              </a:xfrm>
              <a:prstGeom prst="blockArc">
                <a:avLst>
                  <a:gd name="adj1" fmla="val 12224629"/>
                  <a:gd name="adj2" fmla="val 19108292"/>
                  <a:gd name="adj3" fmla="val 24217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Blokboog 22"/>
              <p:cNvSpPr>
                <a:spLocks noChangeAspect="1"/>
              </p:cNvSpPr>
              <p:nvPr/>
            </p:nvSpPr>
            <p:spPr>
              <a:xfrm rot="16200000">
                <a:off x="1625589" y="2680428"/>
                <a:ext cx="630022" cy="630022"/>
              </a:xfrm>
              <a:prstGeom prst="blockArc">
                <a:avLst>
                  <a:gd name="adj1" fmla="val 12224629"/>
                  <a:gd name="adj2" fmla="val 19108292"/>
                  <a:gd name="adj3" fmla="val 24217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" name="Groeperen 23"/>
            <p:cNvGrpSpPr/>
            <p:nvPr/>
          </p:nvGrpSpPr>
          <p:grpSpPr>
            <a:xfrm>
              <a:off x="3757303" y="2444735"/>
              <a:ext cx="1512388" cy="2008735"/>
              <a:chOff x="743223" y="2427796"/>
              <a:chExt cx="1512388" cy="2008735"/>
            </a:xfrm>
          </p:grpSpPr>
          <p:sp>
            <p:nvSpPr>
              <p:cNvPr id="25" name="Zeshoek 24"/>
              <p:cNvSpPr/>
              <p:nvPr/>
            </p:nvSpPr>
            <p:spPr>
              <a:xfrm rot="16200000">
                <a:off x="819745" y="3385144"/>
                <a:ext cx="1371597" cy="731178"/>
              </a:xfrm>
              <a:prstGeom prst="hexagon">
                <a:avLst/>
              </a:prstGeom>
              <a:solidFill>
                <a:schemeClr val="bg1"/>
              </a:solidFill>
              <a:ln w="16192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6" name="Rechthoek 25"/>
              <p:cNvSpPr/>
              <p:nvPr/>
            </p:nvSpPr>
            <p:spPr>
              <a:xfrm>
                <a:off x="1253066" y="2954867"/>
                <a:ext cx="512233" cy="4572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7" name="Ovaal 26"/>
              <p:cNvSpPr>
                <a:spLocks noChangeAspect="1"/>
              </p:cNvSpPr>
              <p:nvPr/>
            </p:nvSpPr>
            <p:spPr>
              <a:xfrm>
                <a:off x="1210694" y="2427796"/>
                <a:ext cx="567294" cy="56729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8" name="Rechthoek 27"/>
              <p:cNvSpPr/>
              <p:nvPr/>
            </p:nvSpPr>
            <p:spPr>
              <a:xfrm>
                <a:off x="1261527" y="2827856"/>
                <a:ext cx="512233" cy="252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9" name="Blokboog 28"/>
              <p:cNvSpPr>
                <a:spLocks noChangeAspect="1"/>
              </p:cNvSpPr>
              <p:nvPr/>
            </p:nvSpPr>
            <p:spPr>
              <a:xfrm rot="5400000" flipH="1">
                <a:off x="743223" y="2716082"/>
                <a:ext cx="630022" cy="630022"/>
              </a:xfrm>
              <a:prstGeom prst="blockArc">
                <a:avLst>
                  <a:gd name="adj1" fmla="val 12224629"/>
                  <a:gd name="adj2" fmla="val 19108292"/>
                  <a:gd name="adj3" fmla="val 24217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Blokboog 29"/>
              <p:cNvSpPr>
                <a:spLocks noChangeAspect="1"/>
              </p:cNvSpPr>
              <p:nvPr/>
            </p:nvSpPr>
            <p:spPr>
              <a:xfrm rot="16200000">
                <a:off x="1625589" y="2680428"/>
                <a:ext cx="630022" cy="630022"/>
              </a:xfrm>
              <a:prstGeom prst="blockArc">
                <a:avLst>
                  <a:gd name="adj1" fmla="val 12224629"/>
                  <a:gd name="adj2" fmla="val 19108292"/>
                  <a:gd name="adj3" fmla="val 24217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Trapezium 7"/>
            <p:cNvSpPr/>
            <p:nvPr/>
          </p:nvSpPr>
          <p:spPr>
            <a:xfrm>
              <a:off x="1371600" y="3064933"/>
              <a:ext cx="3318933" cy="1921934"/>
            </a:xfrm>
            <a:prstGeom prst="trapezoid">
              <a:avLst>
                <a:gd name="adj" fmla="val 50648"/>
              </a:avLst>
            </a:prstGeom>
            <a:solidFill>
              <a:schemeClr val="bg1"/>
            </a:solidFill>
            <a:ln w="1619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grpSp>
        <p:nvGrpSpPr>
          <p:cNvPr id="4" name="Groeperen 30"/>
          <p:cNvGrpSpPr/>
          <p:nvPr/>
        </p:nvGrpSpPr>
        <p:grpSpPr>
          <a:xfrm>
            <a:off x="2282423" y="1919809"/>
            <a:ext cx="4526468" cy="3067058"/>
            <a:chOff x="743223" y="1919809"/>
            <a:chExt cx="4526468" cy="3067058"/>
          </a:xfrm>
        </p:grpSpPr>
        <p:grpSp>
          <p:nvGrpSpPr>
            <p:cNvPr id="5" name="Groeperen 15"/>
            <p:cNvGrpSpPr/>
            <p:nvPr/>
          </p:nvGrpSpPr>
          <p:grpSpPr>
            <a:xfrm>
              <a:off x="743223" y="2427796"/>
              <a:ext cx="1512388" cy="2008735"/>
              <a:chOff x="743223" y="2427796"/>
              <a:chExt cx="1512388" cy="2008735"/>
            </a:xfrm>
          </p:grpSpPr>
          <p:sp>
            <p:nvSpPr>
              <p:cNvPr id="9" name="Zeshoek 8"/>
              <p:cNvSpPr/>
              <p:nvPr/>
            </p:nvSpPr>
            <p:spPr>
              <a:xfrm rot="16200000">
                <a:off x="819745" y="3385144"/>
                <a:ext cx="1371597" cy="731178"/>
              </a:xfrm>
              <a:prstGeom prst="hexagon">
                <a:avLst/>
              </a:prstGeom>
              <a:solidFill>
                <a:schemeClr val="bg1"/>
              </a:solidFill>
              <a:ln w="16192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3" name="Rechthoek 12"/>
              <p:cNvSpPr/>
              <p:nvPr/>
            </p:nvSpPr>
            <p:spPr>
              <a:xfrm>
                <a:off x="1253066" y="2954867"/>
                <a:ext cx="512233" cy="4572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4" name="Ovaal 13"/>
              <p:cNvSpPr>
                <a:spLocks noChangeAspect="1"/>
              </p:cNvSpPr>
              <p:nvPr/>
            </p:nvSpPr>
            <p:spPr>
              <a:xfrm>
                <a:off x="1210694" y="2427796"/>
                <a:ext cx="567294" cy="56729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5" name="Rechthoek 14"/>
              <p:cNvSpPr/>
              <p:nvPr/>
            </p:nvSpPr>
            <p:spPr>
              <a:xfrm>
                <a:off x="1261527" y="2827856"/>
                <a:ext cx="512233" cy="252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2" name="Blokboog 11"/>
              <p:cNvSpPr>
                <a:spLocks noChangeAspect="1"/>
              </p:cNvSpPr>
              <p:nvPr/>
            </p:nvSpPr>
            <p:spPr>
              <a:xfrm rot="5400000" flipH="1">
                <a:off x="743223" y="2716082"/>
                <a:ext cx="630022" cy="630022"/>
              </a:xfrm>
              <a:prstGeom prst="blockArc">
                <a:avLst>
                  <a:gd name="adj1" fmla="val 12224629"/>
                  <a:gd name="adj2" fmla="val 19108292"/>
                  <a:gd name="adj3" fmla="val 24217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Blokboog 10"/>
              <p:cNvSpPr>
                <a:spLocks noChangeAspect="1"/>
              </p:cNvSpPr>
              <p:nvPr/>
            </p:nvSpPr>
            <p:spPr>
              <a:xfrm rot="16200000">
                <a:off x="1625589" y="2680428"/>
                <a:ext cx="630022" cy="630022"/>
              </a:xfrm>
              <a:prstGeom prst="blockArc">
                <a:avLst>
                  <a:gd name="adj1" fmla="val 12224629"/>
                  <a:gd name="adj2" fmla="val 19108292"/>
                  <a:gd name="adj3" fmla="val 24217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" name="Groeperen 16"/>
            <p:cNvGrpSpPr/>
            <p:nvPr/>
          </p:nvGrpSpPr>
          <p:grpSpPr>
            <a:xfrm>
              <a:off x="2250263" y="1919809"/>
              <a:ext cx="1512388" cy="2008735"/>
              <a:chOff x="743223" y="2427796"/>
              <a:chExt cx="1512388" cy="2008735"/>
            </a:xfrm>
          </p:grpSpPr>
          <p:sp>
            <p:nvSpPr>
              <p:cNvPr id="18" name="Zeshoek 17"/>
              <p:cNvSpPr/>
              <p:nvPr/>
            </p:nvSpPr>
            <p:spPr>
              <a:xfrm rot="16200000">
                <a:off x="819745" y="3385144"/>
                <a:ext cx="1371597" cy="731178"/>
              </a:xfrm>
              <a:prstGeom prst="hexagon">
                <a:avLst/>
              </a:prstGeom>
              <a:solidFill>
                <a:schemeClr val="bg1"/>
              </a:solidFill>
              <a:ln w="16192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9" name="Rechthoek 18"/>
              <p:cNvSpPr/>
              <p:nvPr/>
            </p:nvSpPr>
            <p:spPr>
              <a:xfrm>
                <a:off x="1253066" y="2954867"/>
                <a:ext cx="512233" cy="4572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0" name="Ovaal 19"/>
              <p:cNvSpPr>
                <a:spLocks noChangeAspect="1"/>
              </p:cNvSpPr>
              <p:nvPr/>
            </p:nvSpPr>
            <p:spPr>
              <a:xfrm>
                <a:off x="1210694" y="2427796"/>
                <a:ext cx="567294" cy="56729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1" name="Rechthoek 20"/>
              <p:cNvSpPr/>
              <p:nvPr/>
            </p:nvSpPr>
            <p:spPr>
              <a:xfrm>
                <a:off x="1261527" y="2827856"/>
                <a:ext cx="512233" cy="252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2" name="Blokboog 21"/>
              <p:cNvSpPr>
                <a:spLocks noChangeAspect="1"/>
              </p:cNvSpPr>
              <p:nvPr/>
            </p:nvSpPr>
            <p:spPr>
              <a:xfrm rot="5400000" flipH="1">
                <a:off x="743223" y="2716082"/>
                <a:ext cx="630022" cy="630022"/>
              </a:xfrm>
              <a:prstGeom prst="blockArc">
                <a:avLst>
                  <a:gd name="adj1" fmla="val 12224629"/>
                  <a:gd name="adj2" fmla="val 19108292"/>
                  <a:gd name="adj3" fmla="val 24217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Blokboog 22"/>
              <p:cNvSpPr>
                <a:spLocks noChangeAspect="1"/>
              </p:cNvSpPr>
              <p:nvPr/>
            </p:nvSpPr>
            <p:spPr>
              <a:xfrm rot="16200000">
                <a:off x="1625589" y="2680428"/>
                <a:ext cx="630022" cy="630022"/>
              </a:xfrm>
              <a:prstGeom prst="blockArc">
                <a:avLst>
                  <a:gd name="adj1" fmla="val 12224629"/>
                  <a:gd name="adj2" fmla="val 19108292"/>
                  <a:gd name="adj3" fmla="val 24217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" name="Groeperen 23"/>
            <p:cNvGrpSpPr/>
            <p:nvPr/>
          </p:nvGrpSpPr>
          <p:grpSpPr>
            <a:xfrm>
              <a:off x="3757303" y="2444735"/>
              <a:ext cx="1512388" cy="2008735"/>
              <a:chOff x="743223" y="2427796"/>
              <a:chExt cx="1512388" cy="2008735"/>
            </a:xfrm>
          </p:grpSpPr>
          <p:sp>
            <p:nvSpPr>
              <p:cNvPr id="25" name="Zeshoek 24"/>
              <p:cNvSpPr/>
              <p:nvPr/>
            </p:nvSpPr>
            <p:spPr>
              <a:xfrm rot="16200000">
                <a:off x="819745" y="3385144"/>
                <a:ext cx="1371597" cy="731178"/>
              </a:xfrm>
              <a:prstGeom prst="hexagon">
                <a:avLst/>
              </a:prstGeom>
              <a:solidFill>
                <a:schemeClr val="bg1"/>
              </a:solidFill>
              <a:ln w="16192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6" name="Rechthoek 25"/>
              <p:cNvSpPr/>
              <p:nvPr/>
            </p:nvSpPr>
            <p:spPr>
              <a:xfrm>
                <a:off x="1253066" y="2954867"/>
                <a:ext cx="512233" cy="4572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7" name="Ovaal 26"/>
              <p:cNvSpPr>
                <a:spLocks noChangeAspect="1"/>
              </p:cNvSpPr>
              <p:nvPr/>
            </p:nvSpPr>
            <p:spPr>
              <a:xfrm>
                <a:off x="1210694" y="2427796"/>
                <a:ext cx="567294" cy="56729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8" name="Rechthoek 27"/>
              <p:cNvSpPr/>
              <p:nvPr/>
            </p:nvSpPr>
            <p:spPr>
              <a:xfrm>
                <a:off x="1261527" y="2827856"/>
                <a:ext cx="512233" cy="252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9" name="Blokboog 28"/>
              <p:cNvSpPr>
                <a:spLocks noChangeAspect="1"/>
              </p:cNvSpPr>
              <p:nvPr/>
            </p:nvSpPr>
            <p:spPr>
              <a:xfrm rot="5400000" flipH="1">
                <a:off x="743223" y="2716082"/>
                <a:ext cx="630022" cy="630022"/>
              </a:xfrm>
              <a:prstGeom prst="blockArc">
                <a:avLst>
                  <a:gd name="adj1" fmla="val 12224629"/>
                  <a:gd name="adj2" fmla="val 19108292"/>
                  <a:gd name="adj3" fmla="val 24217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Blokboog 29"/>
              <p:cNvSpPr>
                <a:spLocks noChangeAspect="1"/>
              </p:cNvSpPr>
              <p:nvPr/>
            </p:nvSpPr>
            <p:spPr>
              <a:xfrm rot="16200000">
                <a:off x="1625589" y="2680428"/>
                <a:ext cx="630022" cy="630022"/>
              </a:xfrm>
              <a:prstGeom prst="blockArc">
                <a:avLst>
                  <a:gd name="adj1" fmla="val 12224629"/>
                  <a:gd name="adj2" fmla="val 19108292"/>
                  <a:gd name="adj3" fmla="val 24217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Trapezium 7"/>
            <p:cNvSpPr/>
            <p:nvPr/>
          </p:nvSpPr>
          <p:spPr>
            <a:xfrm>
              <a:off x="1371600" y="3064933"/>
              <a:ext cx="3318933" cy="1921934"/>
            </a:xfrm>
            <a:prstGeom prst="trapezoid">
              <a:avLst>
                <a:gd name="adj" fmla="val 50648"/>
              </a:avLst>
            </a:prstGeom>
            <a:solidFill>
              <a:schemeClr val="bg1"/>
            </a:solidFill>
            <a:ln w="1619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4</Words>
  <Application>Microsoft Macintosh PowerPoint</Application>
  <PresentationFormat>Diavoorstelling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Ontwerpsjabloon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Office-thema</vt:lpstr>
      <vt:lpstr>Dia 1</vt:lpstr>
      <vt:lpstr>Dia 2</vt:lpstr>
      <vt:lpstr>Dia 3</vt:lpstr>
      <vt:lpstr>Dia 4</vt:lpstr>
      <vt:lpstr> INTER-PSY</vt:lpstr>
      <vt:lpstr>Dia 6</vt:lpstr>
      <vt:lpstr>Dia 7</vt:lpstr>
      <vt:lpstr>Dia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Carl Blijd</dc:creator>
  <cp:lastModifiedBy>Carl Blijd</cp:lastModifiedBy>
  <cp:revision>4</cp:revision>
  <dcterms:created xsi:type="dcterms:W3CDTF">2012-02-05T21:10:58Z</dcterms:created>
  <dcterms:modified xsi:type="dcterms:W3CDTF">2012-02-05T21:11:54Z</dcterms:modified>
</cp:coreProperties>
</file>