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858000" type="screen4x3"/>
  <p:notesSz cx="6819900" cy="9931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F2FE"/>
    <a:srgbClr val="AAE1F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080" y="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BACKGROUND_pointsLines_pow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 descr="H:\Tdv-eat\Projekte\CI_VORLAGEN\PowerPoint\pictures\pic_new\schriftzu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" y="342900"/>
            <a:ext cx="8610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SWA_swan_whi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6250" y="5924550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16"/>
          <p:cNvSpPr>
            <a:spLocks noGrp="1" noChangeArrowheads="1"/>
          </p:cNvSpPr>
          <p:nvPr>
            <p:ph type="ctrTitle"/>
          </p:nvPr>
        </p:nvSpPr>
        <p:spPr>
          <a:xfrm>
            <a:off x="304800" y="3048000"/>
            <a:ext cx="8458200" cy="990600"/>
          </a:xfrm>
          <a:prstGeom prst="rect">
            <a:avLst/>
          </a:prstGeom>
        </p:spPr>
        <p:txBody>
          <a:bodyPr wrap="square">
            <a:normAutofit/>
          </a:bodyPr>
          <a:lstStyle>
            <a:lvl1pPr algn="l">
              <a:defRPr sz="2400">
                <a:solidFill>
                  <a:srgbClr val="4D4D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6" name="Rectangle 1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038600"/>
            <a:ext cx="8458200" cy="381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rgbClr val="4D4D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>
                <a:solidFill>
                  <a:srgbClr val="4D4D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4D4D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rgbClr val="4D4D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4CEBD407-64B7-4548-B5F2-EE4BBFE8578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e-DE" noProof="0" dirty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673DD35E-2D3C-48B0-BA19-942F4AB41AD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603CBDCB-02F1-406F-A7DE-E0C2C43A99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61175" y="352425"/>
            <a:ext cx="2006600" cy="5591175"/>
          </a:xfrm>
        </p:spPr>
        <p:txBody>
          <a:bodyPr vert="eaVert"/>
          <a:lstStyle>
            <a:lvl1pPr algn="ctr">
              <a:defRPr sz="2000"/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52425"/>
            <a:ext cx="5870575" cy="5591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D7E7F44-7946-4F20-81F0-935A7C61FA0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el, ClipAr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50" y="352425"/>
            <a:ext cx="8010525" cy="304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lipArt-Platzhalter 2"/>
          <p:cNvSpPr>
            <a:spLocks noGrp="1"/>
          </p:cNvSpPr>
          <p:nvPr>
            <p:ph type="clipArt" sz="half" idx="1"/>
          </p:nvPr>
        </p:nvSpPr>
        <p:spPr>
          <a:xfrm>
            <a:off x="838200" y="1524000"/>
            <a:ext cx="3886200" cy="4419600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876800" y="1524000"/>
            <a:ext cx="38862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58741C82-947D-4A8D-ABC1-537D4658AA6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, Diagramm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50" y="352425"/>
            <a:ext cx="8010525" cy="304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876800" y="1524000"/>
            <a:ext cx="38862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8" name="Diagrammplatzhalter 2"/>
          <p:cNvSpPr>
            <a:spLocks noGrp="1"/>
          </p:cNvSpPr>
          <p:nvPr>
            <p:ph type="chart" sz="half" idx="1"/>
          </p:nvPr>
        </p:nvSpPr>
        <p:spPr>
          <a:xfrm>
            <a:off x="838200" y="1524000"/>
            <a:ext cx="3886200" cy="44196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de-DE" noProof="0" dirty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5F0EC4F-E08E-4EE9-9430-61B025FE9E5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el, zwei Inhalte üb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50" y="352425"/>
            <a:ext cx="8010525" cy="304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838200" y="1524000"/>
            <a:ext cx="38862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876800" y="1524000"/>
            <a:ext cx="38862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half" idx="3"/>
          </p:nvPr>
        </p:nvSpPr>
        <p:spPr>
          <a:xfrm>
            <a:off x="838200" y="3810000"/>
            <a:ext cx="79248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388BD4F1-D530-42C9-8D53-2AF9E3CDD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>
          <a:xfrm>
            <a:off x="857250" y="352425"/>
            <a:ext cx="8010525" cy="304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838200" y="1524000"/>
            <a:ext cx="38862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876800" y="1524000"/>
            <a:ext cx="38862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838200" y="3810000"/>
            <a:ext cx="38862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876800" y="3810000"/>
            <a:ext cx="3886200" cy="213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808E66D-8DA3-44AA-9149-ACF36AC3225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50" y="352425"/>
            <a:ext cx="8010525" cy="304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838200" y="1524000"/>
            <a:ext cx="7924800" cy="4419600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  <a:endParaRPr lang="de-DE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6EE21B21-7283-4AA7-B517-AAFC4CF9686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50" y="352425"/>
            <a:ext cx="8010525" cy="304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838200" y="1524000"/>
            <a:ext cx="7924800" cy="44196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de-DE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8D42702-88B1-4C34-990A-49F5FBDBEA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524000"/>
            <a:ext cx="7924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7C1ABA0-DAF9-4905-9748-F49A235314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nter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:\Tdv-eat\Projekte\CI_VORLAGEN\PowerPoint\pictures\pic_new\hintergrun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6"/>
          <p:cNvSpPr>
            <a:spLocks noGrp="1" noChangeArrowheads="1"/>
          </p:cNvSpPr>
          <p:nvPr>
            <p:ph type="ctrTitle"/>
          </p:nvPr>
        </p:nvSpPr>
        <p:spPr>
          <a:xfrm>
            <a:off x="304800" y="3048000"/>
            <a:ext cx="8458200" cy="990600"/>
          </a:xfrm>
          <a:prstGeom prst="rect">
            <a:avLst/>
          </a:prstGeom>
        </p:spPr>
        <p:txBody>
          <a:bodyPr wrap="square">
            <a:normAutofit/>
          </a:bodyPr>
          <a:lstStyle>
            <a:lvl1pPr algn="l">
              <a:defRPr sz="2400">
                <a:solidFill>
                  <a:srgbClr val="4D4D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038600"/>
            <a:ext cx="8458200" cy="381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rgbClr val="4D4D4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C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857250" y="352425"/>
            <a:ext cx="8010525" cy="304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14" name="ClipArt-Platzhalter 2"/>
          <p:cNvSpPr>
            <a:spLocks noGrp="1"/>
          </p:cNvSpPr>
          <p:nvPr>
            <p:ph type="clipArt" sz="half" idx="1"/>
          </p:nvPr>
        </p:nvSpPr>
        <p:spPr>
          <a:xfrm>
            <a:off x="838200" y="1524000"/>
            <a:ext cx="7923600" cy="4419600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  <a:endParaRPr lang="de-DE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B2EF378D-71F3-4BD3-801B-C9E3061211B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20B82D9-B084-412D-A190-830B8340E6A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1600" b="1" cap="all"/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7894B2AE-F4AD-41B6-A573-586E39452A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524000"/>
            <a:ext cx="3886200" cy="44196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76800" y="1524000"/>
            <a:ext cx="3886200" cy="44196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FC57BDD5-482D-43D8-BA37-90B9BDE0385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CC8B910B-D6D6-467F-A544-2B0859F343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269C97C8-8B2F-4191-BCF2-C885D7D1BB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35D515FC-9C9C-4C19-B51E-D0C755AE90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E991D18-25FF-46B6-8FB6-3EDF7135B9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57250" y="352425"/>
            <a:ext cx="8010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TITLEHEADERS (Arial 24 pt, 70 % shade grey) 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524000"/>
            <a:ext cx="7924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Sub-Title Headers (Arial 16 pt)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ct val="0"/>
              </a:spcBef>
              <a:spcAft>
                <a:spcPts val="0"/>
              </a:spcAft>
              <a:defRPr sz="8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ct val="0"/>
              </a:spcBef>
              <a:spcAft>
                <a:spcPts val="0"/>
              </a:spcAft>
              <a:defRPr sz="8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248400"/>
            <a:ext cx="685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ct val="0"/>
              </a:spcBef>
              <a:spcAft>
                <a:spcPts val="0"/>
              </a:spcAft>
              <a:defRPr sz="8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301B7F04-FB28-49E9-BF63-1E1B42C5AA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1" name="Picture 9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115175" y="6224588"/>
            <a:ext cx="1647825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0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95288" y="352425"/>
            <a:ext cx="35242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</p:sldLayoutIdLst>
  <p:hf hdr="0" ftr="0" dt="0"/>
  <p:txStyles>
    <p:titleStyle>
      <a:lvl1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Times New Roman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Times New Roman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Times New Roman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Times New Roman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Times New Roman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Times New Roman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Times New Roman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cs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2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8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8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8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8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8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0" y="0"/>
            <a:ext cx="9144000" cy="6924973"/>
            <a:chOff x="0" y="-404664"/>
            <a:chExt cx="9144000" cy="6924973"/>
          </a:xfrm>
        </p:grpSpPr>
        <p:sp>
          <p:nvSpPr>
            <p:cNvPr id="5" name="Rectangle 4"/>
            <p:cNvSpPr/>
            <p:nvPr/>
          </p:nvSpPr>
          <p:spPr bwMode="auto">
            <a:xfrm>
              <a:off x="0" y="-404664"/>
              <a:ext cx="9144000" cy="6924973"/>
            </a:xfrm>
            <a:prstGeom prst="rect">
              <a:avLst/>
            </a:prstGeom>
            <a:solidFill>
              <a:srgbClr val="DAF2FE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200" dirty="0" smtClean="0">
                <a:latin typeface="Arial" charset="0"/>
                <a:cs typeface="Times New Roman" charset="0"/>
              </a:endParaRPr>
            </a:p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Times New Roman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0" y="1052736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Level A: </a:t>
              </a:r>
              <a:endParaRPr lang="en-US" sz="12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9512" y="1340768"/>
              <a:ext cx="2411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Watch Why Video</a:t>
              </a:r>
            </a:p>
            <a:p>
              <a:r>
                <a:rPr lang="en-US" sz="1200" dirty="0" smtClean="0"/>
                <a:t>Change your signature </a:t>
              </a:r>
            </a:p>
            <a:p>
              <a:endParaRPr lang="en-US" sz="1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627784" y="1268760"/>
              <a:ext cx="2411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Watch Why Video</a:t>
              </a:r>
            </a:p>
            <a:p>
              <a:r>
                <a:rPr lang="en-US" sz="1200" dirty="0" smtClean="0"/>
                <a:t>Change your signature </a:t>
              </a:r>
            </a:p>
            <a:p>
              <a:endParaRPr lang="en-US" sz="12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16016" y="1268760"/>
              <a:ext cx="2411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Watch Why Video</a:t>
              </a:r>
            </a:p>
            <a:p>
              <a:r>
                <a:rPr lang="en-US" sz="1200" dirty="0" smtClean="0"/>
                <a:t>Change your signature </a:t>
              </a:r>
            </a:p>
            <a:p>
              <a:endParaRPr lang="en-US" sz="12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79512" y="2708920"/>
              <a:ext cx="2411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-Create your profile </a:t>
              </a:r>
            </a:p>
            <a:p>
              <a:r>
                <a:rPr lang="en-US" sz="1200" dirty="0" smtClean="0"/>
                <a:t>-Tweet 1X a week</a:t>
              </a:r>
              <a:endParaRPr lang="en-US" sz="1200" dirty="0" smtClean="0"/>
            </a:p>
            <a:p>
              <a:endParaRPr lang="en-US" sz="12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9512" y="2420888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Level B: </a:t>
              </a:r>
              <a:endParaRPr lang="en-US" sz="120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627784" y="2492896"/>
              <a:ext cx="24117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-Follow Linkedin groups by function/industry</a:t>
              </a:r>
            </a:p>
            <a:p>
              <a:r>
                <a:rPr lang="en-US" sz="1200" dirty="0" smtClean="0"/>
                <a:t>-Connect  with “talent” </a:t>
              </a:r>
            </a:p>
            <a:p>
              <a:r>
                <a:rPr lang="en-US" sz="1200" dirty="0" smtClean="0"/>
                <a:t>-Social recruitment on demand </a:t>
              </a:r>
              <a:endParaRPr lang="en-US" sz="1200" dirty="0" smtClean="0"/>
            </a:p>
            <a:p>
              <a:endParaRPr lang="en-US" sz="12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932040" y="2564904"/>
              <a:ext cx="15121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Social recruitment on demand </a:t>
              </a:r>
            </a:p>
            <a:p>
              <a:r>
                <a:rPr lang="en-US" sz="1200" dirty="0" smtClean="0"/>
                <a:t>Create a facebook profile and “Like” Swarovski careers page</a:t>
              </a:r>
              <a:endParaRPr lang="en-US" sz="1200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732240" y="1340768"/>
              <a:ext cx="2411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Watch Why Video</a:t>
              </a:r>
            </a:p>
            <a:p>
              <a:r>
                <a:rPr lang="en-US" sz="1200" dirty="0" smtClean="0"/>
                <a:t>Change your signature </a:t>
              </a:r>
            </a:p>
            <a:p>
              <a:endParaRPr lang="en-US" sz="1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79512" y="3816424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Level C: </a:t>
              </a:r>
              <a:endParaRPr lang="en-US" sz="12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9512" y="4176464"/>
              <a:ext cx="230425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-</a:t>
              </a:r>
              <a:r>
                <a:rPr lang="en-US" sz="1200" dirty="0" smtClean="0"/>
                <a:t>Tweet regularly/network online</a:t>
              </a:r>
            </a:p>
            <a:p>
              <a:r>
                <a:rPr lang="en-US" sz="1200" dirty="0" smtClean="0"/>
                <a:t>-</a:t>
              </a:r>
              <a:r>
                <a:rPr lang="en-US" sz="1200" dirty="0" err="1" smtClean="0"/>
                <a:t>Retweet</a:t>
              </a:r>
              <a:r>
                <a:rPr lang="en-US" sz="1200" dirty="0" smtClean="0"/>
                <a:t> Swarovski Career content</a:t>
              </a:r>
            </a:p>
            <a:p>
              <a:r>
                <a:rPr lang="en-US" sz="1200" dirty="0" smtClean="0"/>
                <a:t>-Follow the Swarovski Careers “Leadership List” </a:t>
              </a:r>
              <a:endParaRPr lang="en-US" sz="12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699792" y="4104456"/>
              <a:ext cx="216024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Use Linkedin to network</a:t>
              </a:r>
            </a:p>
            <a:p>
              <a:r>
                <a:rPr lang="en-US" sz="1200" dirty="0" smtClean="0"/>
                <a:t>-Share your jobs in your linkedin network</a:t>
              </a:r>
            </a:p>
            <a:p>
              <a:r>
                <a:rPr lang="en-US" sz="1200" dirty="0" smtClean="0"/>
                <a:t>-post updates/ connect with people </a:t>
              </a:r>
              <a:endParaRPr lang="en-US" sz="1200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732240" y="2636912"/>
              <a:ext cx="1872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Watch our Careers Playlist videos</a:t>
              </a:r>
              <a:endParaRPr lang="en-US" sz="12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732240" y="4320480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Share your favorite videos on your social media profiles </a:t>
              </a:r>
              <a:endParaRPr lang="en-US" sz="12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860032" y="4248472"/>
              <a:ext cx="1656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Use your </a:t>
              </a:r>
              <a:r>
                <a:rPr lang="en-US" sz="1200" dirty="0" err="1" smtClean="0"/>
                <a:t>fb</a:t>
              </a:r>
              <a:r>
                <a:rPr lang="en-US" sz="1200" dirty="0" smtClean="0"/>
                <a:t> profile to like and share the Swarovski Careers page content</a:t>
              </a:r>
              <a:endParaRPr lang="en-US" sz="1200" dirty="0"/>
            </a:p>
          </p:txBody>
        </p:sp>
        <p:pic>
          <p:nvPicPr>
            <p:cNvPr id="1028" name="Picture 4" descr="T:\sabrina\Social Media Logos\Twitter_logo_blue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188640"/>
              <a:ext cx="1091669" cy="887512"/>
            </a:xfrm>
            <a:prstGeom prst="rect">
              <a:avLst/>
            </a:prstGeom>
            <a:noFill/>
          </p:spPr>
        </p:pic>
        <p:pic>
          <p:nvPicPr>
            <p:cNvPr id="1029" name="Picture 5" descr="T:\sabrina\Social Media Logos\facebookicon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188640"/>
              <a:ext cx="854075" cy="854075"/>
            </a:xfrm>
            <a:prstGeom prst="rect">
              <a:avLst/>
            </a:prstGeom>
            <a:noFill/>
          </p:spPr>
        </p:pic>
        <p:pic>
          <p:nvPicPr>
            <p:cNvPr id="1030" name="Picture 6" descr="T:\sabrina\Social Media Logos\linkedinlogo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59832" y="188640"/>
              <a:ext cx="864096" cy="867117"/>
            </a:xfrm>
            <a:prstGeom prst="rect">
              <a:avLst/>
            </a:prstGeom>
            <a:noFill/>
          </p:spPr>
        </p:pic>
        <p:pic>
          <p:nvPicPr>
            <p:cNvPr id="1031" name="Picture 7" descr="T:\sabrina\Social Media Logos\youtubeicon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380312" y="188640"/>
              <a:ext cx="854075" cy="854075"/>
            </a:xfrm>
            <a:prstGeom prst="rect">
              <a:avLst/>
            </a:prstGeom>
            <a:noFill/>
          </p:spPr>
        </p:pic>
      </p:grpSp>
      <p:sp>
        <p:nvSpPr>
          <p:cNvPr id="40" name="TextBox 39"/>
          <p:cNvSpPr txBox="1"/>
          <p:nvPr/>
        </p:nvSpPr>
        <p:spPr>
          <a:xfrm>
            <a:off x="3275856" y="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haroni" pitchFamily="2" charset="-79"/>
                <a:cs typeface="Aharoni" pitchFamily="2" charset="-79"/>
              </a:rPr>
              <a:t>Social Media Participation Menu</a:t>
            </a:r>
            <a:endParaRPr lang="en-US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9512" y="566124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Support: </a:t>
            </a:r>
          </a:p>
          <a:p>
            <a:r>
              <a:rPr lang="en-US" sz="1200" dirty="0" smtClean="0"/>
              <a:t>1) 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_POINTS AND LINES">
  <a:themeElements>
    <a:clrScheme name="Larissa-Design 1">
      <a:dk1>
        <a:srgbClr val="4D4D4D"/>
      </a:dk1>
      <a:lt1>
        <a:srgbClr val="FFFFFF"/>
      </a:lt1>
      <a:dk2>
        <a:srgbClr val="4D4D4D"/>
      </a:dk2>
      <a:lt2>
        <a:srgbClr val="FFFFFF"/>
      </a:lt2>
      <a:accent1>
        <a:srgbClr val="C0C0C0"/>
      </a:accent1>
      <a:accent2>
        <a:srgbClr val="FFFFFF"/>
      </a:accent2>
      <a:accent3>
        <a:srgbClr val="FFFFFF"/>
      </a:accent3>
      <a:accent4>
        <a:srgbClr val="404040"/>
      </a:accent4>
      <a:accent5>
        <a:srgbClr val="DCDCDC"/>
      </a:accent5>
      <a:accent6>
        <a:srgbClr val="E7E7E7"/>
      </a:accent6>
      <a:hlink>
        <a:srgbClr val="0000FF"/>
      </a:hlink>
      <a:folHlink>
        <a:srgbClr val="800080"/>
      </a:folHlink>
    </a:clrScheme>
    <a:fontScheme name="Larissa-Design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>
    <a:extraClrScheme>
      <a:clrScheme name="Larissa-Design 1">
        <a:dk1>
          <a:srgbClr val="4D4D4D"/>
        </a:dk1>
        <a:lt1>
          <a:srgbClr val="FFFFFF"/>
        </a:lt1>
        <a:dk2>
          <a:srgbClr val="4D4D4D"/>
        </a:dk2>
        <a:lt2>
          <a:srgbClr val="FFFFFF"/>
        </a:lt2>
        <a:accent1>
          <a:srgbClr val="C0C0C0"/>
        </a:accent1>
        <a:accent2>
          <a:srgbClr val="FFFFFF"/>
        </a:accent2>
        <a:accent3>
          <a:srgbClr val="FFFFFF"/>
        </a:accent3>
        <a:accent4>
          <a:srgbClr val="404040"/>
        </a:accent4>
        <a:accent5>
          <a:srgbClr val="DCDCDC"/>
        </a:accent5>
        <a:accent6>
          <a:srgbClr val="E7E7E7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</Words>
  <Application>Microsoft Office PowerPoint</Application>
  <PresentationFormat>On-screen Show (4:3)</PresentationFormat>
  <Paragraphs>53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_POINTS AND LINES</vt:lpstr>
      <vt:lpstr>Slide 1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vonasa</dc:creator>
  <cp:lastModifiedBy>vonasa</cp:lastModifiedBy>
  <cp:revision>3</cp:revision>
  <dcterms:created xsi:type="dcterms:W3CDTF">2013-11-12T12:24:49Z</dcterms:created>
  <dcterms:modified xsi:type="dcterms:W3CDTF">2013-11-12T13:52:27Z</dcterms:modified>
</cp:coreProperties>
</file>