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4C48"/>
    <a:srgbClr val="CB4D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0" d="100"/>
          <a:sy n="130" d="100"/>
        </p:scale>
        <p:origin x="-26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EEDAC-6834-464E-8FBB-EF88C8DC4551}" type="datetimeFigureOut">
              <a:rPr lang="de-DE" smtClean="0"/>
              <a:t>12.07.17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76E-C866-104A-A2C5-B259AA307BB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5281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EEDAC-6834-464E-8FBB-EF88C8DC4551}" type="datetimeFigureOut">
              <a:rPr lang="de-DE" smtClean="0"/>
              <a:t>12.07.17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76E-C866-104A-A2C5-B259AA307BB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6517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EEDAC-6834-464E-8FBB-EF88C8DC4551}" type="datetimeFigureOut">
              <a:rPr lang="de-DE" smtClean="0"/>
              <a:t>12.07.17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76E-C866-104A-A2C5-B259AA307BB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2769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EEDAC-6834-464E-8FBB-EF88C8DC4551}" type="datetimeFigureOut">
              <a:rPr lang="de-DE" smtClean="0"/>
              <a:t>12.07.17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76E-C866-104A-A2C5-B259AA307BB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363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EEDAC-6834-464E-8FBB-EF88C8DC4551}" type="datetimeFigureOut">
              <a:rPr lang="de-DE" smtClean="0"/>
              <a:t>12.07.17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76E-C866-104A-A2C5-B259AA307BB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0380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EEDAC-6834-464E-8FBB-EF88C8DC4551}" type="datetimeFigureOut">
              <a:rPr lang="de-DE" smtClean="0"/>
              <a:t>12.07.17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76E-C866-104A-A2C5-B259AA307BB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7535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EEDAC-6834-464E-8FBB-EF88C8DC4551}" type="datetimeFigureOut">
              <a:rPr lang="de-DE" smtClean="0"/>
              <a:t>12.07.17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76E-C866-104A-A2C5-B259AA307BB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281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EEDAC-6834-464E-8FBB-EF88C8DC4551}" type="datetimeFigureOut">
              <a:rPr lang="de-DE" smtClean="0"/>
              <a:t>12.07.17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76E-C866-104A-A2C5-B259AA307BB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8030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EEDAC-6834-464E-8FBB-EF88C8DC4551}" type="datetimeFigureOut">
              <a:rPr lang="de-DE" smtClean="0"/>
              <a:t>12.07.17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76E-C866-104A-A2C5-B259AA307BB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2358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EEDAC-6834-464E-8FBB-EF88C8DC4551}" type="datetimeFigureOut">
              <a:rPr lang="de-DE" smtClean="0"/>
              <a:t>12.07.17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76E-C866-104A-A2C5-B259AA307BB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0330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EEDAC-6834-464E-8FBB-EF88C8DC4551}" type="datetimeFigureOut">
              <a:rPr lang="de-DE" smtClean="0"/>
              <a:t>12.07.17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76E-C866-104A-A2C5-B259AA307BB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6382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EEDAC-6834-464E-8FBB-EF88C8DC4551}" type="datetimeFigureOut">
              <a:rPr lang="de-DE" smtClean="0"/>
              <a:t>12.07.17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DD76E-C866-104A-A2C5-B259AA307BB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5699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822974"/>
            <a:ext cx="4247662" cy="1470025"/>
          </a:xfrm>
        </p:spPr>
        <p:txBody>
          <a:bodyPr>
            <a:normAutofit/>
          </a:bodyPr>
          <a:lstStyle/>
          <a:p>
            <a:r>
              <a:rPr lang="de-DE" dirty="0" err="1" smtClean="0">
                <a:solidFill>
                  <a:srgbClr val="404040"/>
                </a:solidFill>
                <a:latin typeface="Geneva"/>
                <a:cs typeface="Geneva"/>
              </a:rPr>
              <a:t>Get</a:t>
            </a:r>
            <a:r>
              <a:rPr lang="de-DE" dirty="0" smtClean="0">
                <a:solidFill>
                  <a:srgbClr val="404040"/>
                </a:solidFill>
                <a:latin typeface="Geneva"/>
                <a:cs typeface="Geneva"/>
              </a:rPr>
              <a:t> </a:t>
            </a:r>
            <a:r>
              <a:rPr lang="de-DE" dirty="0" err="1" smtClean="0">
                <a:solidFill>
                  <a:srgbClr val="404040"/>
                </a:solidFill>
                <a:latin typeface="Geneva"/>
                <a:cs typeface="Geneva"/>
              </a:rPr>
              <a:t>it</a:t>
            </a:r>
            <a:r>
              <a:rPr lang="de-DE" dirty="0" smtClean="0">
                <a:solidFill>
                  <a:srgbClr val="404040"/>
                </a:solidFill>
                <a:latin typeface="Geneva"/>
                <a:cs typeface="Geneva"/>
              </a:rPr>
              <a:t> </a:t>
            </a:r>
            <a:r>
              <a:rPr lang="de-DE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Geneva"/>
                <a:cs typeface="Geneva"/>
              </a:rPr>
              <a:t>right</a:t>
            </a:r>
            <a:r>
              <a:rPr lang="de-DE" dirty="0">
                <a:solidFill>
                  <a:srgbClr val="B04C48"/>
                </a:solidFill>
                <a:latin typeface="Geneva"/>
                <a:cs typeface="Geneva"/>
              </a:rPr>
              <a:t/>
            </a:r>
            <a:br>
              <a:rPr lang="de-DE" dirty="0">
                <a:solidFill>
                  <a:srgbClr val="B04C48"/>
                </a:solidFill>
                <a:latin typeface="Geneva"/>
                <a:cs typeface="Geneva"/>
              </a:rPr>
            </a:br>
            <a:r>
              <a:rPr lang="de-DE" sz="1100" dirty="0" smtClean="0">
                <a:solidFill>
                  <a:srgbClr val="660066"/>
                </a:solidFill>
                <a:latin typeface="Geneva"/>
                <a:cs typeface="Geneva"/>
              </a:rPr>
              <a:t>Beratung für Unternehmenskommunikation</a:t>
            </a:r>
            <a:endParaRPr lang="de-DE" dirty="0">
              <a:solidFill>
                <a:srgbClr val="660066"/>
              </a:solidFill>
              <a:latin typeface="Geneva"/>
              <a:cs typeface="Geneva"/>
            </a:endParaRP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4572003" y="713882"/>
            <a:ext cx="4454769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 smtClean="0">
                <a:cs typeface="Geneva"/>
              </a:rPr>
              <a:t>Get</a:t>
            </a:r>
            <a:r>
              <a:rPr lang="de-DE" dirty="0" smtClean="0">
                <a:cs typeface="Geneva"/>
              </a:rPr>
              <a:t> </a:t>
            </a:r>
            <a:r>
              <a:rPr lang="de-DE" dirty="0" err="1" smtClean="0">
                <a:cs typeface="Geneva"/>
              </a:rPr>
              <a:t>it</a:t>
            </a:r>
            <a:r>
              <a:rPr lang="de-DE" dirty="0" smtClean="0">
                <a:cs typeface="Geneva"/>
              </a:rPr>
              <a:t> </a:t>
            </a:r>
            <a:r>
              <a:rPr lang="de-DE" dirty="0" err="1" smtClean="0">
                <a:cs typeface="Geneva"/>
              </a:rPr>
              <a:t>right</a:t>
            </a:r>
            <a:r>
              <a:rPr lang="de-DE" dirty="0" smtClean="0">
                <a:cs typeface="Geneva"/>
              </a:rPr>
              <a:t>.</a:t>
            </a:r>
            <a:endParaRPr lang="de-DE" dirty="0">
              <a:cs typeface="Geneva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0" y="2344210"/>
            <a:ext cx="4247662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 smtClean="0">
                <a:latin typeface="Helvetica"/>
                <a:cs typeface="Helvetica"/>
              </a:rPr>
              <a:t>Get</a:t>
            </a:r>
            <a:r>
              <a:rPr lang="de-DE" dirty="0" smtClean="0">
                <a:latin typeface="Helvetica"/>
                <a:cs typeface="Helvetica"/>
              </a:rPr>
              <a:t> </a:t>
            </a:r>
            <a:r>
              <a:rPr lang="de-DE" dirty="0" err="1" smtClean="0">
                <a:latin typeface="Helvetica"/>
                <a:cs typeface="Helvetica"/>
              </a:rPr>
              <a:t>it</a:t>
            </a:r>
            <a:r>
              <a:rPr lang="de-DE" dirty="0" smtClean="0">
                <a:latin typeface="Helvetica"/>
                <a:cs typeface="Helvetica"/>
              </a:rPr>
              <a:t> </a:t>
            </a:r>
            <a:r>
              <a:rPr lang="de-DE" dirty="0" err="1" smtClean="0">
                <a:latin typeface="Helvetica"/>
                <a:cs typeface="Helvetica"/>
              </a:rPr>
              <a:t>right</a:t>
            </a:r>
            <a:r>
              <a:rPr lang="de-DE" dirty="0" smtClean="0">
                <a:latin typeface="Helvetica"/>
                <a:cs typeface="Helvetica"/>
              </a:rPr>
              <a:t>.</a:t>
            </a:r>
            <a:endParaRPr lang="de-DE" dirty="0">
              <a:latin typeface="Helvetica"/>
              <a:cs typeface="Helvetica"/>
            </a:endParaRP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4855307" y="2317114"/>
            <a:ext cx="4161692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 smtClean="0">
                <a:latin typeface="Lucida Grande"/>
                <a:cs typeface="Lucida Grande"/>
              </a:rPr>
              <a:t>Get</a:t>
            </a:r>
            <a:r>
              <a:rPr lang="de-DE" dirty="0" smtClean="0">
                <a:latin typeface="Lucida Grande"/>
                <a:cs typeface="Lucida Grande"/>
              </a:rPr>
              <a:t> </a:t>
            </a:r>
            <a:r>
              <a:rPr lang="de-DE" dirty="0" err="1" smtClean="0">
                <a:latin typeface="Lucida Grande"/>
                <a:cs typeface="Lucida Grande"/>
              </a:rPr>
              <a:t>it</a:t>
            </a:r>
            <a:r>
              <a:rPr lang="de-DE" dirty="0" smtClean="0">
                <a:latin typeface="Lucida Grande"/>
                <a:cs typeface="Lucida Grande"/>
              </a:rPr>
              <a:t> </a:t>
            </a:r>
            <a:r>
              <a:rPr lang="de-DE" dirty="0" err="1" smtClean="0">
                <a:latin typeface="Lucida Grande"/>
                <a:cs typeface="Lucida Grande"/>
              </a:rPr>
              <a:t>right</a:t>
            </a:r>
            <a:r>
              <a:rPr lang="de-DE" dirty="0" smtClean="0">
                <a:latin typeface="Lucida Grande"/>
                <a:cs typeface="Lucida Grande"/>
              </a:rPr>
              <a:t>.</a:t>
            </a:r>
            <a:endParaRPr lang="de-DE" dirty="0">
              <a:latin typeface="Lucida Grande"/>
              <a:cs typeface="Lucida Grande"/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0" y="3795879"/>
            <a:ext cx="4237892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 smtClean="0">
                <a:latin typeface="Avenir Book"/>
                <a:cs typeface="Avenir Book"/>
              </a:rPr>
              <a:t>Get</a:t>
            </a:r>
            <a:r>
              <a:rPr lang="de-DE" dirty="0" smtClean="0">
                <a:latin typeface="Avenir Book"/>
                <a:cs typeface="Avenir Book"/>
              </a:rPr>
              <a:t> </a:t>
            </a:r>
            <a:r>
              <a:rPr lang="de-DE" dirty="0" err="1" smtClean="0">
                <a:latin typeface="Avenir Book"/>
                <a:cs typeface="Avenir Book"/>
              </a:rPr>
              <a:t>it</a:t>
            </a:r>
            <a:r>
              <a:rPr lang="de-DE" dirty="0" smtClean="0">
                <a:latin typeface="Avenir Book"/>
                <a:cs typeface="Avenir Book"/>
              </a:rPr>
              <a:t> </a:t>
            </a:r>
            <a:r>
              <a:rPr lang="de-DE" dirty="0" err="1" smtClean="0">
                <a:latin typeface="Avenir Book"/>
                <a:cs typeface="Avenir Book"/>
              </a:rPr>
              <a:t>right</a:t>
            </a:r>
            <a:r>
              <a:rPr lang="de-DE" dirty="0" smtClean="0">
                <a:latin typeface="Avenir Book"/>
                <a:cs typeface="Avenir Book"/>
              </a:rPr>
              <a:t>.</a:t>
            </a:r>
            <a:endParaRPr lang="de-DE" dirty="0">
              <a:latin typeface="Avenir Book"/>
              <a:cs typeface="Avenir Book"/>
            </a:endParaRPr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4835769" y="3783550"/>
            <a:ext cx="3995615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 smtClean="0">
                <a:latin typeface="Seravek Medium"/>
                <a:cs typeface="Seravek Medium"/>
              </a:rPr>
              <a:t>Get</a:t>
            </a:r>
            <a:r>
              <a:rPr lang="de-DE" dirty="0" smtClean="0">
                <a:latin typeface="Seravek Medium"/>
                <a:cs typeface="Seravek Medium"/>
              </a:rPr>
              <a:t> </a:t>
            </a:r>
            <a:r>
              <a:rPr lang="de-DE" dirty="0" err="1" smtClean="0">
                <a:latin typeface="Seravek Medium"/>
                <a:cs typeface="Seravek Medium"/>
              </a:rPr>
              <a:t>it</a:t>
            </a:r>
            <a:r>
              <a:rPr lang="de-DE" dirty="0" smtClean="0">
                <a:latin typeface="Seravek Medium"/>
                <a:cs typeface="Seravek Medium"/>
              </a:rPr>
              <a:t> </a:t>
            </a:r>
            <a:r>
              <a:rPr lang="de-DE" dirty="0" err="1" smtClean="0">
                <a:latin typeface="Seravek Medium"/>
                <a:cs typeface="Seravek Medium"/>
              </a:rPr>
              <a:t>right</a:t>
            </a:r>
            <a:r>
              <a:rPr lang="de-DE" dirty="0" smtClean="0">
                <a:latin typeface="Seravek Medium"/>
                <a:cs typeface="Seravek Medium"/>
              </a:rPr>
              <a:t>.</a:t>
            </a:r>
            <a:endParaRPr lang="de-DE" dirty="0">
              <a:latin typeface="Seravek Medium"/>
              <a:cs typeface="Seravek Medium"/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0" y="5247549"/>
            <a:ext cx="4237892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 smtClean="0">
                <a:latin typeface="Apple SD 산돌고딕 Neo 일반체"/>
                <a:ea typeface="Apple SD 산돌고딕 Neo 일반체"/>
                <a:cs typeface="Apple SD 산돌고딕 Neo 일반체"/>
              </a:rPr>
              <a:t>Get</a:t>
            </a:r>
            <a:r>
              <a:rPr lang="de-DE" dirty="0" smtClean="0">
                <a:latin typeface="Apple SD 산돌고딕 Neo 일반체"/>
                <a:ea typeface="Apple SD 산돌고딕 Neo 일반체"/>
                <a:cs typeface="Apple SD 산돌고딕 Neo 일반체"/>
              </a:rPr>
              <a:t> </a:t>
            </a:r>
            <a:r>
              <a:rPr lang="de-DE" dirty="0" err="1" smtClean="0">
                <a:latin typeface="Apple SD 산돌고딕 Neo 일반체"/>
                <a:ea typeface="Apple SD 산돌고딕 Neo 일반체"/>
                <a:cs typeface="Apple SD 산돌고딕 Neo 일반체"/>
              </a:rPr>
              <a:t>it</a:t>
            </a:r>
            <a:r>
              <a:rPr lang="de-DE" dirty="0" smtClean="0">
                <a:latin typeface="Apple SD 산돌고딕 Neo 일반체"/>
                <a:ea typeface="Apple SD 산돌고딕 Neo 일반체"/>
                <a:cs typeface="Apple SD 산돌고딕 Neo 일반체"/>
              </a:rPr>
              <a:t> </a:t>
            </a:r>
            <a:r>
              <a:rPr lang="de-DE" dirty="0" err="1" smtClean="0">
                <a:latin typeface="Apple SD 산돌고딕 Neo 일반체"/>
                <a:ea typeface="Apple SD 산돌고딕 Neo 일반체"/>
                <a:cs typeface="Apple SD 산돌고딕 Neo 일반체"/>
              </a:rPr>
              <a:t>right</a:t>
            </a:r>
            <a:r>
              <a:rPr lang="de-DE" dirty="0" smtClean="0">
                <a:latin typeface="Apple SD 산돌고딕 Neo 일반체"/>
                <a:ea typeface="Apple SD 산돌고딕 Neo 일반체"/>
                <a:cs typeface="Apple SD 산돌고딕 Neo 일반체"/>
              </a:rPr>
              <a:t>.</a:t>
            </a:r>
            <a:endParaRPr lang="de-DE" dirty="0">
              <a:latin typeface="Apple SD 산돌고딕 Neo 일반체"/>
              <a:ea typeface="Apple SD 산돌고딕 Neo 일반체"/>
              <a:cs typeface="Apple SD 산돌고딕 Neo 일반체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807503" y="1260224"/>
            <a:ext cx="68579" cy="7033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2585134" y="1260224"/>
            <a:ext cx="68579" cy="7033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3622820" y="1641886"/>
            <a:ext cx="68579" cy="7033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itel 1"/>
          <p:cNvSpPr txBox="1">
            <a:spLocks/>
          </p:cNvSpPr>
          <p:nvPr/>
        </p:nvSpPr>
        <p:spPr>
          <a:xfrm>
            <a:off x="4911953" y="5220693"/>
            <a:ext cx="3792415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 smtClean="0">
                <a:solidFill>
                  <a:schemeClr val="accent2">
                    <a:lumMod val="50000"/>
                  </a:schemeClr>
                </a:solidFill>
                <a:latin typeface="Geneva"/>
                <a:cs typeface="Geneva"/>
              </a:rPr>
              <a:t>Get</a:t>
            </a:r>
            <a:r>
              <a:rPr lang="de-DE" dirty="0" smtClean="0">
                <a:solidFill>
                  <a:schemeClr val="accent2">
                    <a:lumMod val="50000"/>
                  </a:schemeClr>
                </a:solidFill>
                <a:latin typeface="Geneva"/>
                <a:cs typeface="Geneva"/>
              </a:rPr>
              <a:t> </a:t>
            </a:r>
            <a:r>
              <a:rPr lang="de-DE" dirty="0" err="1" smtClean="0">
                <a:solidFill>
                  <a:schemeClr val="accent2">
                    <a:lumMod val="50000"/>
                  </a:schemeClr>
                </a:solidFill>
                <a:latin typeface="Geneva"/>
                <a:cs typeface="Geneva"/>
              </a:rPr>
              <a:t>it</a:t>
            </a:r>
            <a:r>
              <a:rPr lang="de-DE" dirty="0" smtClean="0">
                <a:solidFill>
                  <a:schemeClr val="accent2">
                    <a:lumMod val="50000"/>
                  </a:schemeClr>
                </a:solidFill>
                <a:latin typeface="Geneva"/>
                <a:cs typeface="Geneva"/>
              </a:rPr>
              <a:t> </a:t>
            </a:r>
            <a:r>
              <a:rPr lang="de-DE" dirty="0" err="1" smtClean="0">
                <a:solidFill>
                  <a:schemeClr val="accent2">
                    <a:lumMod val="50000"/>
                  </a:schemeClr>
                </a:solidFill>
                <a:latin typeface="Geneva"/>
                <a:cs typeface="Geneva"/>
              </a:rPr>
              <a:t>right</a:t>
            </a:r>
            <a:r>
              <a:rPr lang="de-DE" dirty="0" smtClean="0">
                <a:latin typeface="Geneva"/>
                <a:cs typeface="Geneva"/>
              </a:rPr>
              <a:t>.</a:t>
            </a:r>
            <a:endParaRPr lang="de-DE" dirty="0">
              <a:latin typeface="Geneva"/>
              <a:cs typeface="Geneva"/>
            </a:endParaRPr>
          </a:p>
        </p:txBody>
      </p:sp>
    </p:spTree>
    <p:extLst>
      <p:ext uri="{BB962C8B-B14F-4D97-AF65-F5344CB8AC3E}">
        <p14:creationId xmlns:p14="http://schemas.microsoft.com/office/powerpoint/2010/main" val="3959075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Microsoft Macintosh PowerPoint</Application>
  <PresentationFormat>Bildschirmpräsentation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Office-Design</vt:lpstr>
      <vt:lpstr>Get it right Beratung für Unternehmenskommunikation</vt:lpstr>
    </vt:vector>
  </TitlesOfParts>
  <Company>Altehage Coaching &amp; Consulting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it right.</dc:title>
  <dc:creator>Oliver Altehage</dc:creator>
  <cp:lastModifiedBy>Oliver Altehage</cp:lastModifiedBy>
  <cp:revision>3</cp:revision>
  <dcterms:created xsi:type="dcterms:W3CDTF">2017-07-12T11:39:49Z</dcterms:created>
  <dcterms:modified xsi:type="dcterms:W3CDTF">2017-07-12T12:04:22Z</dcterms:modified>
</cp:coreProperties>
</file>