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126" y="-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2DF8E-93FC-422F-B45E-D5DB81283958}" type="datetimeFigureOut">
              <a:rPr lang="en-CA" smtClean="0"/>
              <a:pPr/>
              <a:t>2017-04-24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730A8-DB1E-4387-9291-83D39D5B6B9F}" type="slidenum">
              <a:rPr lang="en-CA" smtClean="0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xmlns="" val="3123947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739234-BFB5-4237-9525-40A40AF347E9}" type="slidenum">
              <a:rPr kumimoji="0" lang="en-C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C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0182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555637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598876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968462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726778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7746096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962433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77811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91710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741199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956239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706202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B5294BE-22B2-48E6-8F9C-C54A06EB2E8B}" type="datetimeFigureOut">
              <a:rPr lang="en-CA" smtClean="0"/>
              <a:pPr/>
              <a:t>2017-04-24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70895B4-557B-4DCD-839C-EA866C462DFB}" type="slidenum">
              <a:rPr lang="en-CA" smtClean="0"/>
              <a:pPr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51245804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sz="1200" dirty="0"/>
              <a:t>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CA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1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461070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</Words>
  <Application>Microsoft Office PowerPoint</Application>
  <PresentationFormat>Custom</PresentationFormat>
  <Paragraphs>2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Apex</vt:lpstr>
      <vt:lpstr>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</dc:creator>
  <cp:lastModifiedBy>antimattr</cp:lastModifiedBy>
  <cp:revision>5</cp:revision>
  <dcterms:created xsi:type="dcterms:W3CDTF">2017-01-25T06:55:07Z</dcterms:created>
  <dcterms:modified xsi:type="dcterms:W3CDTF">2017-04-24T23:59:38Z</dcterms:modified>
</cp:coreProperties>
</file>