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23" r:id="rId2"/>
    <p:sldId id="427" r:id="rId3"/>
    <p:sldId id="421" r:id="rId4"/>
    <p:sldId id="404" r:id="rId5"/>
    <p:sldId id="411" r:id="rId6"/>
    <p:sldId id="405" r:id="rId7"/>
    <p:sldId id="422" r:id="rId8"/>
    <p:sldId id="406" r:id="rId9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F860F"/>
    <a:srgbClr val="FF6600"/>
    <a:srgbClr val="FCFEFE"/>
    <a:srgbClr val="64BED3"/>
    <a:srgbClr val="0CA028"/>
    <a:srgbClr val="5AA7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5" autoAdjust="0"/>
    <p:restoredTop sz="94633" autoAdjust="0"/>
  </p:normalViewPr>
  <p:slideViewPr>
    <p:cSldViewPr snapToGrid="0" snapToObjects="1">
      <p:cViewPr>
        <p:scale>
          <a:sx n="70" d="100"/>
          <a:sy n="70" d="100"/>
        </p:scale>
        <p:origin x="-14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75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37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7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3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42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8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06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2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61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73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16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4BE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BD1F3-50EE-FA4F-A0D6-20B8F881F42C}" type="datetimeFigureOut">
              <a:rPr lang="en-US" smtClean="0"/>
              <a:pPr/>
              <a:t>1/19/2012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0CE20-346A-A449-B7FD-DFADF822AF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96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art.com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apfish.com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allposters.com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zazzle.com/artist+posters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6143" y="1088571"/>
            <a:ext cx="814214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Goal:</a:t>
            </a:r>
          </a:p>
          <a:p>
            <a:endParaRPr lang="en-US" sz="4400" dirty="0"/>
          </a:p>
          <a:p>
            <a:r>
              <a:rPr lang="en-US" sz="3600" dirty="0" smtClean="0">
                <a:solidFill>
                  <a:schemeClr val="bg1"/>
                </a:solidFill>
              </a:rPr>
              <a:t>Establish a robust e-commerce and content marketing platform that encompasses Digital PR &amp; Social Media to drive sales and online traffic for </a:t>
            </a:r>
            <a:r>
              <a:rPr lang="en-US" sz="3600" dirty="0" smtClean="0"/>
              <a:t>Thebestartprints.com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982857" y="5987143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	 	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9481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25714" y="907143"/>
            <a:ext cx="3121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Social Media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870857" y="2086429"/>
            <a:ext cx="806842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Expand Content Platforms to include: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Blog for </a:t>
            </a:r>
            <a:r>
              <a:rPr lang="en-US" sz="3200" dirty="0" smtClean="0"/>
              <a:t>The Best Art Prints </a:t>
            </a:r>
            <a:r>
              <a:rPr lang="en-US" sz="3200" dirty="0" smtClean="0">
                <a:solidFill>
                  <a:schemeClr val="bg1"/>
                </a:solidFill>
              </a:rPr>
              <a:t>website</a:t>
            </a:r>
            <a:endParaRPr lang="en-US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Curated news about artists</a:t>
            </a:r>
            <a:endParaRPr lang="en-US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Artist Spotlights</a:t>
            </a:r>
            <a:endParaRPr lang="en-US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Website build (</a:t>
            </a:r>
            <a:r>
              <a:rPr lang="en-US" sz="3200" dirty="0" err="1" smtClean="0">
                <a:solidFill>
                  <a:schemeClr val="bg1"/>
                </a:solidFill>
              </a:rPr>
              <a:t>Wordpress</a:t>
            </a:r>
            <a:r>
              <a:rPr lang="en-US" sz="3200" dirty="0" smtClean="0">
                <a:solidFill>
                  <a:schemeClr val="bg1"/>
                </a:solidFill>
              </a:rPr>
              <a:t> platform)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Additional social media channels (</a:t>
            </a:r>
            <a:r>
              <a:rPr lang="en-US" sz="3200" dirty="0" err="1" smtClean="0">
                <a:solidFill>
                  <a:schemeClr val="bg1"/>
                </a:solidFill>
              </a:rPr>
              <a:t>flickr</a:t>
            </a:r>
            <a:r>
              <a:rPr lang="en-US" sz="3200" dirty="0" smtClean="0">
                <a:solidFill>
                  <a:schemeClr val="bg1"/>
                </a:solidFill>
              </a:rPr>
              <a:t>, YouTube)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8549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Best Art Prints Website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642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The launch of the new The Best Art Prints website should accomplish the following: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Make the site shopper-friendly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Make the site media-friendly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Make the site search-friendly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Drive sales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Make content take center-stage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Make website and all promotions consistent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</a:rPr>
              <a:t>Include a blog or news section for search purposes, event promotion, and community engagement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9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7237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Best Art Prints – Landing Page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137187" y="854319"/>
            <a:ext cx="8865549" cy="5710258"/>
          </a:xfrm>
          <a:prstGeom prst="rect">
            <a:avLst/>
          </a:prstGeom>
          <a:solidFill>
            <a:srgbClr val="FCFEF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Home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26608" y="1599274"/>
            <a:ext cx="673290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solidFill>
                  <a:srgbClr val="0070C0"/>
                </a:solidFill>
              </a:rPr>
              <a:t>Home</a:t>
            </a:r>
            <a:endParaRPr lang="en-US" sz="1000" b="1" dirty="0">
              <a:solidFill>
                <a:srgbClr val="0070C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61215" y="1600325"/>
            <a:ext cx="1362823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Artist Gallery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51741" y="1598531"/>
            <a:ext cx="1159922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Signatures</a:t>
            </a:r>
            <a:endParaRPr lang="en-US" sz="1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924563" y="1576855"/>
            <a:ext cx="930304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48501" y="1591372"/>
            <a:ext cx="1349067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Frames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166970" y="1596826"/>
            <a:ext cx="1564467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Blog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5766850" y="1590904"/>
            <a:ext cx="930304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Press</a:t>
            </a:r>
            <a:endParaRPr lang="en-US" sz="1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37841" y="2234385"/>
            <a:ext cx="2523404" cy="23349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702776" y="2871813"/>
            <a:ext cx="4287350" cy="932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>
                <a:solidFill>
                  <a:srgbClr val="0070C0"/>
                </a:solidFill>
              </a:rPr>
              <a:t>Rotating Showcases – visitors can click on any image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Spotlight on certain artist, learn more about the signature technology, News, Blog, Upcoming Events OR simply FEATURE ARTISTS in these two boxes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6687" y="4685971"/>
            <a:ext cx="1795293" cy="11528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87792" y="4685971"/>
            <a:ext cx="1858595" cy="11528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936763" y="4889415"/>
            <a:ext cx="1565011" cy="419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solidFill>
                  <a:srgbClr val="0070C0"/>
                </a:solidFill>
              </a:rPr>
              <a:t>Artist Spotlight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3134583" y="4857516"/>
            <a:ext cx="1565011" cy="4193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solidFill>
                  <a:srgbClr val="0070C0"/>
                </a:solidFill>
              </a:rPr>
              <a:t>News and Blog</a:t>
            </a:r>
            <a:endParaRPr lang="en-US" sz="1000" dirty="0">
              <a:solidFill>
                <a:srgbClr val="0070C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55" t="14323" r="16320" b="70993"/>
          <a:stretch/>
        </p:blipFill>
        <p:spPr bwMode="auto">
          <a:xfrm>
            <a:off x="7019247" y="2275925"/>
            <a:ext cx="1228380" cy="571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5077322" y="4676164"/>
            <a:ext cx="1858595" cy="1162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5227049" y="4985112"/>
            <a:ext cx="1565011" cy="3413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solidFill>
                  <a:srgbClr val="0070C0"/>
                </a:solidFill>
              </a:rPr>
              <a:t>Upcoming Events / Calendar or anything you want to sell / push (We’ve Got Frames!)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2804" y="933273"/>
            <a:ext cx="8001788" cy="6788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2479337" y="993031"/>
            <a:ext cx="3330028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The Best Art Prints Logo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610482" y="5955258"/>
            <a:ext cx="673290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1000" b="1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dirty="0"/>
              <a:t>FAQs</a:t>
            </a: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116514" y="5956309"/>
            <a:ext cx="1362823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1" dirty="0" smtClean="0">
                <a:solidFill>
                  <a:schemeClr val="bg2">
                    <a:lumMod val="25000"/>
                  </a:schemeClr>
                </a:solidFill>
              </a:rPr>
              <a:t>Privacy Policy</a:t>
            </a:r>
          </a:p>
        </p:txBody>
      </p:sp>
      <p:sp>
        <p:nvSpPr>
          <p:cNvPr id="48" name="Title 1"/>
          <p:cNvSpPr txBox="1">
            <a:spLocks/>
          </p:cNvSpPr>
          <p:nvPr/>
        </p:nvSpPr>
        <p:spPr>
          <a:xfrm>
            <a:off x="2240365" y="5954515"/>
            <a:ext cx="1826810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1" dirty="0" smtClean="0">
                <a:solidFill>
                  <a:schemeClr val="bg2">
                    <a:lumMod val="25000"/>
                  </a:schemeClr>
                </a:solidFill>
              </a:rPr>
              <a:t>Terms of Use &amp; Legal</a:t>
            </a:r>
            <a:endParaRPr lang="en-US" sz="9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3527069" y="5962335"/>
            <a:ext cx="1564467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1" dirty="0" smtClean="0">
                <a:solidFill>
                  <a:schemeClr val="bg2">
                    <a:lumMod val="25000"/>
                  </a:schemeClr>
                </a:solidFill>
              </a:rPr>
              <a:t>Store Policy</a:t>
            </a:r>
          </a:p>
        </p:txBody>
      </p:sp>
      <p:sp>
        <p:nvSpPr>
          <p:cNvPr id="53" name="Rectangle 52"/>
          <p:cNvSpPr/>
          <p:nvPr/>
        </p:nvSpPr>
        <p:spPr>
          <a:xfrm>
            <a:off x="7059773" y="2975801"/>
            <a:ext cx="1147327" cy="8284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7183300" y="3223180"/>
            <a:ext cx="966095" cy="210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solidFill>
                  <a:srgbClr val="0070C0"/>
                </a:solidFill>
              </a:rPr>
              <a:t>Sign up for our newsletter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405517" y="2259189"/>
            <a:ext cx="2523404" cy="23349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328082" y="5965873"/>
            <a:ext cx="1564467" cy="541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1" dirty="0" smtClean="0">
                <a:solidFill>
                  <a:schemeClr val="bg2">
                    <a:lumMod val="25000"/>
                  </a:schemeClr>
                </a:solidFill>
              </a:rPr>
              <a:t>Site Map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063311" y="4999609"/>
            <a:ext cx="1147327" cy="8284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186838" y="5151291"/>
            <a:ext cx="966095" cy="210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solidFill>
                  <a:srgbClr val="0070C0"/>
                </a:solidFill>
              </a:rPr>
              <a:t>Twitter feed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066849" y="3971746"/>
            <a:ext cx="1147327" cy="8284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7190376" y="4282923"/>
            <a:ext cx="966095" cy="210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dirty="0" smtClean="0">
                <a:solidFill>
                  <a:srgbClr val="0070C0"/>
                </a:solidFill>
              </a:rPr>
              <a:t>Learn More about our Proprietary Signature Technology!</a:t>
            </a:r>
            <a:endParaRPr lang="en-US" sz="1000" dirty="0">
              <a:solidFill>
                <a:srgbClr val="0070C0"/>
              </a:solidFill>
            </a:endParaRPr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9" t="12640" r="33371" b="83256"/>
          <a:stretch/>
        </p:blipFill>
        <p:spPr bwMode="auto">
          <a:xfrm>
            <a:off x="5709106" y="1934774"/>
            <a:ext cx="2857697" cy="2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itle 1"/>
          <p:cNvSpPr txBox="1">
            <a:spLocks/>
          </p:cNvSpPr>
          <p:nvPr/>
        </p:nvSpPr>
        <p:spPr>
          <a:xfrm>
            <a:off x="352355" y="2238788"/>
            <a:ext cx="910662" cy="2355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Right </a:t>
            </a:r>
            <a:r>
              <a:rPr lang="en-US" sz="1000" b="1" dirty="0" err="1" smtClean="0">
                <a:solidFill>
                  <a:schemeClr val="bg2">
                    <a:lumMod val="25000"/>
                  </a:schemeClr>
                </a:solidFill>
              </a:rPr>
              <a:t>Nav</a:t>
            </a:r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 Bar</a:t>
            </a:r>
          </a:p>
          <a:p>
            <a:pPr algn="l"/>
            <a:endParaRPr lang="en-US" sz="1000" b="1" dirty="0">
              <a:solidFill>
                <a:schemeClr val="bg2">
                  <a:lumMod val="25000"/>
                </a:schemeClr>
              </a:solidFill>
            </a:endParaRPr>
          </a:p>
          <a:p>
            <a:pPr algn="l"/>
            <a:r>
              <a:rPr lang="en-US" sz="1000" b="1" dirty="0" smtClean="0">
                <a:solidFill>
                  <a:schemeClr val="bg2">
                    <a:lumMod val="25000"/>
                  </a:schemeClr>
                </a:solidFill>
              </a:rPr>
              <a:t>Categories to be Determined</a:t>
            </a:r>
            <a:endParaRPr lang="en-US" sz="1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l"/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3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Sample Landing Page – </a:t>
            </a:r>
            <a:r>
              <a:rPr lang="en-US" sz="4000" dirty="0" smtClean="0">
                <a:hlinkClick r:id="rId2"/>
              </a:rPr>
              <a:t>Art.com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23" r="23421" b="6250"/>
          <a:stretch/>
        </p:blipFill>
        <p:spPr bwMode="auto">
          <a:xfrm>
            <a:off x="333785" y="1449170"/>
            <a:ext cx="8479143" cy="512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8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800" dirty="0" smtClean="0"/>
              <a:t>Sample Landing Page – </a:t>
            </a:r>
            <a:r>
              <a:rPr lang="en-US" sz="3800" dirty="0" smtClean="0">
                <a:hlinkClick r:id="rId2"/>
              </a:rPr>
              <a:t>Snapfish.com</a:t>
            </a:r>
            <a:endParaRPr lang="en-US" sz="3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1" t="11381" r="15037" b="6251"/>
          <a:stretch/>
        </p:blipFill>
        <p:spPr bwMode="auto">
          <a:xfrm>
            <a:off x="518615" y="1199273"/>
            <a:ext cx="8366944" cy="544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89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Sample Landing Page – </a:t>
            </a:r>
            <a:r>
              <a:rPr lang="en-US" sz="4000" dirty="0" smtClean="0">
                <a:hlinkClick r:id="rId2"/>
              </a:rPr>
              <a:t>allposters.com</a:t>
            </a:r>
            <a:endParaRPr lang="en-US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8" t="11381" r="11156" b="6251"/>
          <a:stretch/>
        </p:blipFill>
        <p:spPr bwMode="auto">
          <a:xfrm>
            <a:off x="232012" y="1564970"/>
            <a:ext cx="8652681" cy="5197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00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Sample Landing Page – </a:t>
            </a:r>
            <a:r>
              <a:rPr lang="en-US" sz="4000" dirty="0" smtClean="0">
                <a:hlinkClick r:id="rId2"/>
              </a:rPr>
              <a:t>Zazzle.com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9" t="11755" r="5911" b="6156"/>
          <a:stretch/>
        </p:blipFill>
        <p:spPr bwMode="auto">
          <a:xfrm>
            <a:off x="109183" y="1417638"/>
            <a:ext cx="8871044" cy="5163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8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D7F4E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7537</TotalTime>
  <Words>254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The Best Art Prints Website Objectives</vt:lpstr>
      <vt:lpstr>The Best Art Prints – Landing Page</vt:lpstr>
      <vt:lpstr>Sample Landing Page – Art.com</vt:lpstr>
      <vt:lpstr>Sample Landing Page – Snapfish.com</vt:lpstr>
      <vt:lpstr>Sample Landing Page – allposters.com</vt:lpstr>
      <vt:lpstr>Sample Landing Page – Zazzle.com</vt:lpstr>
    </vt:vector>
  </TitlesOfParts>
  <Company>chris molinari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molinari</dc:creator>
  <cp:lastModifiedBy>lramella</cp:lastModifiedBy>
  <cp:revision>964</cp:revision>
  <cp:lastPrinted>2011-12-12T21:11:33Z</cp:lastPrinted>
  <dcterms:created xsi:type="dcterms:W3CDTF">2011-10-26T01:38:47Z</dcterms:created>
  <dcterms:modified xsi:type="dcterms:W3CDTF">2012-01-19T17:11:59Z</dcterms:modified>
</cp:coreProperties>
</file>