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90FEC8F-5E00-C346-91EB-FFEDE76245E7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napToObjects="1">
      <p:cViewPr varScale="1">
        <p:scale>
          <a:sx n="97" d="100"/>
          <a:sy n="97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D2CD9-10E8-F346-AC2A-D2000D10EA10}" type="datetimeFigureOut">
              <a:rPr lang="en-US" smtClean="0"/>
              <a:t>5/2/17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84302-6580-864C-9611-F32F58F97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3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84302-6580-864C-9611-F32F58F972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4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2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5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0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3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5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56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0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95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D8866-7A26-5149-AD9F-587DF858825A}" type="datetimeFigureOut">
              <a:rPr lang="en-US" smtClean="0"/>
              <a:t>5/2/17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EDBCA-152C-A34C-8CEF-6D9305918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2659223" y="-2662425"/>
            <a:ext cx="6861202" cy="12179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545" y="-1969335"/>
            <a:ext cx="6089204" cy="6089204"/>
          </a:xfrm>
          <a:prstGeom prst="rect">
            <a:avLst/>
          </a:prstGeom>
          <a:effectLst>
            <a:reflection stA="45000" endPos="0" dist="508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-329545" y="2688708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Rated #1 Provider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For Smartphone, </a:t>
            </a:r>
            <a:endParaRPr lang="en-US" sz="3600" b="1" dirty="0" smtClean="0">
              <a:solidFill>
                <a:schemeClr val="bg1"/>
              </a:solidFill>
              <a:latin typeface="DecoType Naskh" charset="-78"/>
              <a:ea typeface="DecoType Naskh" charset="-78"/>
              <a:cs typeface="DecoType Naskh" charset="-78"/>
            </a:endParaRP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Tablet, PC </a:t>
            </a:r>
            <a:endParaRPr lang="en-US" sz="3600" b="1" dirty="0" smtClean="0">
              <a:solidFill>
                <a:schemeClr val="bg1"/>
              </a:solidFill>
              <a:latin typeface="DecoType Naskh" charset="-78"/>
              <a:ea typeface="DecoType Naskh" charset="-78"/>
              <a:cs typeface="DecoType Naskh" charset="-78"/>
            </a:endParaRP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Repair in 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Puerto Rico</a:t>
            </a:r>
            <a:endParaRPr lang="en-US" sz="3600" b="1" dirty="0">
              <a:solidFill>
                <a:schemeClr val="bg1"/>
              </a:solidFill>
              <a:latin typeface="DecoType Naskh" charset="-78"/>
              <a:ea typeface="DecoType Naskh" charset="-78"/>
              <a:cs typeface="DecoType Naskh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20643" y="362606"/>
            <a:ext cx="36084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787.xxx.xxx</a:t>
            </a:r>
          </a:p>
          <a:p>
            <a:pPr algn="ctr"/>
            <a:r>
              <a:rPr lang="en-US" sz="3000" b="1" dirty="0" err="1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www.mobifixpr.com</a:t>
            </a:r>
            <a:endParaRPr lang="en-US" sz="3000" b="1" dirty="0">
              <a:solidFill>
                <a:srgbClr val="00B0F0"/>
              </a:solidFill>
              <a:latin typeface="DecoType Naskh" charset="-78"/>
              <a:ea typeface="DecoType Naskh" charset="-78"/>
              <a:cs typeface="DecoType Naskh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352" y="5998387"/>
            <a:ext cx="121796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DecoType Naskh" charset="-78"/>
                <a:ea typeface="DecoType Naskh" charset="-78"/>
                <a:cs typeface="DecoType Naskh" charset="-78"/>
              </a:rPr>
              <a:t>Bring this card and  receive 10% off your first repair.</a:t>
            </a:r>
            <a:r>
              <a:rPr lang="en-US" sz="2400" b="1" dirty="0" smtClean="0">
                <a:solidFill>
                  <a:schemeClr val="bg1"/>
                </a:solidFill>
                <a:latin typeface="DecoType Naskh" charset="-78"/>
                <a:ea typeface="DecoType Naskh" charset="-78"/>
                <a:cs typeface="DecoType Naskh" charset="-78"/>
              </a:rPr>
              <a:t>! </a:t>
            </a:r>
            <a:endParaRPr lang="en-US" sz="2400" b="1" dirty="0">
              <a:solidFill>
                <a:schemeClr val="bg1"/>
              </a:solidFill>
              <a:latin typeface="DecoType Naskh" charset="-78"/>
              <a:ea typeface="DecoType Naskh" charset="-78"/>
              <a:cs typeface="DecoType Naskh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02025" y="5046441"/>
            <a:ext cx="63634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Plaza Las </a:t>
            </a:r>
            <a:r>
              <a:rPr lang="en-US" sz="2400" b="1" dirty="0" err="1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Americanas</a:t>
            </a:r>
            <a:r>
              <a:rPr lang="en-US" sz="2400" b="1" dirty="0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, San Juan, PR</a:t>
            </a:r>
          </a:p>
          <a:p>
            <a:r>
              <a:rPr lang="en-US" sz="2400" b="1" dirty="0" err="1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Xxxxx</a:t>
            </a:r>
            <a:r>
              <a:rPr lang="en-US" sz="2400" b="1" dirty="0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Calle</a:t>
            </a:r>
            <a:r>
              <a:rPr lang="en-US" sz="2400" b="1" dirty="0" smtClean="0">
                <a:solidFill>
                  <a:srgbClr val="00B0F0"/>
                </a:solidFill>
                <a:latin typeface="DecoType Naskh" charset="-78"/>
                <a:ea typeface="DecoType Naskh" charset="-78"/>
                <a:cs typeface="DecoType Naskh" charset="-78"/>
              </a:rPr>
              <a:t>, Dorado, PR</a:t>
            </a:r>
            <a:r>
              <a:rPr lang="en-US" sz="2400" dirty="0" smtClean="0">
                <a:latin typeface="DecoType Naskh" charset="-78"/>
                <a:ea typeface="DecoType Naskh" charset="-78"/>
                <a:cs typeface="DecoType Naskh" charset="-78"/>
              </a:rPr>
              <a:t>,</a:t>
            </a:r>
          </a:p>
          <a:p>
            <a:r>
              <a:rPr lang="en-US" dirty="0" smtClean="0"/>
              <a:t> PR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46</Words>
  <Application>Microsoft Macintosh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DecoType Naskh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2017-05-02T04:31:12Z</dcterms:created>
  <dcterms:modified xsi:type="dcterms:W3CDTF">2017-05-02T05:19:19Z</dcterms:modified>
</cp:coreProperties>
</file>