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/>
    <p:restoredTop sz="94682"/>
  </p:normalViewPr>
  <p:slideViewPr>
    <p:cSldViewPr snapToGrid="0" snapToObjects="1">
      <p:cViewPr varScale="1">
        <p:scale>
          <a:sx n="113" d="100"/>
          <a:sy n="113" d="100"/>
        </p:scale>
        <p:origin x="20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148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6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74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61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57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85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52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00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08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76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33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E6F1-06BA-9442-9A53-58F96218F01E}" type="datetimeFigureOut">
              <a:rPr lang="en-US" smtClean="0"/>
              <a:t>4/19/17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DAAFA-11CF-F749-9639-840BF5652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33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35289" y="2048052"/>
            <a:ext cx="9144000" cy="2387600"/>
          </a:xfrm>
        </p:spPr>
        <p:txBody>
          <a:bodyPr/>
          <a:lstStyle/>
          <a:p>
            <a:r>
              <a:rPr lang="en-US" smtClean="0"/>
              <a:t>Center for Mental Wellness &amp; Preventive Psychiatry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620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Calibri Light</vt:lpstr>
      <vt:lpstr>Arial</vt:lpstr>
      <vt:lpstr>Office Theme</vt:lpstr>
      <vt:lpstr>Center for Mental Wellness &amp; Preventive Psychiatry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Center for Mental Wellness &amp; Preventive Psychiatry</dc:title>
  <dc:creator>Saundra Jain</dc:creator>
  <cp:lastModifiedBy>Saundra Jain</cp:lastModifiedBy>
  <cp:revision>1</cp:revision>
  <dcterms:created xsi:type="dcterms:W3CDTF">2017-04-19T15:34:30Z</dcterms:created>
  <dcterms:modified xsi:type="dcterms:W3CDTF">2017-04-19T15:35:02Z</dcterms:modified>
</cp:coreProperties>
</file>