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79" d="100"/>
          <a:sy n="179" d="100"/>
        </p:scale>
        <p:origin x="266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72145-D2CD-49BC-9A9D-7FFBCA7FE22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AF256-8B51-4ED5-98F3-199D98A18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7324" y="246607"/>
            <a:ext cx="1524000" cy="648030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276600" y="381000"/>
            <a:ext cx="31242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Trajan Pro" pitchFamily="18" charset="0"/>
                <a:cs typeface="Arial" pitchFamily="34" charset="0"/>
              </a:rPr>
              <a:t>CROSSROAD</a:t>
            </a:r>
          </a:p>
          <a:p>
            <a:pPr lvl="0" algn="ctr" fontAlgn="base">
              <a:spcAft>
                <a:spcPct val="0"/>
              </a:spcAft>
            </a:pPr>
            <a:r>
              <a:rPr kumimoji="0" 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ajan Pro" pitchFamily="18" charset="0"/>
                <a:cs typeface="Arial" pitchFamily="34" charset="0"/>
              </a:rPr>
              <a:t>Homes</a:t>
            </a:r>
            <a:r>
              <a:rPr kumimoji="0" lang="en-US" sz="15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rajan Pro" pitchFamily="18" charset="0"/>
                <a:cs typeface="Arial" pitchFamily="34" charset="0"/>
              </a:rPr>
              <a:t> Real Estate</a:t>
            </a:r>
            <a:endParaRPr kumimoji="0" lang="en-US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rajan Pro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Office</dc:creator>
  <cp:lastModifiedBy>Office</cp:lastModifiedBy>
  <cp:revision>10</cp:revision>
  <dcterms:created xsi:type="dcterms:W3CDTF">2013-10-11T04:52:26Z</dcterms:created>
  <dcterms:modified xsi:type="dcterms:W3CDTF">2013-10-15T19:45:12Z</dcterms:modified>
</cp:coreProperties>
</file>