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oleObject"/>
  <Default Extension="vml" ContentType="application/vnd.openxmlformats-officedocument.vmlDrawi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trictFirstAndLastChars="0" saveSubsetFonts="1">
  <p:sldMasterIdLst>
    <p:sldMasterId id="2147483700" r:id="rId1"/>
  </p:sldMasterIdLst>
  <p:notesMasterIdLst>
    <p:notesMasterId r:id="rId3"/>
  </p:notesMasterIdLst>
  <p:handoutMasterIdLst>
    <p:handoutMasterId r:id="rId4"/>
  </p:handoutMasterIdLst>
  <p:sldIdLst>
    <p:sldId id="625" r:id="rId2"/>
  </p:sldIdLst>
  <p:sldSz cx="9906000" cy="6858000" type="A4"/>
  <p:notesSz cx="6797675" cy="9926638"/>
  <p:custDataLst>
    <p:tags r:id="rId5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000" kern="1200">
        <a:solidFill>
          <a:schemeClr val="folHlink"/>
        </a:solidFill>
        <a:latin typeface="Arial" pitchFamily="34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000" kern="1200">
        <a:solidFill>
          <a:schemeClr val="folHlink"/>
        </a:solidFill>
        <a:latin typeface="Arial" pitchFamily="34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000" kern="1200">
        <a:solidFill>
          <a:schemeClr val="folHlink"/>
        </a:solidFill>
        <a:latin typeface="Arial" pitchFamily="34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000" kern="1200">
        <a:solidFill>
          <a:schemeClr val="folHlink"/>
        </a:solidFill>
        <a:latin typeface="Arial" pitchFamily="34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000" kern="1200">
        <a:solidFill>
          <a:schemeClr val="folHlink"/>
        </a:solidFill>
        <a:latin typeface="Arial" pitchFamily="34" charset="0"/>
        <a:ea typeface="+mn-ea"/>
        <a:cs typeface="Arial" pitchFamily="34" charset="0"/>
      </a:defRPr>
    </a:lvl5pPr>
    <a:lvl6pPr marL="2286000" algn="l" defTabSz="914400" rtl="0" eaLnBrk="1" latinLnBrk="0" hangingPunct="1">
      <a:defRPr sz="1000" kern="1200">
        <a:solidFill>
          <a:schemeClr val="folHlink"/>
        </a:solidFill>
        <a:latin typeface="Arial" pitchFamily="34" charset="0"/>
        <a:ea typeface="+mn-ea"/>
        <a:cs typeface="Arial" pitchFamily="34" charset="0"/>
      </a:defRPr>
    </a:lvl6pPr>
    <a:lvl7pPr marL="2743200" algn="l" defTabSz="914400" rtl="0" eaLnBrk="1" latinLnBrk="0" hangingPunct="1">
      <a:defRPr sz="1000" kern="1200">
        <a:solidFill>
          <a:schemeClr val="folHlink"/>
        </a:solidFill>
        <a:latin typeface="Arial" pitchFamily="34" charset="0"/>
        <a:ea typeface="+mn-ea"/>
        <a:cs typeface="Arial" pitchFamily="34" charset="0"/>
      </a:defRPr>
    </a:lvl7pPr>
    <a:lvl8pPr marL="3200400" algn="l" defTabSz="914400" rtl="0" eaLnBrk="1" latinLnBrk="0" hangingPunct="1">
      <a:defRPr sz="1000" kern="1200">
        <a:solidFill>
          <a:schemeClr val="folHlink"/>
        </a:solidFill>
        <a:latin typeface="Arial" pitchFamily="34" charset="0"/>
        <a:ea typeface="+mn-ea"/>
        <a:cs typeface="Arial" pitchFamily="34" charset="0"/>
      </a:defRPr>
    </a:lvl8pPr>
    <a:lvl9pPr marL="3657600" algn="l" defTabSz="914400" rtl="0" eaLnBrk="1" latinLnBrk="0" hangingPunct="1">
      <a:defRPr sz="1000" kern="1200">
        <a:solidFill>
          <a:schemeClr val="folHlink"/>
        </a:solidFill>
        <a:latin typeface="Arial" pitchFamily="34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15" userDrawn="1">
          <p15:clr>
            <a:srgbClr val="A4A3A4"/>
          </p15:clr>
        </p15:guide>
        <p15:guide id="2" orient="horz" pos="103">
          <p15:clr>
            <a:srgbClr val="A4A3A4"/>
          </p15:clr>
        </p15:guide>
        <p15:guide id="3" orient="horz" pos="1185" userDrawn="1">
          <p15:clr>
            <a:srgbClr val="A4A3A4"/>
          </p15:clr>
        </p15:guide>
        <p15:guide id="4" pos="943" userDrawn="1">
          <p15:clr>
            <a:srgbClr val="A4A3A4"/>
          </p15:clr>
        </p15:guide>
        <p15:guide id="5" pos="308" userDrawn="1">
          <p15:clr>
            <a:srgbClr val="A4A3A4"/>
          </p15:clr>
        </p15:guide>
        <p15:guide id="6" pos="312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Stephanie Collet" initials="SC" lastIdx="2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4E4E5"/>
    <a:srgbClr val="CCD6DE"/>
    <a:srgbClr val="E7EFF2"/>
    <a:srgbClr val="FEE233"/>
    <a:srgbClr val="0700FF"/>
    <a:srgbClr val="4A6779"/>
    <a:srgbClr val="B7E4DA"/>
    <a:srgbClr val="384B5C"/>
    <a:srgbClr val="6B97A3"/>
    <a:srgbClr val="A7A6A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03447BB-5D67-496B-8E87-E561075AD55C}" styleName="Dunkle Formatvorlage 1 - Akzent 3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wholeTbl>
    <a:band1H>
      <a:tcStyle>
        <a:tcBdr/>
        <a:fill>
          <a:solidFill>
            <a:schemeClr val="accent3">
              <a:shade val="60000"/>
            </a:schemeClr>
          </a:solidFill>
        </a:fill>
      </a:tcStyle>
    </a:band1H>
    <a:band1V>
      <a:tcStyle>
        <a:tcBdr/>
        <a:fill>
          <a:solidFill>
            <a:schemeClr val="accent3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3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3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3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2D5ABB26-0587-4C30-8999-92F81FD0307C}" styleName="Keine Formatvorlage, kein Gitternetz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F5AB1C69-6EDB-4FF4-983F-18BD219EF322}" styleName="Mittlere Formatvorlage 2 - Akz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104" autoAdjust="0"/>
    <p:restoredTop sz="86430" autoAdjust="0"/>
  </p:normalViewPr>
  <p:slideViewPr>
    <p:cSldViewPr snapToGrid="0" showGuides="1">
      <p:cViewPr>
        <p:scale>
          <a:sx n="150" d="100"/>
          <a:sy n="150" d="100"/>
        </p:scale>
        <p:origin x="1312" y="496"/>
      </p:cViewPr>
      <p:guideLst>
        <p:guide orient="horz" pos="2115"/>
        <p:guide orient="horz" pos="103"/>
        <p:guide orient="horz" pos="1185"/>
        <p:guide pos="943"/>
        <p:guide pos="308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-9432"/>
    </p:cViewPr>
  </p:sorterViewPr>
  <p:notesViewPr>
    <p:cSldViewPr snapToGrid="0" showGuides="1">
      <p:cViewPr varScale="1">
        <p:scale>
          <a:sx n="109" d="100"/>
          <a:sy n="109" d="100"/>
        </p:scale>
        <p:origin x="4400" y="184"/>
      </p:cViewPr>
      <p:guideLst/>
    </p:cSldViewPr>
  </p:notes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handoutMaster" Target="handoutMasters/handoutMaster1.xml"/><Relationship Id="rId5" Type="http://schemas.openxmlformats.org/officeDocument/2006/relationships/tags" Target="tags/tag1.xml"/><Relationship Id="rId6" Type="http://schemas.openxmlformats.org/officeDocument/2006/relationships/commentAuthors" Target="commentAuthors.xml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NULL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NULL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NULL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3"/>
            <a:ext cx="2942822" cy="4927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97" tIns="46048" rIns="92097" bIns="46048" numCol="1" anchor="t" anchorCtr="0" compatLnSpc="1">
            <a:prstTxWarp prst="textNoShape">
              <a:avLst/>
            </a:prstTxWarp>
          </a:bodyPr>
          <a:lstStyle>
            <a:lvl1pPr defTabSz="923567" eaLnBrk="0" hangingPunct="0">
              <a:lnSpc>
                <a:spcPct val="100000"/>
              </a:lnSpc>
              <a:spcBef>
                <a:spcPct val="20000"/>
              </a:spcBef>
              <a:buClrTx/>
              <a:buSzTx/>
              <a:buFontTx/>
              <a:buChar char="–"/>
              <a:defRPr sz="1400" dirty="0">
                <a:solidFill>
                  <a:schemeClr val="tx1"/>
                </a:solidFill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4853" y="3"/>
            <a:ext cx="2942822" cy="4927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97" tIns="46048" rIns="92097" bIns="46048" numCol="1" anchor="t" anchorCtr="0" compatLnSpc="1">
            <a:prstTxWarp prst="textNoShape">
              <a:avLst/>
            </a:prstTxWarp>
          </a:bodyPr>
          <a:lstStyle>
            <a:lvl1pPr algn="r" defTabSz="923567" eaLnBrk="0" hangingPunct="0">
              <a:lnSpc>
                <a:spcPct val="100000"/>
              </a:lnSpc>
              <a:spcBef>
                <a:spcPct val="20000"/>
              </a:spcBef>
              <a:buClrTx/>
              <a:buSzTx/>
              <a:buFontTx/>
              <a:buChar char="–"/>
              <a:defRPr sz="1400" dirty="0">
                <a:solidFill>
                  <a:schemeClr val="tx1"/>
                </a:solidFill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843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3925"/>
            <a:ext cx="2942822" cy="4927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97" tIns="46048" rIns="92097" bIns="46048" numCol="1" anchor="b" anchorCtr="0" compatLnSpc="1">
            <a:prstTxWarp prst="textNoShape">
              <a:avLst/>
            </a:prstTxWarp>
          </a:bodyPr>
          <a:lstStyle>
            <a:lvl1pPr defTabSz="923567" eaLnBrk="0" hangingPunct="0">
              <a:lnSpc>
                <a:spcPct val="100000"/>
              </a:lnSpc>
              <a:spcBef>
                <a:spcPct val="20000"/>
              </a:spcBef>
              <a:buClrTx/>
              <a:buSzTx/>
              <a:buFontTx/>
              <a:buChar char="–"/>
              <a:defRPr sz="1400" dirty="0">
                <a:solidFill>
                  <a:schemeClr val="tx1"/>
                </a:solidFill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843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4853" y="9433925"/>
            <a:ext cx="2942822" cy="4927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97" tIns="46048" rIns="92097" bIns="46048" numCol="1" anchor="b" anchorCtr="0" compatLnSpc="1">
            <a:prstTxWarp prst="textNoShape">
              <a:avLst/>
            </a:prstTxWarp>
          </a:bodyPr>
          <a:lstStyle>
            <a:lvl1pPr algn="r" defTabSz="923567" eaLnBrk="0" hangingPunct="0">
              <a:lnSpc>
                <a:spcPct val="100000"/>
              </a:lnSpc>
              <a:spcBef>
                <a:spcPct val="20000"/>
              </a:spcBef>
              <a:buClrTx/>
              <a:buSzTx/>
              <a:buFontTx/>
              <a:buChar char="–"/>
              <a:defRPr sz="1400">
                <a:solidFill>
                  <a:schemeClr val="tx1"/>
                </a:solidFill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fld id="{52FAB3A3-1AF1-4384-B39B-8700482EE55F}" type="slidenum">
              <a:rPr lang="en-US"/>
              <a:pPr>
                <a:defRPr/>
              </a:pPr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43440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3"/>
            <a:ext cx="2942822" cy="4927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97" tIns="46048" rIns="92097" bIns="46048" numCol="1" anchor="t" anchorCtr="0" compatLnSpc="1">
            <a:prstTxWarp prst="textNoShape">
              <a:avLst/>
            </a:prstTxWarp>
          </a:bodyPr>
          <a:lstStyle>
            <a:lvl1pPr defTabSz="923567" eaLnBrk="0" hangingPunct="0">
              <a:lnSpc>
                <a:spcPct val="100000"/>
              </a:lnSpc>
              <a:spcBef>
                <a:spcPct val="20000"/>
              </a:spcBef>
              <a:buClrTx/>
              <a:buSzTx/>
              <a:buFontTx/>
              <a:buChar char="–"/>
              <a:defRPr sz="1400" dirty="0">
                <a:solidFill>
                  <a:schemeClr val="tx1"/>
                </a:solidFill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4853" y="3"/>
            <a:ext cx="2942822" cy="4927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97" tIns="46048" rIns="92097" bIns="46048" numCol="1" anchor="t" anchorCtr="0" compatLnSpc="1">
            <a:prstTxWarp prst="textNoShape">
              <a:avLst/>
            </a:prstTxWarp>
          </a:bodyPr>
          <a:lstStyle>
            <a:lvl1pPr algn="r" defTabSz="923567" eaLnBrk="0" hangingPunct="0">
              <a:lnSpc>
                <a:spcPct val="100000"/>
              </a:lnSpc>
              <a:spcBef>
                <a:spcPct val="20000"/>
              </a:spcBef>
              <a:buClrTx/>
              <a:buSzTx/>
              <a:buFontTx/>
              <a:buChar char="–"/>
              <a:defRPr sz="1400" dirty="0">
                <a:solidFill>
                  <a:schemeClr val="tx1"/>
                </a:solidFill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19138" y="741363"/>
            <a:ext cx="537527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12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5952" y="4716197"/>
            <a:ext cx="4985772" cy="44667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97" tIns="46048" rIns="92097" bIns="4604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112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33925"/>
            <a:ext cx="2942822" cy="4927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97" tIns="46048" rIns="92097" bIns="46048" numCol="1" anchor="b" anchorCtr="0" compatLnSpc="1">
            <a:prstTxWarp prst="textNoShape">
              <a:avLst/>
            </a:prstTxWarp>
          </a:bodyPr>
          <a:lstStyle>
            <a:lvl1pPr defTabSz="923567" eaLnBrk="0" hangingPunct="0">
              <a:lnSpc>
                <a:spcPct val="100000"/>
              </a:lnSpc>
              <a:spcBef>
                <a:spcPct val="20000"/>
              </a:spcBef>
              <a:buClrTx/>
              <a:buSzTx/>
              <a:buFontTx/>
              <a:buChar char="–"/>
              <a:defRPr sz="1400" dirty="0">
                <a:solidFill>
                  <a:schemeClr val="tx1"/>
                </a:solidFill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2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4853" y="9433925"/>
            <a:ext cx="2942822" cy="4927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97" tIns="46048" rIns="92097" bIns="46048" numCol="1" anchor="b" anchorCtr="0" compatLnSpc="1">
            <a:prstTxWarp prst="textNoShape">
              <a:avLst/>
            </a:prstTxWarp>
          </a:bodyPr>
          <a:lstStyle>
            <a:lvl1pPr algn="r" defTabSz="923567" eaLnBrk="0" hangingPunct="0">
              <a:lnSpc>
                <a:spcPct val="100000"/>
              </a:lnSpc>
              <a:spcBef>
                <a:spcPct val="20000"/>
              </a:spcBef>
              <a:buClrTx/>
              <a:buSzTx/>
              <a:buFontTx/>
              <a:buChar char="–"/>
              <a:defRPr sz="1400">
                <a:solidFill>
                  <a:schemeClr val="tx1"/>
                </a:solidFill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fld id="{D10619D8-4EC9-478A-BB64-0BA2F4037FE2}" type="slidenum">
              <a:rPr lang="en-US"/>
              <a:pPr>
                <a:defRPr/>
              </a:pPr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53423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4" Type="http://schemas.openxmlformats.org/officeDocument/2006/relationships/oleObject" Target="../embeddings/oleObject2.bin"/><Relationship Id="rId1" Type="http://schemas.openxmlformats.org/officeDocument/2006/relationships/vmlDrawing" Target="../drawings/vmlDrawing2.vml"/><Relationship Id="rId2" Type="http://schemas.openxmlformats.org/officeDocument/2006/relationships/tags" Target="../tags/tag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4" Type="http://schemas.openxmlformats.org/officeDocument/2006/relationships/oleObject" Target="../embeddings/oleObject3.bin"/><Relationship Id="rId5" Type="http://schemas.openxmlformats.org/officeDocument/2006/relationships/image" Target="../media/image1.emf"/><Relationship Id="rId1" Type="http://schemas.openxmlformats.org/officeDocument/2006/relationships/vmlDrawing" Target="../drawings/vmlDrawing3.vml"/><Relationship Id="rId2" Type="http://schemas.openxmlformats.org/officeDocument/2006/relationships/tags" Target="../tags/tag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4" Type="http://schemas.openxmlformats.org/officeDocument/2006/relationships/oleObject" Target="../embeddings/oleObject4.bin"/><Relationship Id="rId1" Type="http://schemas.openxmlformats.org/officeDocument/2006/relationships/vmlDrawing" Target="../drawings/vmlDrawing4.vml"/><Relationship Id="rId2" Type="http://schemas.openxmlformats.org/officeDocument/2006/relationships/tags" Target="../tags/tag5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708354" name="Rectangle 2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967105" name="think-cell Folie" r:id="rId4" imgW="0" imgH="0" progId="TCLayout.ActiveDocument.1">
                  <p:embed/>
                </p:oleObj>
              </mc:Choice>
              <mc:Fallback>
                <p:oleObj name="think-cell Folie" r:id="rId4" imgW="0" imgH="0" progId="TCLayout.ActiveDocument.1">
                  <p:embed/>
                  <p:pic>
                    <p:nvPicPr>
                      <p:cNvPr id="0" name="AutoShape 205"/>
                      <p:cNvPicPr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4708355" name="Rectangle 3"/>
          <p:cNvSpPr>
            <a:spLocks noChangeArrowheads="1"/>
          </p:cNvSpPr>
          <p:nvPr/>
        </p:nvSpPr>
        <p:spPr bwMode="auto">
          <a:xfrm>
            <a:off x="0" y="552318"/>
            <a:ext cx="9906000" cy="5893451"/>
          </a:xfrm>
          <a:prstGeom prst="rect">
            <a:avLst/>
          </a:prstGeom>
          <a:solidFill>
            <a:srgbClr val="E4E4E4"/>
          </a:solidFill>
          <a:ln w="9525">
            <a:noFill/>
            <a:miter lim="800000"/>
            <a:headEnd/>
            <a:tailEnd/>
          </a:ln>
          <a:effectLst/>
        </p:spPr>
        <p:txBody>
          <a:bodyPr anchor="ctr">
            <a:noAutofit/>
          </a:bodyPr>
          <a:lstStyle/>
          <a:p>
            <a:endParaRPr lang="de-DE"/>
          </a:p>
        </p:txBody>
      </p:sp>
      <p:sp>
        <p:nvSpPr>
          <p:cNvPr id="470835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487363" y="559245"/>
            <a:ext cx="8750300" cy="706437"/>
          </a:xfrm>
        </p:spPr>
        <p:txBody>
          <a:bodyPr/>
          <a:lstStyle>
            <a:lvl1pPr>
              <a:defRPr>
                <a:solidFill>
                  <a:srgbClr val="383D42"/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4708357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487363" y="1330253"/>
            <a:ext cx="8723312" cy="4046610"/>
          </a:xfrm>
        </p:spPr>
        <p:txBody>
          <a:bodyPr lIns="91440" tIns="45720" rIns="91440" bIns="45720"/>
          <a:lstStyle>
            <a:lvl1pPr marL="0" indent="0">
              <a:buFont typeface="Arial" charset="0"/>
              <a:buNone/>
              <a:defRPr>
                <a:solidFill>
                  <a:srgbClr val="808080"/>
                </a:solidFill>
              </a:defRPr>
            </a:lvl1pPr>
          </a:lstStyle>
          <a:p>
            <a:r>
              <a:rPr lang="de-DE" dirty="0"/>
              <a:t>Formatvorlage des Untertitelmasters durch Klicken bearbeiten</a:t>
            </a:r>
            <a:endParaRPr lang="en-US" dirty="0"/>
          </a:p>
        </p:txBody>
      </p:sp>
      <p:grpSp>
        <p:nvGrpSpPr>
          <p:cNvPr id="10" name="Gruppierung 9"/>
          <p:cNvGrpSpPr>
            <a:grpSpLocks noChangeAspect="1"/>
          </p:cNvGrpSpPr>
          <p:nvPr userDrawn="1"/>
        </p:nvGrpSpPr>
        <p:grpSpPr>
          <a:xfrm>
            <a:off x="8940675" y="60822"/>
            <a:ext cx="540000" cy="428342"/>
            <a:chOff x="8895347" y="41273"/>
            <a:chExt cx="532559" cy="428342"/>
          </a:xfrm>
        </p:grpSpPr>
        <p:sp>
          <p:nvSpPr>
            <p:cNvPr id="11" name="Rechteck 10"/>
            <p:cNvSpPr/>
            <p:nvPr/>
          </p:nvSpPr>
          <p:spPr>
            <a:xfrm>
              <a:off x="8895347" y="118243"/>
              <a:ext cx="532559" cy="28386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 eaLnBrk="0" hangingPunct="0">
                <a:lnSpc>
                  <a:spcPct val="105000"/>
                </a:lnSpc>
                <a:spcBef>
                  <a:spcPct val="45000"/>
                </a:spcBef>
                <a:buClr>
                  <a:schemeClr val="accent2"/>
                </a:buClr>
                <a:buSzPct val="130000"/>
              </a:pPr>
              <a:r>
                <a:rPr lang="en-US" sz="600" b="1" dirty="0" smtClean="0">
                  <a:solidFill>
                    <a:schemeClr val="tx2"/>
                  </a:solidFill>
                  <a:latin typeface="Apple Braille" charset="0"/>
                  <a:ea typeface="Apple Braille" charset="0"/>
                  <a:cs typeface="Apple Braille" charset="0"/>
                </a:rPr>
                <a:t>Connected</a:t>
              </a:r>
              <a:br>
                <a:rPr lang="en-US" sz="600" b="1" dirty="0" smtClean="0">
                  <a:solidFill>
                    <a:schemeClr val="tx2"/>
                  </a:solidFill>
                  <a:latin typeface="Apple Braille" charset="0"/>
                  <a:ea typeface="Apple Braille" charset="0"/>
                  <a:cs typeface="Apple Braille" charset="0"/>
                </a:rPr>
              </a:br>
              <a:r>
                <a:rPr lang="en-US" sz="600" b="1" dirty="0" smtClean="0">
                  <a:solidFill>
                    <a:schemeClr val="accent3"/>
                  </a:solidFill>
                  <a:latin typeface="Apple Braille" charset="0"/>
                  <a:ea typeface="Apple Braille" charset="0"/>
                  <a:cs typeface="Apple Braille" charset="0"/>
                </a:rPr>
                <a:t>Value</a:t>
              </a:r>
            </a:p>
          </p:txBody>
        </p:sp>
        <p:sp>
          <p:nvSpPr>
            <p:cNvPr id="12" name="Bogen 11"/>
            <p:cNvSpPr/>
            <p:nvPr/>
          </p:nvSpPr>
          <p:spPr bwMode="auto">
            <a:xfrm rot="18360000" flipH="1" flipV="1">
              <a:off x="8944258" y="41273"/>
              <a:ext cx="428342" cy="428342"/>
            </a:xfrm>
            <a:prstGeom prst="arc">
              <a:avLst>
                <a:gd name="adj1" fmla="val 562677"/>
                <a:gd name="adj2" fmla="val 10577168"/>
              </a:avLst>
            </a:prstGeom>
            <a:noFill/>
            <a:ln w="38100" cap="flat" cmpd="sng" algn="ctr">
              <a:solidFill>
                <a:schemeClr val="accent3"/>
              </a:solidFill>
              <a:prstDash val="solid"/>
              <a:round/>
              <a:headEnd type="none" w="med" len="med"/>
              <a:tailEnd type="triangle" w="med" len="med"/>
            </a:ln>
            <a:effectLst/>
          </p:spPr>
          <p:txBody>
            <a:bodyPr rtlCol="0" anchor="ctr"/>
            <a:lstStyle/>
            <a:p>
              <a:pPr algn="ctr"/>
              <a:endParaRPr sz="600"/>
            </a:p>
          </p:txBody>
        </p:sp>
        <p:sp>
          <p:nvSpPr>
            <p:cNvPr id="13" name="Bogen 12"/>
            <p:cNvSpPr/>
            <p:nvPr/>
          </p:nvSpPr>
          <p:spPr bwMode="auto">
            <a:xfrm rot="18578562" flipH="1">
              <a:off x="8944258" y="41273"/>
              <a:ext cx="428342" cy="428342"/>
            </a:xfrm>
            <a:prstGeom prst="arc">
              <a:avLst>
                <a:gd name="adj1" fmla="val 562677"/>
                <a:gd name="adj2" fmla="val 10561851"/>
              </a:avLst>
            </a:prstGeom>
            <a:noFill/>
            <a:ln w="38100" cap="flat" cmpd="sng" algn="ctr">
              <a:solidFill>
                <a:schemeClr val="accent2"/>
              </a:solidFill>
              <a:prstDash val="solid"/>
              <a:round/>
              <a:headEnd type="triangle" w="med" len="med"/>
              <a:tailEnd type="none" w="med" len="med"/>
            </a:ln>
            <a:effectLst/>
          </p:spPr>
          <p:txBody>
            <a:bodyPr rtlCol="0" anchor="ctr"/>
            <a:lstStyle/>
            <a:p>
              <a:pPr algn="ctr"/>
              <a:endParaRPr sz="600"/>
            </a:p>
          </p:txBody>
        </p:sp>
      </p:grpSp>
      <p:sp>
        <p:nvSpPr>
          <p:cNvPr id="15" name="Rechteck 14"/>
          <p:cNvSpPr/>
          <p:nvPr userDrawn="1"/>
        </p:nvSpPr>
        <p:spPr bwMode="auto">
          <a:xfrm>
            <a:off x="3590925" y="87581"/>
            <a:ext cx="1981200" cy="331519"/>
          </a:xfrm>
          <a:prstGeom prst="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de-DE" sz="1400" b="0" i="1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Arial" charset="0"/>
              </a:rPr>
              <a:t>Vertraulich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de-DE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87363" y="1603948"/>
            <a:ext cx="8966200" cy="4571427"/>
          </a:xfrm>
        </p:spPr>
        <p:txBody>
          <a:bodyPr/>
          <a:lstStyle>
            <a:lvl1pPr>
              <a:buClr>
                <a:schemeClr val="accent2"/>
              </a:buClr>
              <a:defRPr baseline="0">
                <a:solidFill>
                  <a:schemeClr val="tx2"/>
                </a:solidFill>
              </a:defRPr>
            </a:lvl1pPr>
            <a:lvl2pPr>
              <a:buClr>
                <a:schemeClr val="accent2"/>
              </a:buClr>
              <a:defRPr baseline="0">
                <a:solidFill>
                  <a:schemeClr val="tx2"/>
                </a:solidFill>
              </a:defRPr>
            </a:lvl2pPr>
            <a:lvl3pPr>
              <a:buClr>
                <a:schemeClr val="accent2"/>
              </a:buClr>
              <a:defRPr baseline="0">
                <a:solidFill>
                  <a:schemeClr val="tx2"/>
                </a:solidFill>
              </a:defRPr>
            </a:lvl3pPr>
            <a:lvl4pPr>
              <a:buClr>
                <a:schemeClr val="accent2"/>
              </a:buClr>
              <a:buFont typeface="Wingdings" pitchFamily="2" charset="2"/>
              <a:buChar char="§"/>
              <a:defRPr baseline="0">
                <a:solidFill>
                  <a:schemeClr val="tx2"/>
                </a:solidFill>
              </a:defRPr>
            </a:lvl4pPr>
            <a:lvl5pPr>
              <a:buClr>
                <a:schemeClr val="accent2"/>
              </a:buCl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5" name="Rechteck 4"/>
          <p:cNvSpPr/>
          <p:nvPr userDrawn="1"/>
        </p:nvSpPr>
        <p:spPr bwMode="auto">
          <a:xfrm>
            <a:off x="3590925" y="87581"/>
            <a:ext cx="1981200" cy="331519"/>
          </a:xfrm>
          <a:prstGeom prst="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de-DE" sz="1400" b="0" i="1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Arial" charset="0"/>
              </a:rPr>
              <a:t>Vertraulich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x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Objekt 2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860228629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21817" name="think-cell Folie" r:id="rId4" imgW="180" imgH="180" progId="TCLayout.ActiveDocument.1">
                  <p:embed/>
                </p:oleObj>
              </mc:Choice>
              <mc:Fallback>
                <p:oleObj name="think-cell Folie" r:id="rId4" imgW="180" imgH="18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5" name="Inhaltsplatzhalter 3"/>
          <p:cNvSpPr>
            <a:spLocks noGrp="1"/>
          </p:cNvSpPr>
          <p:nvPr>
            <p:ph sz="half" idx="10"/>
          </p:nvPr>
        </p:nvSpPr>
        <p:spPr>
          <a:xfrm>
            <a:off x="5094000" y="2260800"/>
            <a:ext cx="4248000" cy="3960000"/>
          </a:xfr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defRPr lang="de-DE" sz="1600" baseline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defRPr lang="de-DE" sz="1400" baseline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2pPr>
            <a:lvl3pPr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defRPr lang="de-DE" sz="1200" baseline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3pPr>
            <a:lvl4pPr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Font typeface="Wingdings" pitchFamily="2" charset="2"/>
              <a:buChar char="§"/>
              <a:defRPr lang="de-DE" sz="1000" baseline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4pPr>
            <a:lvl5pPr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defRPr lang="de-DE" sz="1000" baseline="0" dirty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8" name="Inhaltsplatzhalter 3"/>
          <p:cNvSpPr>
            <a:spLocks noGrp="1"/>
          </p:cNvSpPr>
          <p:nvPr>
            <p:ph sz="half" idx="12"/>
          </p:nvPr>
        </p:nvSpPr>
        <p:spPr>
          <a:xfrm>
            <a:off x="560025" y="1849438"/>
            <a:ext cx="4248000" cy="360000"/>
          </a:xfrm>
          <a:solidFill>
            <a:schemeClr val="accent3"/>
          </a:solidFill>
        </p:spPr>
        <p:txBody>
          <a:bodyPr/>
          <a:lstStyle>
            <a:lvl1pPr>
              <a:buClr>
                <a:schemeClr val="accent2"/>
              </a:buClr>
              <a:buNone/>
              <a:defRPr sz="1600">
                <a:solidFill>
                  <a:schemeClr val="bg1"/>
                </a:solidFill>
              </a:defRPr>
            </a:lvl1pPr>
            <a:lvl2pPr>
              <a:buClr>
                <a:schemeClr val="accent2"/>
              </a:buClr>
              <a:defRPr sz="2400"/>
            </a:lvl2pPr>
            <a:lvl3pPr>
              <a:buClr>
                <a:schemeClr val="accent2"/>
              </a:buClr>
              <a:defRPr sz="2000"/>
            </a:lvl3pPr>
            <a:lvl4pPr>
              <a:buClr>
                <a:schemeClr val="accent2"/>
              </a:buClr>
              <a:defRPr sz="1800"/>
            </a:lvl4pPr>
            <a:lvl5pPr>
              <a:buClr>
                <a:schemeClr val="accent2"/>
              </a:buCl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</p:txBody>
      </p:sp>
      <p:sp>
        <p:nvSpPr>
          <p:cNvPr id="9" name="Textplatzhalter 8"/>
          <p:cNvSpPr>
            <a:spLocks noGrp="1"/>
          </p:cNvSpPr>
          <p:nvPr>
            <p:ph type="body" sz="quarter" idx="13" hasCustomPrompt="1"/>
          </p:nvPr>
        </p:nvSpPr>
        <p:spPr>
          <a:xfrm>
            <a:off x="560025" y="2260800"/>
            <a:ext cx="4248000" cy="3960000"/>
          </a:xfrm>
          <a:solidFill>
            <a:schemeClr val="bg1"/>
          </a:solidFill>
        </p:spPr>
        <p:txBody>
          <a:bodyPr/>
          <a:lstStyle>
            <a:lvl1pPr>
              <a:buNone/>
              <a:defRPr sz="1600"/>
            </a:lvl1pPr>
          </a:lstStyle>
          <a:p>
            <a:pPr lvl="0"/>
            <a:r>
              <a:rPr lang="de-DE" dirty="0"/>
              <a:t>  </a:t>
            </a:r>
          </a:p>
        </p:txBody>
      </p:sp>
      <p:sp>
        <p:nvSpPr>
          <p:cNvPr id="10" name="Rechteck 9"/>
          <p:cNvSpPr/>
          <p:nvPr userDrawn="1"/>
        </p:nvSpPr>
        <p:spPr bwMode="auto">
          <a:xfrm>
            <a:off x="3590925" y="87581"/>
            <a:ext cx="1981200" cy="331519"/>
          </a:xfrm>
          <a:prstGeom prst="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de-DE" sz="1400" b="0" i="1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Arial" charset="0"/>
              </a:rPr>
              <a:t>Vertraulich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Zwei Box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8" name="Inhaltsplatzhalter 3"/>
          <p:cNvSpPr>
            <a:spLocks noGrp="1"/>
          </p:cNvSpPr>
          <p:nvPr>
            <p:ph sz="half" idx="12"/>
          </p:nvPr>
        </p:nvSpPr>
        <p:spPr>
          <a:xfrm>
            <a:off x="561975" y="1846800"/>
            <a:ext cx="4248000" cy="360000"/>
          </a:xfrm>
          <a:solidFill>
            <a:schemeClr val="accent3"/>
          </a:solidFill>
        </p:spPr>
        <p:txBody>
          <a:bodyPr/>
          <a:lstStyle>
            <a:lvl1pPr>
              <a:buClr>
                <a:schemeClr val="accent2"/>
              </a:buClr>
              <a:buNone/>
              <a:defRPr sz="1600">
                <a:solidFill>
                  <a:schemeClr val="bg1"/>
                </a:solidFill>
              </a:defRPr>
            </a:lvl1pPr>
            <a:lvl2pPr>
              <a:buClr>
                <a:schemeClr val="accent2"/>
              </a:buClr>
              <a:defRPr sz="2400"/>
            </a:lvl2pPr>
            <a:lvl3pPr>
              <a:buClr>
                <a:schemeClr val="accent2"/>
              </a:buClr>
              <a:defRPr sz="2000"/>
            </a:lvl3pPr>
            <a:lvl4pPr>
              <a:buClr>
                <a:schemeClr val="accent2"/>
              </a:buClr>
              <a:defRPr sz="1800"/>
            </a:lvl4pPr>
            <a:lvl5pPr>
              <a:buClr>
                <a:schemeClr val="accent2"/>
              </a:buCl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</p:txBody>
      </p:sp>
      <p:sp>
        <p:nvSpPr>
          <p:cNvPr id="6" name="Inhaltsplatzhalter 3"/>
          <p:cNvSpPr>
            <a:spLocks noGrp="1"/>
          </p:cNvSpPr>
          <p:nvPr>
            <p:ph sz="half" idx="13"/>
          </p:nvPr>
        </p:nvSpPr>
        <p:spPr>
          <a:xfrm>
            <a:off x="5094000" y="1846800"/>
            <a:ext cx="4248000" cy="360000"/>
          </a:xfrm>
          <a:solidFill>
            <a:schemeClr val="accent3"/>
          </a:solidFill>
        </p:spPr>
        <p:txBody>
          <a:bodyPr/>
          <a:lstStyle>
            <a:lvl1pPr>
              <a:buClr>
                <a:schemeClr val="accent2"/>
              </a:buClr>
              <a:buNone/>
              <a:defRPr sz="1600">
                <a:solidFill>
                  <a:schemeClr val="bg1"/>
                </a:solidFill>
              </a:defRPr>
            </a:lvl1pPr>
            <a:lvl2pPr>
              <a:buClr>
                <a:schemeClr val="accent2"/>
              </a:buClr>
              <a:defRPr sz="2400"/>
            </a:lvl2pPr>
            <a:lvl3pPr>
              <a:buClr>
                <a:schemeClr val="accent2"/>
              </a:buClr>
              <a:defRPr sz="2000"/>
            </a:lvl3pPr>
            <a:lvl4pPr>
              <a:buClr>
                <a:schemeClr val="accent2"/>
              </a:buClr>
              <a:defRPr sz="1800"/>
            </a:lvl4pPr>
            <a:lvl5pPr>
              <a:buClr>
                <a:schemeClr val="accent2"/>
              </a:buCl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</p:txBody>
      </p:sp>
      <p:sp>
        <p:nvSpPr>
          <p:cNvPr id="12" name="Textplatzhalter 8"/>
          <p:cNvSpPr>
            <a:spLocks noGrp="1"/>
          </p:cNvSpPr>
          <p:nvPr>
            <p:ph type="body" sz="quarter" idx="14" hasCustomPrompt="1"/>
          </p:nvPr>
        </p:nvSpPr>
        <p:spPr>
          <a:xfrm>
            <a:off x="561975" y="2260800"/>
            <a:ext cx="4248000" cy="3960000"/>
          </a:xfrm>
          <a:solidFill>
            <a:schemeClr val="bg1"/>
          </a:solidFill>
        </p:spPr>
        <p:txBody>
          <a:bodyPr/>
          <a:lstStyle>
            <a:lvl1pPr>
              <a:buNone/>
              <a:defRPr sz="1600"/>
            </a:lvl1pPr>
          </a:lstStyle>
          <a:p>
            <a:pPr lvl="0"/>
            <a:r>
              <a:rPr lang="de-DE" dirty="0"/>
              <a:t>  </a:t>
            </a:r>
          </a:p>
        </p:txBody>
      </p:sp>
      <p:sp>
        <p:nvSpPr>
          <p:cNvPr id="13" name="Textplatzhalter 8"/>
          <p:cNvSpPr>
            <a:spLocks noGrp="1"/>
          </p:cNvSpPr>
          <p:nvPr>
            <p:ph type="body" sz="quarter" idx="15" hasCustomPrompt="1"/>
          </p:nvPr>
        </p:nvSpPr>
        <p:spPr>
          <a:xfrm>
            <a:off x="5094000" y="2260800"/>
            <a:ext cx="4248000" cy="3960000"/>
          </a:xfrm>
          <a:solidFill>
            <a:schemeClr val="bg1"/>
          </a:solidFill>
        </p:spPr>
        <p:txBody>
          <a:bodyPr/>
          <a:lstStyle>
            <a:lvl1pPr>
              <a:buNone/>
              <a:defRPr sz="1600"/>
            </a:lvl1pPr>
          </a:lstStyle>
          <a:p>
            <a:pPr lvl="0"/>
            <a:r>
              <a:rPr lang="de-DE" dirty="0"/>
              <a:t>  </a:t>
            </a:r>
          </a:p>
        </p:txBody>
      </p:sp>
      <p:sp>
        <p:nvSpPr>
          <p:cNvPr id="9" name="Rechteck 8"/>
          <p:cNvSpPr/>
          <p:nvPr userDrawn="1"/>
        </p:nvSpPr>
        <p:spPr bwMode="auto">
          <a:xfrm>
            <a:off x="3590925" y="87581"/>
            <a:ext cx="1981200" cy="331519"/>
          </a:xfrm>
          <a:prstGeom prst="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de-DE" sz="1400" b="0" i="1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Arial" charset="0"/>
              </a:rPr>
              <a:t>Vertraulich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roße Box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kt 4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968128" name="think-cell Folie" r:id="rId4" imgW="0" imgH="0" progId="TCLayout.ActiveDocument.1">
                  <p:embed/>
                </p:oleObj>
              </mc:Choice>
              <mc:Fallback>
                <p:oleObj name="think-cell Folie" r:id="rId4" imgW="0" imgH="0" progId="TCLayout.ActiveDocument.1">
                  <p:embed/>
                  <p:pic>
                    <p:nvPicPr>
                      <p:cNvPr id="0" name="AutoShape 204"/>
                      <p:cNvPicPr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Textplatzhalter 8"/>
          <p:cNvSpPr>
            <a:spLocks noGrp="1"/>
          </p:cNvSpPr>
          <p:nvPr>
            <p:ph type="body" sz="quarter" idx="14" hasCustomPrompt="1"/>
          </p:nvPr>
        </p:nvSpPr>
        <p:spPr>
          <a:xfrm>
            <a:off x="558000" y="2260800"/>
            <a:ext cx="8785226" cy="3960000"/>
          </a:xfrm>
          <a:solidFill>
            <a:schemeClr val="bg1"/>
          </a:solidFill>
        </p:spPr>
        <p:txBody>
          <a:bodyPr/>
          <a:lstStyle>
            <a:lvl1pPr>
              <a:buNone/>
              <a:defRPr sz="1600"/>
            </a:lvl1pPr>
          </a:lstStyle>
          <a:p>
            <a:pPr lvl="0"/>
            <a:r>
              <a:rPr lang="de-DE" dirty="0"/>
              <a:t>  </a:t>
            </a: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Titelmasterformat durch Klicken bearbeiten</a:t>
            </a:r>
          </a:p>
        </p:txBody>
      </p:sp>
      <p:sp>
        <p:nvSpPr>
          <p:cNvPr id="8" name="Inhaltsplatzhalter 3"/>
          <p:cNvSpPr>
            <a:spLocks noGrp="1"/>
          </p:cNvSpPr>
          <p:nvPr>
            <p:ph sz="half" idx="12"/>
          </p:nvPr>
        </p:nvSpPr>
        <p:spPr>
          <a:xfrm>
            <a:off x="561974" y="1846800"/>
            <a:ext cx="8785227" cy="360000"/>
          </a:xfrm>
          <a:solidFill>
            <a:schemeClr val="accent3"/>
          </a:solidFill>
        </p:spPr>
        <p:txBody>
          <a:bodyPr/>
          <a:lstStyle>
            <a:lvl1pPr>
              <a:buClr>
                <a:schemeClr val="accent2"/>
              </a:buClr>
              <a:buNone/>
              <a:defRPr sz="1600">
                <a:solidFill>
                  <a:schemeClr val="bg1"/>
                </a:solidFill>
              </a:defRPr>
            </a:lvl1pPr>
            <a:lvl2pPr>
              <a:buClr>
                <a:schemeClr val="accent2"/>
              </a:buClr>
              <a:defRPr sz="2400"/>
            </a:lvl2pPr>
            <a:lvl3pPr>
              <a:buClr>
                <a:schemeClr val="accent2"/>
              </a:buClr>
              <a:defRPr sz="2000"/>
            </a:lvl3pPr>
            <a:lvl4pPr>
              <a:buClr>
                <a:schemeClr val="accent2"/>
              </a:buClr>
              <a:defRPr sz="1800"/>
            </a:lvl4pPr>
            <a:lvl5pPr>
              <a:buClr>
                <a:schemeClr val="accent2"/>
              </a:buCl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</p:txBody>
      </p:sp>
      <p:sp>
        <p:nvSpPr>
          <p:cNvPr id="9" name="Rechteck 8"/>
          <p:cNvSpPr/>
          <p:nvPr userDrawn="1"/>
        </p:nvSpPr>
        <p:spPr bwMode="auto">
          <a:xfrm>
            <a:off x="3590925" y="87581"/>
            <a:ext cx="1981200" cy="331519"/>
          </a:xfrm>
          <a:prstGeom prst="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de-DE" sz="1400" b="0" i="1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Arial" charset="0"/>
              </a:rPr>
              <a:t>Vertraulich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el 1"/>
          <p:cNvSpPr>
            <a:spLocks noGrp="1"/>
          </p:cNvSpPr>
          <p:nvPr>
            <p:ph type="title"/>
          </p:nvPr>
        </p:nvSpPr>
        <p:spPr>
          <a:xfrm>
            <a:off x="487363" y="819150"/>
            <a:ext cx="8966200" cy="91281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4" name="Rechteck 3"/>
          <p:cNvSpPr/>
          <p:nvPr userDrawn="1"/>
        </p:nvSpPr>
        <p:spPr bwMode="auto">
          <a:xfrm>
            <a:off x="3590925" y="87581"/>
            <a:ext cx="1981200" cy="331519"/>
          </a:xfrm>
          <a:prstGeom prst="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de-DE" sz="1400" b="0" i="1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Arial" charset="0"/>
              </a:rPr>
              <a:t>Vertraulich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561975" y="1844675"/>
            <a:ext cx="4248000" cy="4346575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20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5" name="Inhaltsplatzhalter 2"/>
          <p:cNvSpPr>
            <a:spLocks noGrp="1"/>
          </p:cNvSpPr>
          <p:nvPr>
            <p:ph sz="half" idx="10"/>
          </p:nvPr>
        </p:nvSpPr>
        <p:spPr>
          <a:xfrm>
            <a:off x="5097613" y="1844675"/>
            <a:ext cx="4248000" cy="4346575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20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7" name="Rechteck 6"/>
          <p:cNvSpPr/>
          <p:nvPr userDrawn="1"/>
        </p:nvSpPr>
        <p:spPr bwMode="auto">
          <a:xfrm>
            <a:off x="3590925" y="87581"/>
            <a:ext cx="1981200" cy="331519"/>
          </a:xfrm>
          <a:prstGeom prst="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de-DE" sz="1400" b="0" i="1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Arial" charset="0"/>
              </a:rPr>
              <a:t>Vertraulich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box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24" name="Inhaltsplatzhalter 2"/>
          <p:cNvSpPr>
            <a:spLocks noGrp="1"/>
          </p:cNvSpPr>
          <p:nvPr>
            <p:ph sz="half" idx="15"/>
          </p:nvPr>
        </p:nvSpPr>
        <p:spPr>
          <a:xfrm>
            <a:off x="4035426" y="1844675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25" name="Inhaltsplatzhalter 2"/>
          <p:cNvSpPr>
            <a:spLocks noGrp="1"/>
          </p:cNvSpPr>
          <p:nvPr>
            <p:ph sz="half" idx="16"/>
          </p:nvPr>
        </p:nvSpPr>
        <p:spPr>
          <a:xfrm>
            <a:off x="4035426" y="2952750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26" name="Inhaltsplatzhalter 2"/>
          <p:cNvSpPr>
            <a:spLocks noGrp="1"/>
          </p:cNvSpPr>
          <p:nvPr>
            <p:ph sz="half" idx="17"/>
          </p:nvPr>
        </p:nvSpPr>
        <p:spPr>
          <a:xfrm>
            <a:off x="4035425" y="4048125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27" name="Inhaltsplatzhalter 2"/>
          <p:cNvSpPr>
            <a:spLocks noGrp="1"/>
          </p:cNvSpPr>
          <p:nvPr>
            <p:ph sz="half" idx="18"/>
          </p:nvPr>
        </p:nvSpPr>
        <p:spPr>
          <a:xfrm>
            <a:off x="5797550" y="1844675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28" name="Inhaltsplatzhalter 2"/>
          <p:cNvSpPr>
            <a:spLocks noGrp="1"/>
          </p:cNvSpPr>
          <p:nvPr>
            <p:ph sz="half" idx="19"/>
          </p:nvPr>
        </p:nvSpPr>
        <p:spPr>
          <a:xfrm>
            <a:off x="5797550" y="2952750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29" name="Inhaltsplatzhalter 2"/>
          <p:cNvSpPr>
            <a:spLocks noGrp="1"/>
          </p:cNvSpPr>
          <p:nvPr>
            <p:ph sz="half" idx="20"/>
          </p:nvPr>
        </p:nvSpPr>
        <p:spPr>
          <a:xfrm>
            <a:off x="5797549" y="4048125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30" name="Inhaltsplatzhalter 2"/>
          <p:cNvSpPr>
            <a:spLocks noGrp="1"/>
          </p:cNvSpPr>
          <p:nvPr>
            <p:ph sz="half" idx="21"/>
          </p:nvPr>
        </p:nvSpPr>
        <p:spPr>
          <a:xfrm>
            <a:off x="7575550" y="1844675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31" name="Inhaltsplatzhalter 2"/>
          <p:cNvSpPr>
            <a:spLocks noGrp="1"/>
          </p:cNvSpPr>
          <p:nvPr>
            <p:ph sz="half" idx="22"/>
          </p:nvPr>
        </p:nvSpPr>
        <p:spPr>
          <a:xfrm>
            <a:off x="7575550" y="2952750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32" name="Inhaltsplatzhalter 2"/>
          <p:cNvSpPr>
            <a:spLocks noGrp="1"/>
          </p:cNvSpPr>
          <p:nvPr>
            <p:ph sz="half" idx="23"/>
          </p:nvPr>
        </p:nvSpPr>
        <p:spPr>
          <a:xfrm>
            <a:off x="7575549" y="4048125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18" name="Inhaltsplatzhalter 2"/>
          <p:cNvSpPr>
            <a:spLocks noGrp="1"/>
          </p:cNvSpPr>
          <p:nvPr>
            <p:ph sz="half" idx="1"/>
          </p:nvPr>
        </p:nvSpPr>
        <p:spPr>
          <a:xfrm>
            <a:off x="561975" y="1844675"/>
            <a:ext cx="3473450" cy="1095375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20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35" name="Inhaltsplatzhalter 2"/>
          <p:cNvSpPr>
            <a:spLocks noGrp="1"/>
          </p:cNvSpPr>
          <p:nvPr>
            <p:ph sz="half" idx="24"/>
          </p:nvPr>
        </p:nvSpPr>
        <p:spPr>
          <a:xfrm>
            <a:off x="561975" y="2940050"/>
            <a:ext cx="3473450" cy="1095375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20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36" name="Inhaltsplatzhalter 2"/>
          <p:cNvSpPr>
            <a:spLocks noGrp="1"/>
          </p:cNvSpPr>
          <p:nvPr>
            <p:ph sz="half" idx="25"/>
          </p:nvPr>
        </p:nvSpPr>
        <p:spPr>
          <a:xfrm>
            <a:off x="561975" y="4035425"/>
            <a:ext cx="3473450" cy="1095375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20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37" name="Inhaltsplatzhalter 2"/>
          <p:cNvSpPr>
            <a:spLocks noGrp="1"/>
          </p:cNvSpPr>
          <p:nvPr>
            <p:ph sz="half" idx="26"/>
          </p:nvPr>
        </p:nvSpPr>
        <p:spPr>
          <a:xfrm>
            <a:off x="561975" y="5130800"/>
            <a:ext cx="3473450" cy="1095375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20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38" name="Inhaltsplatzhalter 2"/>
          <p:cNvSpPr>
            <a:spLocks noGrp="1"/>
          </p:cNvSpPr>
          <p:nvPr>
            <p:ph sz="half" idx="27"/>
          </p:nvPr>
        </p:nvSpPr>
        <p:spPr>
          <a:xfrm>
            <a:off x="4035425" y="5156200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39" name="Inhaltsplatzhalter 2"/>
          <p:cNvSpPr>
            <a:spLocks noGrp="1"/>
          </p:cNvSpPr>
          <p:nvPr>
            <p:ph sz="half" idx="28"/>
          </p:nvPr>
        </p:nvSpPr>
        <p:spPr>
          <a:xfrm>
            <a:off x="5797549" y="5156200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40" name="Inhaltsplatzhalter 2"/>
          <p:cNvSpPr>
            <a:spLocks noGrp="1"/>
          </p:cNvSpPr>
          <p:nvPr>
            <p:ph sz="half" idx="29"/>
          </p:nvPr>
        </p:nvSpPr>
        <p:spPr>
          <a:xfrm>
            <a:off x="7575549" y="5156200"/>
            <a:ext cx="1741488" cy="1082675"/>
          </a:xfrm>
        </p:spPr>
        <p:txBody>
          <a:bodyPr/>
          <a:lstStyle>
            <a:lvl1pPr marL="180975" indent="-180975">
              <a:lnSpc>
                <a:spcPct val="100000"/>
              </a:lnSpc>
              <a:spcBef>
                <a:spcPts val="300"/>
              </a:spcBef>
              <a:defRPr sz="1200"/>
            </a:lvl1pPr>
            <a:lvl2pPr marL="422275" indent="-198438">
              <a:lnSpc>
                <a:spcPct val="100000"/>
              </a:lnSpc>
              <a:spcBef>
                <a:spcPts val="300"/>
              </a:spcBef>
              <a:defRPr sz="1100"/>
            </a:lvl2pPr>
            <a:lvl3pPr marL="630238" indent="-180975">
              <a:lnSpc>
                <a:spcPct val="100000"/>
              </a:lnSpc>
              <a:spcBef>
                <a:spcPts val="300"/>
              </a:spcBef>
              <a:defRPr sz="1050"/>
            </a:lvl3pPr>
            <a:lvl4pPr>
              <a:defRPr sz="11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</p:txBody>
      </p:sp>
      <p:sp>
        <p:nvSpPr>
          <p:cNvPr id="20" name="Rechteck 19"/>
          <p:cNvSpPr/>
          <p:nvPr userDrawn="1"/>
        </p:nvSpPr>
        <p:spPr bwMode="auto">
          <a:xfrm>
            <a:off x="3590925" y="87581"/>
            <a:ext cx="1981200" cy="331519"/>
          </a:xfrm>
          <a:prstGeom prst="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de-DE" sz="1400" b="0" i="1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Arial" charset="0"/>
              </a:rPr>
              <a:t>Vertraulich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hteck 2"/>
          <p:cNvSpPr/>
          <p:nvPr userDrawn="1"/>
        </p:nvSpPr>
        <p:spPr bwMode="auto">
          <a:xfrm>
            <a:off x="3590925" y="87581"/>
            <a:ext cx="1981200" cy="331519"/>
          </a:xfrm>
          <a:prstGeom prst="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de-DE" sz="1400" b="0" i="1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Arial" charset="0"/>
              </a:rPr>
              <a:t>Vertraulich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vmlDrawing" Target="../drawings/vmlDrawing1.vml"/><Relationship Id="rId12" Type="http://schemas.openxmlformats.org/officeDocument/2006/relationships/tags" Target="../tags/tag2.xml"/><Relationship Id="rId13" Type="http://schemas.openxmlformats.org/officeDocument/2006/relationships/oleObject" Target="../embeddings/oleObject1.bin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707330" name="Rectangle 2" hidden="1"/>
          <p:cNvGraphicFramePr>
            <a:graphicFrameLocks/>
          </p:cNvGraphicFramePr>
          <p:nvPr>
            <p:custDataLst>
              <p:tags r:id="rId12"/>
            </p:custDataLst>
            <p:extLst>
              <p:ext uri="{D42A27DB-BD31-4B8C-83A1-F6EECF244321}">
                <p14:modId xmlns:p14="http://schemas.microsoft.com/office/powerpoint/2010/main" val="2044907221"/>
              </p:ext>
            </p:ext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963021" name="think-cell Folie" r:id="rId13" imgW="0" imgH="0" progId="TCLayout.ActiveDocument.1">
                  <p:embed/>
                </p:oleObj>
              </mc:Choice>
              <mc:Fallback>
                <p:oleObj name="think-cell Folie" r:id="rId13" imgW="0" imgH="0" progId="TCLayout.ActiveDocument.1">
                  <p:embed/>
                  <p:pic>
                    <p:nvPicPr>
                      <p:cNvPr id="0" name="AutoShape 211"/>
                      <p:cNvPicPr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4707331" name="Line 3"/>
          <p:cNvSpPr>
            <a:spLocks noChangeShapeType="1"/>
          </p:cNvSpPr>
          <p:nvPr/>
        </p:nvSpPr>
        <p:spPr bwMode="auto">
          <a:xfrm>
            <a:off x="563563" y="1651000"/>
            <a:ext cx="8894762" cy="0"/>
          </a:xfrm>
          <a:prstGeom prst="line">
            <a:avLst/>
          </a:prstGeom>
          <a:noFill/>
          <a:ln w="28575">
            <a:solidFill>
              <a:srgbClr val="D6D6D4"/>
            </a:solidFill>
            <a:round/>
            <a:headEnd/>
            <a:tailEnd/>
          </a:ln>
          <a:effectLst/>
        </p:spPr>
        <p:txBody>
          <a:bodyPr/>
          <a:lstStyle/>
          <a:p>
            <a:endParaRPr lang="de-DE"/>
          </a:p>
        </p:txBody>
      </p:sp>
      <p:sp>
        <p:nvSpPr>
          <p:cNvPr id="4707332" name="Rectangle 4"/>
          <p:cNvSpPr>
            <a:spLocks noChangeArrowheads="1"/>
          </p:cNvSpPr>
          <p:nvPr/>
        </p:nvSpPr>
        <p:spPr bwMode="auto">
          <a:xfrm>
            <a:off x="0" y="514484"/>
            <a:ext cx="9962147" cy="5992679"/>
          </a:xfrm>
          <a:prstGeom prst="rect">
            <a:avLst/>
          </a:prstGeom>
          <a:solidFill>
            <a:srgbClr val="E4E4E4"/>
          </a:solidFill>
          <a:ln w="9525">
            <a:noFill/>
            <a:miter lim="800000"/>
            <a:headEnd/>
            <a:tailEnd/>
          </a:ln>
          <a:effectLst/>
        </p:spPr>
        <p:txBody>
          <a:bodyPr anchor="ctr">
            <a:noAutofit/>
          </a:bodyPr>
          <a:lstStyle/>
          <a:p>
            <a:endParaRPr lang="de-DE"/>
          </a:p>
        </p:txBody>
      </p:sp>
      <p:sp>
        <p:nvSpPr>
          <p:cNvPr id="4707333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87363" y="1828800"/>
            <a:ext cx="8966200" cy="4346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0" dirty="0"/>
              <a:t>Mastertextformat bearbeiten</a:t>
            </a:r>
          </a:p>
          <a:p>
            <a:pPr lvl="1"/>
            <a:r>
              <a:rPr lang="de-DE" noProof="0" dirty="0"/>
              <a:t>Zweite Ebene</a:t>
            </a:r>
          </a:p>
          <a:p>
            <a:pPr lvl="2"/>
            <a:r>
              <a:rPr lang="de-DE" noProof="0"/>
              <a:t>Dritte Ebene</a:t>
            </a:r>
          </a:p>
        </p:txBody>
      </p:sp>
      <p:sp>
        <p:nvSpPr>
          <p:cNvPr id="4707334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487363" y="514484"/>
            <a:ext cx="8966200" cy="912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normAutofit/>
          </a:bodyPr>
          <a:lstStyle/>
          <a:p>
            <a:pPr lvl="0"/>
            <a:endParaRPr lang="de-DE" noProof="0" dirty="0"/>
          </a:p>
        </p:txBody>
      </p:sp>
      <p:sp>
        <p:nvSpPr>
          <p:cNvPr id="4707335" name="Text Box 7"/>
          <p:cNvSpPr txBox="1">
            <a:spLocks noChangeArrowheads="1"/>
          </p:cNvSpPr>
          <p:nvPr/>
        </p:nvSpPr>
        <p:spPr bwMode="auto">
          <a:xfrm>
            <a:off x="8686800" y="6507163"/>
            <a:ext cx="685800" cy="22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lnSpc>
                <a:spcPct val="100000"/>
              </a:lnSpc>
              <a:spcBef>
                <a:spcPct val="50000"/>
              </a:spcBef>
              <a:buClrTx/>
              <a:buSzTx/>
              <a:buFontTx/>
              <a:buNone/>
            </a:pPr>
            <a:fld id="{0E4496D4-D01F-4FDE-BE27-DA3C647D17D3}" type="slidenum">
              <a:rPr lang="en-US" sz="900">
                <a:solidFill>
                  <a:srgbClr val="808080"/>
                </a:solidFill>
              </a:rPr>
              <a:pPr algn="r">
                <a:lnSpc>
                  <a:spcPct val="100000"/>
                </a:lnSpc>
                <a:spcBef>
                  <a:spcPct val="50000"/>
                </a:spcBef>
                <a:buClrTx/>
                <a:buSzTx/>
                <a:buFontTx/>
                <a:buNone/>
              </a:pPr>
              <a:t>‹Nr.›</a:t>
            </a:fld>
            <a:endParaRPr lang="en-US" sz="900">
              <a:solidFill>
                <a:srgbClr val="808080"/>
              </a:solidFill>
            </a:endParaRPr>
          </a:p>
        </p:txBody>
      </p:sp>
      <p:sp>
        <p:nvSpPr>
          <p:cNvPr id="4707336" name="Text Box 8"/>
          <p:cNvSpPr txBox="1">
            <a:spLocks noChangeArrowheads="1"/>
          </p:cNvSpPr>
          <p:nvPr/>
        </p:nvSpPr>
        <p:spPr bwMode="auto">
          <a:xfrm>
            <a:off x="3681413" y="4114800"/>
            <a:ext cx="4752975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0000" tIns="46800" rIns="90000" bIns="46800">
            <a:spAutoFit/>
          </a:bodyPr>
          <a:lstStyle/>
          <a:p>
            <a:pPr>
              <a:lnSpc>
                <a:spcPct val="100000"/>
              </a:lnSpc>
              <a:spcBef>
                <a:spcPct val="50000"/>
              </a:spcBef>
              <a:buSzTx/>
              <a:buFont typeface="Monotype Sorts" pitchFamily="2" charset="2"/>
              <a:buChar char="è"/>
            </a:pPr>
            <a:endParaRPr lang="de-DE" sz="1600">
              <a:solidFill>
                <a:schemeClr val="tx1"/>
              </a:solidFill>
            </a:endParaRPr>
          </a:p>
        </p:txBody>
      </p:sp>
      <p:grpSp>
        <p:nvGrpSpPr>
          <p:cNvPr id="2" name="Gruppierung 1"/>
          <p:cNvGrpSpPr>
            <a:grpSpLocks noChangeAspect="1"/>
          </p:cNvGrpSpPr>
          <p:nvPr userDrawn="1"/>
        </p:nvGrpSpPr>
        <p:grpSpPr>
          <a:xfrm>
            <a:off x="8913563" y="37233"/>
            <a:ext cx="540000" cy="428342"/>
            <a:chOff x="8895347" y="41273"/>
            <a:chExt cx="532559" cy="428342"/>
          </a:xfrm>
        </p:grpSpPr>
        <p:sp>
          <p:nvSpPr>
            <p:cNvPr id="12" name="Rechteck 11"/>
            <p:cNvSpPr/>
            <p:nvPr/>
          </p:nvSpPr>
          <p:spPr>
            <a:xfrm>
              <a:off x="8895347" y="118243"/>
              <a:ext cx="532559" cy="28386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 eaLnBrk="0" hangingPunct="0">
                <a:lnSpc>
                  <a:spcPct val="105000"/>
                </a:lnSpc>
                <a:spcBef>
                  <a:spcPct val="45000"/>
                </a:spcBef>
                <a:buClr>
                  <a:schemeClr val="accent2"/>
                </a:buClr>
                <a:buSzPct val="130000"/>
              </a:pPr>
              <a:r>
                <a:rPr lang="en-US" sz="600" b="1" dirty="0" smtClean="0">
                  <a:solidFill>
                    <a:schemeClr val="tx2"/>
                  </a:solidFill>
                  <a:latin typeface="Apple Braille" charset="0"/>
                  <a:ea typeface="Apple Braille" charset="0"/>
                  <a:cs typeface="Apple Braille" charset="0"/>
                </a:rPr>
                <a:t>Connected</a:t>
              </a:r>
              <a:br>
                <a:rPr lang="en-US" sz="600" b="1" dirty="0" smtClean="0">
                  <a:solidFill>
                    <a:schemeClr val="tx2"/>
                  </a:solidFill>
                  <a:latin typeface="Apple Braille" charset="0"/>
                  <a:ea typeface="Apple Braille" charset="0"/>
                  <a:cs typeface="Apple Braille" charset="0"/>
                </a:rPr>
              </a:br>
              <a:r>
                <a:rPr lang="en-US" sz="600" b="1" dirty="0" smtClean="0">
                  <a:solidFill>
                    <a:schemeClr val="accent3"/>
                  </a:solidFill>
                  <a:latin typeface="Apple Braille" charset="0"/>
                  <a:ea typeface="Apple Braille" charset="0"/>
                  <a:cs typeface="Apple Braille" charset="0"/>
                </a:rPr>
                <a:t>Value</a:t>
              </a:r>
            </a:p>
          </p:txBody>
        </p:sp>
        <p:sp>
          <p:nvSpPr>
            <p:cNvPr id="13" name="Bogen 12"/>
            <p:cNvSpPr/>
            <p:nvPr/>
          </p:nvSpPr>
          <p:spPr bwMode="auto">
            <a:xfrm rot="18360000" flipH="1" flipV="1">
              <a:off x="8944258" y="41273"/>
              <a:ext cx="428342" cy="428342"/>
            </a:xfrm>
            <a:prstGeom prst="arc">
              <a:avLst>
                <a:gd name="adj1" fmla="val 562677"/>
                <a:gd name="adj2" fmla="val 10577168"/>
              </a:avLst>
            </a:prstGeom>
            <a:noFill/>
            <a:ln w="38100" cap="flat" cmpd="sng" algn="ctr">
              <a:solidFill>
                <a:schemeClr val="accent3"/>
              </a:solidFill>
              <a:prstDash val="solid"/>
              <a:round/>
              <a:headEnd type="none" w="med" len="med"/>
              <a:tailEnd type="triangle" w="med" len="med"/>
            </a:ln>
            <a:effectLst/>
          </p:spPr>
          <p:txBody>
            <a:bodyPr rtlCol="0" anchor="ctr"/>
            <a:lstStyle/>
            <a:p>
              <a:pPr algn="ctr"/>
              <a:endParaRPr sz="600"/>
            </a:p>
          </p:txBody>
        </p:sp>
        <p:sp>
          <p:nvSpPr>
            <p:cNvPr id="14" name="Bogen 13"/>
            <p:cNvSpPr/>
            <p:nvPr/>
          </p:nvSpPr>
          <p:spPr bwMode="auto">
            <a:xfrm rot="18578562" flipH="1">
              <a:off x="8944258" y="41273"/>
              <a:ext cx="428342" cy="428342"/>
            </a:xfrm>
            <a:prstGeom prst="arc">
              <a:avLst>
                <a:gd name="adj1" fmla="val 562677"/>
                <a:gd name="adj2" fmla="val 10561851"/>
              </a:avLst>
            </a:prstGeom>
            <a:noFill/>
            <a:ln w="38100" cap="flat" cmpd="sng" algn="ctr">
              <a:solidFill>
                <a:schemeClr val="accent2"/>
              </a:solidFill>
              <a:prstDash val="solid"/>
              <a:round/>
              <a:headEnd type="triangle" w="med" len="med"/>
              <a:tailEnd type="none" w="med" len="med"/>
            </a:ln>
            <a:effectLst/>
          </p:spPr>
          <p:txBody>
            <a:bodyPr rtlCol="0" anchor="ctr"/>
            <a:lstStyle/>
            <a:p>
              <a:pPr algn="ctr"/>
              <a:endParaRPr sz="600"/>
            </a:p>
          </p:txBody>
        </p:sp>
      </p:grpSp>
      <p:sp>
        <p:nvSpPr>
          <p:cNvPr id="15" name="Rechteck 14"/>
          <p:cNvSpPr/>
          <p:nvPr userDrawn="1"/>
        </p:nvSpPr>
        <p:spPr bwMode="auto">
          <a:xfrm>
            <a:off x="3590925" y="87581"/>
            <a:ext cx="1981200" cy="331519"/>
          </a:xfrm>
          <a:prstGeom prst="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de-DE" sz="1400" b="0" i="1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Arial" charset="0"/>
              </a:rPr>
              <a:t>Vertraulich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1" r:id="rId1"/>
    <p:sldLayoutId id="2147483702" r:id="rId2"/>
    <p:sldLayoutId id="2147483703" r:id="rId3"/>
    <p:sldLayoutId id="2147483704" r:id="rId4"/>
    <p:sldLayoutId id="2147483705" r:id="rId5"/>
    <p:sldLayoutId id="2147483706" r:id="rId6"/>
    <p:sldLayoutId id="2147483707" r:id="rId7"/>
    <p:sldLayoutId id="2147483708" r:id="rId8"/>
    <p:sldLayoutId id="2147483709" r:id="rId9"/>
  </p:sldLayoutIdLst>
  <p:timing>
    <p:tnLst>
      <p:par>
        <p:cTn id="1" dur="indefinite" restart="never" nodeType="tmRoot"/>
      </p:par>
    </p:tnLst>
  </p:timing>
  <p:txStyles>
    <p:titleStyle>
      <a:lvl1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400" baseline="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400">
          <a:solidFill>
            <a:schemeClr val="folHlink"/>
          </a:solidFill>
          <a:latin typeface="Arial" charset="0"/>
        </a:defRPr>
      </a:lvl2pPr>
      <a:lvl3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400">
          <a:solidFill>
            <a:schemeClr val="folHlink"/>
          </a:solidFill>
          <a:latin typeface="Arial" charset="0"/>
        </a:defRPr>
      </a:lvl3pPr>
      <a:lvl4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400">
          <a:solidFill>
            <a:schemeClr val="folHlink"/>
          </a:solidFill>
          <a:latin typeface="Arial" charset="0"/>
        </a:defRPr>
      </a:lvl4pPr>
      <a:lvl5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400">
          <a:solidFill>
            <a:schemeClr val="folHlink"/>
          </a:solidFill>
          <a:latin typeface="Arial" charset="0"/>
        </a:defRPr>
      </a:lvl5pPr>
      <a:lvl6pPr marL="4572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400">
          <a:solidFill>
            <a:schemeClr val="folHlink"/>
          </a:solidFill>
          <a:latin typeface="Arial" charset="0"/>
        </a:defRPr>
      </a:lvl6pPr>
      <a:lvl7pPr marL="9144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400">
          <a:solidFill>
            <a:schemeClr val="folHlink"/>
          </a:solidFill>
          <a:latin typeface="Arial" charset="0"/>
        </a:defRPr>
      </a:lvl7pPr>
      <a:lvl8pPr marL="13716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400">
          <a:solidFill>
            <a:schemeClr val="folHlink"/>
          </a:solidFill>
          <a:latin typeface="Arial" charset="0"/>
        </a:defRPr>
      </a:lvl8pPr>
      <a:lvl9pPr marL="18288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2400">
          <a:solidFill>
            <a:schemeClr val="folHlink"/>
          </a:solidFill>
          <a:latin typeface="Arial" charset="0"/>
        </a:defRPr>
      </a:lvl9pPr>
    </p:titleStyle>
    <p:bodyStyle>
      <a:lvl1pPr marL="285750" indent="-285750" algn="l" rtl="0" eaLnBrk="1" fontAlgn="base" hangingPunct="1">
        <a:lnSpc>
          <a:spcPct val="115000"/>
        </a:lnSpc>
        <a:spcBef>
          <a:spcPct val="45000"/>
        </a:spcBef>
        <a:spcAft>
          <a:spcPct val="0"/>
        </a:spcAft>
        <a:buClr>
          <a:schemeClr val="accent2"/>
        </a:buClr>
        <a:buSzPct val="130000"/>
        <a:buFont typeface="Arial" charset="0"/>
        <a:buChar char="»"/>
        <a:defRPr>
          <a:solidFill>
            <a:schemeClr val="tx2"/>
          </a:solidFill>
          <a:latin typeface="+mn-lt"/>
          <a:ea typeface="+mn-ea"/>
          <a:cs typeface="+mn-cs"/>
        </a:defRPr>
      </a:lvl1pPr>
      <a:lvl2pPr marL="666750" indent="-190500" algn="l" rtl="0" eaLnBrk="1" fontAlgn="base" hangingPunct="1">
        <a:lnSpc>
          <a:spcPct val="115000"/>
        </a:lnSpc>
        <a:spcBef>
          <a:spcPct val="45000"/>
        </a:spcBef>
        <a:spcAft>
          <a:spcPct val="0"/>
        </a:spcAft>
        <a:buClr>
          <a:schemeClr val="accent2"/>
        </a:buClr>
        <a:buFont typeface="Wingdings" pitchFamily="2" charset="2"/>
        <a:buChar char="§"/>
        <a:defRPr sz="1600">
          <a:solidFill>
            <a:schemeClr val="tx2"/>
          </a:solidFill>
          <a:latin typeface="+mn-lt"/>
        </a:defRPr>
      </a:lvl2pPr>
      <a:lvl3pPr marL="1047750" indent="-190500" algn="l" rtl="0" eaLnBrk="1" fontAlgn="base" hangingPunct="1">
        <a:lnSpc>
          <a:spcPct val="115000"/>
        </a:lnSpc>
        <a:spcBef>
          <a:spcPct val="45000"/>
        </a:spcBef>
        <a:spcAft>
          <a:spcPct val="0"/>
        </a:spcAft>
        <a:buClr>
          <a:schemeClr val="accent2"/>
        </a:buClr>
        <a:buChar char="»"/>
        <a:defRPr sz="1400">
          <a:solidFill>
            <a:schemeClr val="tx2"/>
          </a:solidFill>
          <a:latin typeface="+mn-lt"/>
        </a:defRPr>
      </a:lvl3pPr>
      <a:lvl4pPr marL="1428750" indent="-190500" algn="l" rtl="0" eaLnBrk="1" fontAlgn="base" hangingPunct="1">
        <a:lnSpc>
          <a:spcPct val="115000"/>
        </a:lnSpc>
        <a:spcBef>
          <a:spcPct val="45000"/>
        </a:spcBef>
        <a:spcAft>
          <a:spcPct val="0"/>
        </a:spcAft>
        <a:buClr>
          <a:schemeClr val="accent2"/>
        </a:buClr>
        <a:buFont typeface="Wingdings" pitchFamily="2" charset="2"/>
        <a:defRPr sz="1200">
          <a:solidFill>
            <a:schemeClr val="tx2"/>
          </a:solidFill>
          <a:latin typeface="+mn-lt"/>
        </a:defRPr>
      </a:lvl4pPr>
      <a:lvl5pPr marL="1809750" indent="-190500" algn="l" rtl="0" eaLnBrk="1" fontAlgn="base" hangingPunct="1">
        <a:lnSpc>
          <a:spcPct val="115000"/>
        </a:lnSpc>
        <a:spcBef>
          <a:spcPct val="45000"/>
        </a:spcBef>
        <a:spcAft>
          <a:spcPct val="0"/>
        </a:spcAft>
        <a:buClr>
          <a:schemeClr val="accent2"/>
        </a:buClr>
        <a:buChar char="»"/>
        <a:defRPr sz="1200">
          <a:solidFill>
            <a:schemeClr val="folHlink"/>
          </a:solidFill>
          <a:latin typeface="+mn-lt"/>
        </a:defRPr>
      </a:lvl5pPr>
      <a:lvl6pPr marL="2266950" indent="-190500" algn="l" rtl="0" eaLnBrk="1" fontAlgn="base" hangingPunct="1">
        <a:lnSpc>
          <a:spcPct val="115000"/>
        </a:lnSpc>
        <a:spcBef>
          <a:spcPct val="45000"/>
        </a:spcBef>
        <a:spcAft>
          <a:spcPct val="0"/>
        </a:spcAft>
        <a:buClr>
          <a:schemeClr val="accent2"/>
        </a:buClr>
        <a:buChar char="»"/>
        <a:defRPr sz="1200">
          <a:solidFill>
            <a:schemeClr val="folHlink"/>
          </a:solidFill>
          <a:latin typeface="+mn-lt"/>
        </a:defRPr>
      </a:lvl6pPr>
      <a:lvl7pPr marL="2724150" indent="-190500" algn="l" rtl="0" eaLnBrk="1" fontAlgn="base" hangingPunct="1">
        <a:lnSpc>
          <a:spcPct val="115000"/>
        </a:lnSpc>
        <a:spcBef>
          <a:spcPct val="45000"/>
        </a:spcBef>
        <a:spcAft>
          <a:spcPct val="0"/>
        </a:spcAft>
        <a:buClr>
          <a:schemeClr val="accent2"/>
        </a:buClr>
        <a:buChar char="»"/>
        <a:defRPr sz="1200">
          <a:solidFill>
            <a:schemeClr val="folHlink"/>
          </a:solidFill>
          <a:latin typeface="+mn-lt"/>
        </a:defRPr>
      </a:lvl7pPr>
      <a:lvl8pPr marL="3181350" indent="-190500" algn="l" rtl="0" eaLnBrk="1" fontAlgn="base" hangingPunct="1">
        <a:lnSpc>
          <a:spcPct val="115000"/>
        </a:lnSpc>
        <a:spcBef>
          <a:spcPct val="45000"/>
        </a:spcBef>
        <a:spcAft>
          <a:spcPct val="0"/>
        </a:spcAft>
        <a:buClr>
          <a:schemeClr val="accent2"/>
        </a:buClr>
        <a:buChar char="»"/>
        <a:defRPr sz="1200">
          <a:solidFill>
            <a:schemeClr val="folHlink"/>
          </a:solidFill>
          <a:latin typeface="+mn-lt"/>
        </a:defRPr>
      </a:lvl8pPr>
      <a:lvl9pPr marL="3638550" indent="-190500" algn="l" rtl="0" eaLnBrk="1" fontAlgn="base" hangingPunct="1">
        <a:lnSpc>
          <a:spcPct val="115000"/>
        </a:lnSpc>
        <a:spcBef>
          <a:spcPct val="45000"/>
        </a:spcBef>
        <a:spcAft>
          <a:spcPct val="0"/>
        </a:spcAft>
        <a:buClr>
          <a:schemeClr val="accent2"/>
        </a:buClr>
        <a:buChar char="»"/>
        <a:defRPr sz="1200">
          <a:solidFill>
            <a:schemeClr val="folHlink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4" Type="http://schemas.openxmlformats.org/officeDocument/2006/relationships/oleObject" Target="../embeddings/oleObject5.bin"/><Relationship Id="rId5" Type="http://schemas.openxmlformats.org/officeDocument/2006/relationships/image" Target="../media/image1.emf"/><Relationship Id="rId1" Type="http://schemas.openxmlformats.org/officeDocument/2006/relationships/vmlDrawing" Target="../drawings/vmlDrawing5.vml"/><Relationship Id="rId2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Text Placeholder 1"/>
          <p:cNvSpPr txBox="1">
            <a:spLocks/>
          </p:cNvSpPr>
          <p:nvPr/>
        </p:nvSpPr>
        <p:spPr bwMode="auto">
          <a:xfrm>
            <a:off x="601155" y="1427297"/>
            <a:ext cx="8966200" cy="4901657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marL="285750" indent="-285750"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charset="0"/>
              <a:buChar char="»"/>
              <a:defRPr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666750" indent="-190500"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Font typeface="Wingdings" pitchFamily="2" charset="2"/>
              <a:buChar char="§"/>
              <a:defRPr sz="1600" baseline="0">
                <a:solidFill>
                  <a:schemeClr val="tx2"/>
                </a:solidFill>
                <a:latin typeface="+mn-lt"/>
              </a:defRPr>
            </a:lvl2pPr>
            <a:lvl3pPr marL="1047750" indent="-190500"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Char char="»"/>
              <a:defRPr sz="1400" baseline="0">
                <a:solidFill>
                  <a:schemeClr val="tx2"/>
                </a:solidFill>
                <a:latin typeface="+mn-lt"/>
              </a:defRPr>
            </a:lvl3pPr>
            <a:lvl4pPr marL="1428750" indent="-190500"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Font typeface="Wingdings" pitchFamily="2" charset="2"/>
              <a:buChar char="§"/>
              <a:defRPr sz="1200" baseline="0">
                <a:solidFill>
                  <a:schemeClr val="tx2"/>
                </a:solidFill>
                <a:latin typeface="+mn-lt"/>
              </a:defRPr>
            </a:lvl4pPr>
            <a:lvl5pPr marL="1809750" indent="-190500"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Char char="»"/>
              <a:defRPr sz="1200" baseline="0">
                <a:solidFill>
                  <a:schemeClr val="tx2"/>
                </a:solidFill>
                <a:latin typeface="+mn-lt"/>
              </a:defRPr>
            </a:lvl5pPr>
            <a:lvl6pPr marL="2266950" indent="-190500"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Char char="»"/>
              <a:defRPr sz="1200">
                <a:solidFill>
                  <a:schemeClr val="folHlink"/>
                </a:solidFill>
                <a:latin typeface="+mn-lt"/>
              </a:defRPr>
            </a:lvl6pPr>
            <a:lvl7pPr marL="2724150" indent="-190500"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Char char="»"/>
              <a:defRPr sz="1200">
                <a:solidFill>
                  <a:schemeClr val="folHlink"/>
                </a:solidFill>
                <a:latin typeface="+mn-lt"/>
              </a:defRPr>
            </a:lvl7pPr>
            <a:lvl8pPr marL="3181350" indent="-190500"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Char char="»"/>
              <a:defRPr sz="1200">
                <a:solidFill>
                  <a:schemeClr val="folHlink"/>
                </a:solidFill>
                <a:latin typeface="+mn-lt"/>
              </a:defRPr>
            </a:lvl8pPr>
            <a:lvl9pPr marL="3638550" indent="-190500" algn="l" rtl="0" eaLnBrk="1" fontAlgn="base" hangingPunct="1">
              <a:lnSpc>
                <a:spcPct val="11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Char char="»"/>
              <a:defRPr sz="1200">
                <a:solidFill>
                  <a:schemeClr val="folHlink"/>
                </a:solidFill>
                <a:latin typeface="+mn-lt"/>
              </a:defRPr>
            </a:lvl9pPr>
          </a:lstStyle>
          <a:p>
            <a:pPr marL="0" indent="0">
              <a:buFont typeface="Arial" charset="0"/>
              <a:buNone/>
            </a:pPr>
            <a:r>
              <a:rPr lang="en-US" sz="1800" kern="0" dirty="0">
                <a:latin typeface="Apple Braille" charset="0"/>
                <a:ea typeface="Apple Braille" charset="0"/>
                <a:cs typeface="Apple Braille" charset="0"/>
              </a:rPr>
              <a:t> </a:t>
            </a:r>
          </a:p>
        </p:txBody>
      </p:sp>
      <p:sp>
        <p:nvSpPr>
          <p:cNvPr id="32" name="Ellipse 15"/>
          <p:cNvSpPr/>
          <p:nvPr/>
        </p:nvSpPr>
        <p:spPr bwMode="auto">
          <a:xfrm>
            <a:off x="2743200" y="1909085"/>
            <a:ext cx="4469766" cy="4145140"/>
          </a:xfrm>
          <a:prstGeom prst="ellipse">
            <a:avLst/>
          </a:prstGeom>
          <a:noFill/>
          <a:ln w="28575">
            <a:solidFill>
              <a:schemeClr val="accent4"/>
            </a:solidFill>
            <a:prstDash val="lgDash"/>
            <a:round/>
            <a:headEnd/>
            <a:tailEnd/>
          </a:ln>
        </p:spPr>
        <p:txBody>
          <a:bodyPr tIns="108000"/>
          <a:lstStyle/>
          <a:p>
            <a:pPr algn="ctr"/>
            <a:endParaRPr lang="en-US" sz="1100" b="1" dirty="0">
              <a:solidFill>
                <a:schemeClr val="tx1"/>
              </a:solidFill>
              <a:latin typeface="Apple Braille" charset="0"/>
              <a:ea typeface="Apple Braille" charset="0"/>
              <a:cs typeface="Apple Braille" charset="0"/>
            </a:endParaRPr>
          </a:p>
        </p:txBody>
      </p:sp>
      <p:sp>
        <p:nvSpPr>
          <p:cNvPr id="2" name="Ellipse 1"/>
          <p:cNvSpPr/>
          <p:nvPr/>
        </p:nvSpPr>
        <p:spPr bwMode="auto">
          <a:xfrm>
            <a:off x="4619160" y="3083271"/>
            <a:ext cx="2520000" cy="2520000"/>
          </a:xfrm>
          <a:prstGeom prst="ellipse">
            <a:avLst/>
          </a:prstGeom>
          <a:solidFill>
            <a:schemeClr val="accent3">
              <a:alpha val="58000"/>
            </a:schemeClr>
          </a:solidFill>
          <a:ln w="9525">
            <a:noFill/>
            <a:prstDash val="solid"/>
            <a:round/>
            <a:headEnd/>
            <a:tailEnd/>
          </a:ln>
        </p:spPr>
        <p:txBody>
          <a:bodyPr lIns="0" tIns="108000"/>
          <a:lstStyle/>
          <a:p>
            <a:pPr algn="ctr"/>
            <a:endParaRPr lang="en-US" sz="1100" b="1" dirty="0">
              <a:solidFill>
                <a:schemeClr val="bg1"/>
              </a:solidFill>
              <a:latin typeface="Apple Braille" charset="0"/>
              <a:ea typeface="Apple Braille" charset="0"/>
              <a:cs typeface="Apple Braille" charset="0"/>
            </a:endParaRPr>
          </a:p>
        </p:txBody>
      </p:sp>
      <p:sp>
        <p:nvSpPr>
          <p:cNvPr id="17" name="Ellipse 16"/>
          <p:cNvSpPr/>
          <p:nvPr/>
        </p:nvSpPr>
        <p:spPr bwMode="auto">
          <a:xfrm>
            <a:off x="3712051" y="1944945"/>
            <a:ext cx="2520000" cy="2520000"/>
          </a:xfrm>
          <a:prstGeom prst="ellipse">
            <a:avLst/>
          </a:prstGeom>
          <a:solidFill>
            <a:srgbClr val="E7EFF2">
              <a:alpha val="78000"/>
            </a:srgbClr>
          </a:solidFill>
          <a:ln w="9525">
            <a:noFill/>
            <a:prstDash val="solid"/>
            <a:round/>
            <a:headEnd/>
            <a:tailEnd/>
          </a:ln>
        </p:spPr>
        <p:txBody>
          <a:bodyPr tIns="36000"/>
          <a:lstStyle/>
          <a:p>
            <a:pPr algn="ctr"/>
            <a:endParaRPr lang="en-US" sz="400" b="1" dirty="0">
              <a:latin typeface="Apple Braille" charset="0"/>
              <a:ea typeface="Apple Braille" charset="0"/>
              <a:cs typeface="Apple Braille" charset="0"/>
            </a:endParaRPr>
          </a:p>
        </p:txBody>
      </p:sp>
      <p:graphicFrame>
        <p:nvGraphicFramePr>
          <p:cNvPr id="76" name="Objekt 75" hidden="1"/>
          <p:cNvGraphicFramePr>
            <a:graphicFrameLocks noChangeAspect="1"/>
          </p:cNvGraphicFramePr>
          <p:nvPr>
            <p:custDataLst>
              <p:tags r:id="rId2"/>
            </p:custDataLst>
            <p:extLst/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912972" name="think-cell Folie" r:id="rId4" imgW="360" imgH="360" progId="TCLayout.ActiveDocument.1">
                  <p:embed/>
                </p:oleObj>
              </mc:Choice>
              <mc:Fallback>
                <p:oleObj name="think-cell Folie" r:id="rId4" imgW="360" imgH="360" progId="TCLayout.ActiveDocument.1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b="1" dirty="0" smtClean="0">
                <a:latin typeface="Apple Braille" charset="0"/>
                <a:ea typeface="Apple Braille" charset="0"/>
                <a:cs typeface="Apple Braille" charset="0"/>
              </a:rPr>
              <a:t>Connected Value </a:t>
            </a:r>
            <a:r>
              <a:rPr lang="en-US" b="1" dirty="0" smtClean="0">
                <a:latin typeface="Apple Braille" charset="0"/>
                <a:ea typeface="Apple Braille" charset="0"/>
                <a:cs typeface="Apple Braille" charset="0"/>
              </a:rPr>
              <a:t>– enabling as-a-service business models for the connected industry</a:t>
            </a:r>
            <a:endParaRPr lang="en-US" b="1" dirty="0">
              <a:latin typeface="Apple Braille" charset="0"/>
              <a:ea typeface="Apple Braille" charset="0"/>
              <a:cs typeface="Apple Braille" charset="0"/>
            </a:endParaRPr>
          </a:p>
        </p:txBody>
      </p:sp>
      <p:sp>
        <p:nvSpPr>
          <p:cNvPr id="22" name="Rechteck 21"/>
          <p:cNvSpPr/>
          <p:nvPr/>
        </p:nvSpPr>
        <p:spPr>
          <a:xfrm>
            <a:off x="7221902" y="1944945"/>
            <a:ext cx="2354322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smtClean="0">
                <a:latin typeface="Apple Braille" charset="0"/>
                <a:ea typeface="Apple Braille" charset="0"/>
                <a:cs typeface="Apple Braille" charset="0"/>
              </a:rPr>
              <a:t>As-a-service pricing &amp; </a:t>
            </a:r>
            <a:r>
              <a:rPr lang="en-US" sz="1400" b="1" dirty="0" smtClean="0">
                <a:latin typeface="Apple Braille" charset="0"/>
                <a:ea typeface="Apple Braille" charset="0"/>
                <a:cs typeface="Apple Braille" charset="0"/>
              </a:rPr>
              <a:t>m</a:t>
            </a:r>
            <a:r>
              <a:rPr lang="en-US" sz="1400" b="1" dirty="0" smtClean="0">
                <a:latin typeface="Apple Braille" charset="0"/>
                <a:ea typeface="Apple Braille" charset="0"/>
                <a:cs typeface="Apple Braille" charset="0"/>
              </a:rPr>
              <a:t>anagement platform </a:t>
            </a:r>
            <a:endParaRPr lang="en-US" sz="1400" dirty="0" smtClean="0">
              <a:latin typeface="Apple Braille" charset="0"/>
              <a:ea typeface="Apple Braille" charset="0"/>
              <a:cs typeface="Apple Braille" charset="0"/>
            </a:endParaRPr>
          </a:p>
        </p:txBody>
      </p:sp>
      <p:cxnSp>
        <p:nvCxnSpPr>
          <p:cNvPr id="36" name="Gewinkelter Verbinder 5"/>
          <p:cNvCxnSpPr/>
          <p:nvPr/>
        </p:nvCxnSpPr>
        <p:spPr bwMode="auto">
          <a:xfrm rot="10800000" flipV="1">
            <a:off x="6023620" y="2035394"/>
            <a:ext cx="895258" cy="469714"/>
          </a:xfrm>
          <a:prstGeom prst="bentConnector3">
            <a:avLst>
              <a:gd name="adj1" fmla="val 50000"/>
            </a:avLst>
          </a:prstGeom>
          <a:solidFill>
            <a:schemeClr val="bg1"/>
          </a:solidFill>
          <a:ln w="19050" cap="flat" cmpd="sng" algn="ctr">
            <a:solidFill>
              <a:schemeClr val="accent2"/>
            </a:solidFill>
            <a:prstDash val="solid"/>
            <a:round/>
            <a:headEnd type="oval" w="med" len="med"/>
            <a:tailEnd type="oval" w="med" len="med"/>
          </a:ln>
          <a:effectLst/>
        </p:spPr>
      </p:cxnSp>
      <p:sp>
        <p:nvSpPr>
          <p:cNvPr id="16" name="Ellipse 15"/>
          <p:cNvSpPr/>
          <p:nvPr/>
        </p:nvSpPr>
        <p:spPr bwMode="auto">
          <a:xfrm>
            <a:off x="2818717" y="2995444"/>
            <a:ext cx="2520000" cy="2520000"/>
          </a:xfrm>
          <a:prstGeom prst="ellipse">
            <a:avLst/>
          </a:prstGeom>
          <a:solidFill>
            <a:schemeClr val="tx1">
              <a:lumMod val="40000"/>
              <a:lumOff val="60000"/>
              <a:alpha val="58000"/>
            </a:schemeClr>
          </a:solidFill>
          <a:ln w="9525">
            <a:noFill/>
            <a:prstDash val="solid"/>
            <a:round/>
            <a:headEnd/>
            <a:tailEnd/>
          </a:ln>
        </p:spPr>
        <p:txBody>
          <a:bodyPr tIns="108000"/>
          <a:lstStyle/>
          <a:p>
            <a:pPr algn="ctr"/>
            <a:endParaRPr lang="en-US" sz="1100" b="1" dirty="0">
              <a:solidFill>
                <a:schemeClr val="tx1"/>
              </a:solidFill>
              <a:latin typeface="Apple Braille" charset="0"/>
              <a:ea typeface="Apple Braille" charset="0"/>
              <a:cs typeface="Apple Braille" charset="0"/>
            </a:endParaRPr>
          </a:p>
        </p:txBody>
      </p:sp>
      <p:grpSp>
        <p:nvGrpSpPr>
          <p:cNvPr id="11" name="Gruppieren 10"/>
          <p:cNvGrpSpPr/>
          <p:nvPr/>
        </p:nvGrpSpPr>
        <p:grpSpPr>
          <a:xfrm>
            <a:off x="4611987" y="3399571"/>
            <a:ext cx="720128" cy="1065372"/>
            <a:chOff x="4611987" y="3647405"/>
            <a:chExt cx="720128" cy="1065372"/>
          </a:xfrm>
        </p:grpSpPr>
        <p:sp>
          <p:nvSpPr>
            <p:cNvPr id="8" name="Kreis 7"/>
            <p:cNvSpPr/>
            <p:nvPr/>
          </p:nvSpPr>
          <p:spPr bwMode="auto">
            <a:xfrm>
              <a:off x="4619160" y="3647405"/>
              <a:ext cx="704965" cy="1065372"/>
            </a:xfrm>
            <a:custGeom>
              <a:avLst/>
              <a:gdLst>
                <a:gd name="connsiteX0" fmla="*/ 1612074 w 2520000"/>
                <a:gd name="connsiteY0" fmla="*/ 2469811 h 2520000"/>
                <a:gd name="connsiteX1" fmla="*/ 907109 w 2520000"/>
                <a:gd name="connsiteY1" fmla="*/ 2469573 h 2520000"/>
                <a:gd name="connsiteX2" fmla="*/ 1260000 w 2520000"/>
                <a:gd name="connsiteY2" fmla="*/ 1260000 h 2520000"/>
                <a:gd name="connsiteX3" fmla="*/ 1612074 w 2520000"/>
                <a:gd name="connsiteY3" fmla="*/ 2469811 h 2520000"/>
                <a:gd name="connsiteX0" fmla="*/ 704965 w 704965"/>
                <a:gd name="connsiteY0" fmla="*/ 824049 h 874237"/>
                <a:gd name="connsiteX1" fmla="*/ 0 w 704965"/>
                <a:gd name="connsiteY1" fmla="*/ 823811 h 874237"/>
                <a:gd name="connsiteX2" fmla="*/ 349716 w 704965"/>
                <a:gd name="connsiteY2" fmla="*/ 0 h 874237"/>
                <a:gd name="connsiteX3" fmla="*/ 704965 w 704965"/>
                <a:gd name="connsiteY3" fmla="*/ 824049 h 874237"/>
                <a:gd name="connsiteX0" fmla="*/ 704965 w 704965"/>
                <a:gd name="connsiteY0" fmla="*/ 1006612 h 1056800"/>
                <a:gd name="connsiteX1" fmla="*/ 0 w 704965"/>
                <a:gd name="connsiteY1" fmla="*/ 1006374 h 1056800"/>
                <a:gd name="connsiteX2" fmla="*/ 349716 w 704965"/>
                <a:gd name="connsiteY2" fmla="*/ 0 h 1056800"/>
                <a:gd name="connsiteX3" fmla="*/ 704965 w 704965"/>
                <a:gd name="connsiteY3" fmla="*/ 1006612 h 1056800"/>
                <a:gd name="connsiteX0" fmla="*/ 704965 w 704965"/>
                <a:gd name="connsiteY0" fmla="*/ 686572 h 736760"/>
                <a:gd name="connsiteX1" fmla="*/ 0 w 704965"/>
                <a:gd name="connsiteY1" fmla="*/ 686334 h 736760"/>
                <a:gd name="connsiteX2" fmla="*/ 349716 w 704965"/>
                <a:gd name="connsiteY2" fmla="*/ 0 h 736760"/>
                <a:gd name="connsiteX3" fmla="*/ 704965 w 704965"/>
                <a:gd name="connsiteY3" fmla="*/ 686572 h 736760"/>
                <a:gd name="connsiteX0" fmla="*/ 704965 w 704965"/>
                <a:gd name="connsiteY0" fmla="*/ 1015184 h 1065372"/>
                <a:gd name="connsiteX1" fmla="*/ 0 w 704965"/>
                <a:gd name="connsiteY1" fmla="*/ 1014946 h 1065372"/>
                <a:gd name="connsiteX2" fmla="*/ 351304 w 704965"/>
                <a:gd name="connsiteY2" fmla="*/ 0 h 1065372"/>
                <a:gd name="connsiteX3" fmla="*/ 704965 w 704965"/>
                <a:gd name="connsiteY3" fmla="*/ 1015184 h 1065372"/>
                <a:gd name="connsiteX0" fmla="*/ 704965 w 704965"/>
                <a:gd name="connsiteY0" fmla="*/ 1015184 h 1065372"/>
                <a:gd name="connsiteX1" fmla="*/ 0 w 704965"/>
                <a:gd name="connsiteY1" fmla="*/ 1014946 h 1065372"/>
                <a:gd name="connsiteX2" fmla="*/ 351304 w 704965"/>
                <a:gd name="connsiteY2" fmla="*/ 0 h 1065372"/>
                <a:gd name="connsiteX3" fmla="*/ 704965 w 704965"/>
                <a:gd name="connsiteY3" fmla="*/ 1015184 h 10653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04965" h="1065372">
                  <a:moveTo>
                    <a:pt x="704965" y="1015184"/>
                  </a:moveTo>
                  <a:cubicBezTo>
                    <a:pt x="474741" y="1082183"/>
                    <a:pt x="230179" y="1082100"/>
                    <a:pt x="0" y="1014946"/>
                  </a:cubicBezTo>
                  <a:lnTo>
                    <a:pt x="351304" y="0"/>
                  </a:lnTo>
                  <a:cubicBezTo>
                    <a:pt x="500412" y="476295"/>
                    <a:pt x="587607" y="611914"/>
                    <a:pt x="704965" y="1015184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5000"/>
                </a:lnSpc>
                <a:spcBef>
                  <a:spcPct val="45000"/>
                </a:spcBef>
                <a:spcAft>
                  <a:spcPct val="0"/>
                </a:spcAft>
                <a:buClr>
                  <a:schemeClr val="accent2"/>
                </a:buClr>
                <a:buSzPct val="130000"/>
                <a:buFont typeface="Arial" pitchFamily="34" charset="0"/>
                <a:buNone/>
                <a:tabLst/>
              </a:pPr>
              <a:endParaRPr kumimoji="0" lang="en-US" sz="1400" b="0" i="0" u="none" strike="noStrike" cap="none" normalizeH="0" baseline="0" dirty="0">
                <a:ln>
                  <a:noFill/>
                </a:ln>
                <a:solidFill>
                  <a:schemeClr val="folHlink"/>
                </a:solidFill>
                <a:effectLst/>
                <a:latin typeface="Apple Braille" charset="0"/>
                <a:ea typeface="Apple Braille" charset="0"/>
                <a:cs typeface="Apple Braille" charset="0"/>
              </a:endParaRPr>
            </a:p>
          </p:txBody>
        </p:sp>
        <p:sp>
          <p:nvSpPr>
            <p:cNvPr id="9" name="Kreis 8"/>
            <p:cNvSpPr/>
            <p:nvPr/>
          </p:nvSpPr>
          <p:spPr bwMode="auto">
            <a:xfrm>
              <a:off x="4664774" y="3650515"/>
              <a:ext cx="667341" cy="1014436"/>
            </a:xfrm>
            <a:custGeom>
              <a:avLst/>
              <a:gdLst>
                <a:gd name="connsiteX0" fmla="*/ 2159986 w 2520000"/>
                <a:gd name="connsiteY0" fmla="*/ 378169 h 2520000"/>
                <a:gd name="connsiteX1" fmla="*/ 2513003 w 2520000"/>
                <a:gd name="connsiteY1" fmla="*/ 1392605 h 2520000"/>
                <a:gd name="connsiteX2" fmla="*/ 1260000 w 2520000"/>
                <a:gd name="connsiteY2" fmla="*/ 1260000 h 2520000"/>
                <a:gd name="connsiteX3" fmla="*/ 2159986 w 2520000"/>
                <a:gd name="connsiteY3" fmla="*/ 378169 h 2520000"/>
                <a:gd name="connsiteX0" fmla="*/ 307320 w 667341"/>
                <a:gd name="connsiteY0" fmla="*/ 0 h 1014436"/>
                <a:gd name="connsiteX1" fmla="*/ 660337 w 667341"/>
                <a:gd name="connsiteY1" fmla="*/ 1014436 h 1014436"/>
                <a:gd name="connsiteX2" fmla="*/ 0 w 667341"/>
                <a:gd name="connsiteY2" fmla="*/ 962264 h 1014436"/>
                <a:gd name="connsiteX3" fmla="*/ 307320 w 667341"/>
                <a:gd name="connsiteY3" fmla="*/ 0 h 10144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7341" h="1014436">
                  <a:moveTo>
                    <a:pt x="307320" y="0"/>
                  </a:moveTo>
                  <a:cubicBezTo>
                    <a:pt x="570446" y="268543"/>
                    <a:pt x="699905" y="640558"/>
                    <a:pt x="660337" y="1014436"/>
                  </a:cubicBezTo>
                  <a:lnTo>
                    <a:pt x="0" y="962264"/>
                  </a:lnTo>
                  <a:cubicBezTo>
                    <a:pt x="299995" y="668320"/>
                    <a:pt x="7325" y="293944"/>
                    <a:pt x="307320" y="0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5000"/>
                </a:lnSpc>
                <a:spcBef>
                  <a:spcPct val="45000"/>
                </a:spcBef>
                <a:spcAft>
                  <a:spcPct val="0"/>
                </a:spcAft>
                <a:buClr>
                  <a:schemeClr val="accent2"/>
                </a:buClr>
                <a:buSzPct val="130000"/>
                <a:buFont typeface="Arial" pitchFamily="34" charset="0"/>
                <a:buNone/>
                <a:tabLst/>
              </a:pPr>
              <a:endParaRPr kumimoji="0" lang="en-US" sz="1400" b="0" i="0" u="none" strike="noStrike" cap="none" normalizeH="0" baseline="0" dirty="0">
                <a:ln>
                  <a:noFill/>
                </a:ln>
                <a:solidFill>
                  <a:schemeClr val="folHlink"/>
                </a:solidFill>
                <a:effectLst/>
                <a:latin typeface="Apple Braille" charset="0"/>
                <a:ea typeface="Apple Braille" charset="0"/>
                <a:cs typeface="Apple Braille" charset="0"/>
              </a:endParaRPr>
            </a:p>
          </p:txBody>
        </p:sp>
        <p:sp>
          <p:nvSpPr>
            <p:cNvPr id="10" name="Kreis 9"/>
            <p:cNvSpPr/>
            <p:nvPr/>
          </p:nvSpPr>
          <p:spPr bwMode="auto">
            <a:xfrm>
              <a:off x="4611987" y="3654137"/>
              <a:ext cx="609131" cy="1007051"/>
            </a:xfrm>
            <a:custGeom>
              <a:avLst/>
              <a:gdLst>
                <a:gd name="connsiteX0" fmla="*/ 6605 w 2519999"/>
                <a:gd name="connsiteY0" fmla="*/ 1388843 h 2520000"/>
                <a:gd name="connsiteX1" fmla="*/ 356478 w 2519999"/>
                <a:gd name="connsiteY1" fmla="*/ 381792 h 2520000"/>
                <a:gd name="connsiteX2" fmla="*/ 1260000 w 2519999"/>
                <a:gd name="connsiteY2" fmla="*/ 1260000 h 2520000"/>
                <a:gd name="connsiteX3" fmla="*/ 6605 w 2519999"/>
                <a:gd name="connsiteY3" fmla="*/ 1388843 h 2520000"/>
                <a:gd name="connsiteX0" fmla="*/ 6611 w 609131"/>
                <a:gd name="connsiteY0" fmla="*/ 1007051 h 1007051"/>
                <a:gd name="connsiteX1" fmla="*/ 356484 w 609131"/>
                <a:gd name="connsiteY1" fmla="*/ 0 h 1007051"/>
                <a:gd name="connsiteX2" fmla="*/ 609131 w 609131"/>
                <a:gd name="connsiteY2" fmla="*/ 659133 h 1007051"/>
                <a:gd name="connsiteX3" fmla="*/ 6611 w 609131"/>
                <a:gd name="connsiteY3" fmla="*/ 1007051 h 10070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09131" h="1007051">
                  <a:moveTo>
                    <a:pt x="6611" y="1007051"/>
                  </a:moveTo>
                  <a:cubicBezTo>
                    <a:pt x="-31518" y="636134"/>
                    <a:pt x="96597" y="267379"/>
                    <a:pt x="356484" y="0"/>
                  </a:cubicBezTo>
                  <a:lnTo>
                    <a:pt x="609131" y="659133"/>
                  </a:lnTo>
                  <a:cubicBezTo>
                    <a:pt x="191333" y="702081"/>
                    <a:pt x="424409" y="964103"/>
                    <a:pt x="6611" y="1007051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5000"/>
                </a:lnSpc>
                <a:spcBef>
                  <a:spcPct val="45000"/>
                </a:spcBef>
                <a:spcAft>
                  <a:spcPct val="0"/>
                </a:spcAft>
                <a:buClr>
                  <a:schemeClr val="accent2"/>
                </a:buClr>
                <a:buSzPct val="130000"/>
                <a:buFont typeface="Arial" pitchFamily="34" charset="0"/>
                <a:buNone/>
                <a:tabLst/>
              </a:pPr>
              <a:endParaRPr kumimoji="0" lang="en-US" sz="1400" b="0" i="0" u="none" strike="noStrike" cap="none" normalizeH="0" baseline="0" dirty="0">
                <a:ln>
                  <a:noFill/>
                </a:ln>
                <a:solidFill>
                  <a:schemeClr val="folHlink"/>
                </a:solidFill>
                <a:effectLst/>
                <a:latin typeface="Apple Braille" charset="0"/>
                <a:ea typeface="Apple Braille" charset="0"/>
                <a:cs typeface="Apple Braille" charset="0"/>
              </a:endParaRPr>
            </a:p>
          </p:txBody>
        </p:sp>
      </p:grpSp>
      <p:sp>
        <p:nvSpPr>
          <p:cNvPr id="31" name="Rechteck 30"/>
          <p:cNvSpPr/>
          <p:nvPr/>
        </p:nvSpPr>
        <p:spPr>
          <a:xfrm>
            <a:off x="4011143" y="2185735"/>
            <a:ext cx="2012477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b="1" dirty="0" smtClean="0">
                <a:solidFill>
                  <a:schemeClr val="tx1"/>
                </a:solidFill>
                <a:latin typeface="Apple Braille" charset="0"/>
                <a:ea typeface="Apple Braille" charset="0"/>
                <a:cs typeface="Apple Braille" charset="0"/>
              </a:rPr>
              <a:t>Enabling as-a-service</a:t>
            </a:r>
          </a:p>
          <a:p>
            <a:pPr algn="ctr"/>
            <a:r>
              <a:rPr lang="en-US" sz="1400" b="1" dirty="0" smtClean="0">
                <a:solidFill>
                  <a:schemeClr val="tx1"/>
                </a:solidFill>
                <a:latin typeface="Apple Braille" charset="0"/>
                <a:ea typeface="Apple Braille" charset="0"/>
                <a:cs typeface="Apple Braille" charset="0"/>
              </a:rPr>
              <a:t>business models with </a:t>
            </a:r>
            <a:br>
              <a:rPr lang="en-US" sz="1400" b="1" dirty="0" smtClean="0">
                <a:solidFill>
                  <a:schemeClr val="tx1"/>
                </a:solidFill>
                <a:latin typeface="Apple Braille" charset="0"/>
                <a:ea typeface="Apple Braille" charset="0"/>
                <a:cs typeface="Apple Braille" charset="0"/>
              </a:rPr>
            </a:br>
            <a:r>
              <a:rPr lang="en-US" sz="1400" b="1" dirty="0" smtClean="0">
                <a:solidFill>
                  <a:schemeClr val="tx1"/>
                </a:solidFill>
                <a:latin typeface="Apple Braille" charset="0"/>
                <a:ea typeface="Apple Braille" charset="0"/>
                <a:cs typeface="Apple Braille" charset="0"/>
              </a:rPr>
              <a:t>recurring revenues</a:t>
            </a:r>
            <a:r>
              <a:rPr lang="en-US" sz="1400" b="1" dirty="0" smtClean="0">
                <a:solidFill>
                  <a:schemeClr val="tx1"/>
                </a:solidFill>
                <a:latin typeface="Apple Braille" charset="0"/>
                <a:ea typeface="Apple Braille" charset="0"/>
                <a:cs typeface="Apple Braille" charset="0"/>
              </a:rPr>
              <a:t> </a:t>
            </a:r>
            <a:br>
              <a:rPr lang="en-US" sz="1400" b="1" dirty="0" smtClean="0">
                <a:solidFill>
                  <a:schemeClr val="tx1"/>
                </a:solidFill>
                <a:latin typeface="Apple Braille" charset="0"/>
                <a:ea typeface="Apple Braille" charset="0"/>
                <a:cs typeface="Apple Braille" charset="0"/>
              </a:rPr>
            </a:br>
            <a:endParaRPr lang="en-US" sz="1400" b="1" dirty="0" smtClean="0">
              <a:solidFill>
                <a:schemeClr val="tx1"/>
              </a:solidFill>
              <a:latin typeface="Apple Braille" charset="0"/>
              <a:ea typeface="Apple Braille" charset="0"/>
              <a:cs typeface="Apple Braille" charset="0"/>
            </a:endParaRPr>
          </a:p>
        </p:txBody>
      </p:sp>
      <p:sp>
        <p:nvSpPr>
          <p:cNvPr id="33" name="Rechteck 32"/>
          <p:cNvSpPr/>
          <p:nvPr/>
        </p:nvSpPr>
        <p:spPr>
          <a:xfrm>
            <a:off x="3065849" y="3871360"/>
            <a:ext cx="1601743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b="1" dirty="0" smtClean="0">
                <a:solidFill>
                  <a:schemeClr val="tx2"/>
                </a:solidFill>
                <a:latin typeface="Apple Braille" charset="0"/>
                <a:ea typeface="Apple Braille" charset="0"/>
                <a:cs typeface="Apple Braille" charset="0"/>
              </a:rPr>
              <a:t>Finance smart products and as-a-service business</a:t>
            </a:r>
          </a:p>
          <a:p>
            <a:pPr algn="ctr"/>
            <a:r>
              <a:rPr lang="en-US" sz="1400" b="1" dirty="0" smtClean="0">
                <a:solidFill>
                  <a:schemeClr val="tx2"/>
                </a:solidFill>
                <a:latin typeface="Apple Braille" charset="0"/>
                <a:ea typeface="Apple Braille" charset="0"/>
                <a:cs typeface="Apple Braille" charset="0"/>
              </a:rPr>
              <a:t>models</a:t>
            </a:r>
            <a:endParaRPr lang="en-US" sz="1400" b="1" dirty="0" smtClean="0">
              <a:solidFill>
                <a:schemeClr val="tx2"/>
              </a:solidFill>
              <a:latin typeface="Apple Braille" charset="0"/>
              <a:ea typeface="Apple Braille" charset="0"/>
              <a:cs typeface="Apple Braille" charset="0"/>
            </a:endParaRPr>
          </a:p>
        </p:txBody>
      </p:sp>
      <p:sp>
        <p:nvSpPr>
          <p:cNvPr id="69" name="Rechteck 68"/>
          <p:cNvSpPr/>
          <p:nvPr/>
        </p:nvSpPr>
        <p:spPr bwMode="auto">
          <a:xfrm>
            <a:off x="6954225" y="1944945"/>
            <a:ext cx="252000" cy="252000"/>
          </a:xfrm>
          <a:prstGeom prst="rect">
            <a:avLst/>
          </a:prstGeom>
          <a:solidFill>
            <a:schemeClr val="accent2"/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Apple Braille" charset="0"/>
                <a:ea typeface="Apple Braille" charset="0"/>
                <a:cs typeface="Apple Braille" charset="0"/>
              </a:rPr>
              <a:t>I.</a:t>
            </a:r>
          </a:p>
        </p:txBody>
      </p:sp>
      <p:sp>
        <p:nvSpPr>
          <p:cNvPr id="37" name="Rechteck 36"/>
          <p:cNvSpPr/>
          <p:nvPr/>
        </p:nvSpPr>
        <p:spPr>
          <a:xfrm>
            <a:off x="7470419" y="4238947"/>
            <a:ext cx="1933364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smtClean="0">
                <a:solidFill>
                  <a:schemeClr val="tx1"/>
                </a:solidFill>
                <a:latin typeface="Apple Braille" charset="0"/>
                <a:ea typeface="Apple Braille" charset="0"/>
                <a:cs typeface="Apple Braille" charset="0"/>
              </a:rPr>
              <a:t>Financial rating of machines and equipment</a:t>
            </a:r>
            <a:endParaRPr lang="en-US" sz="1400" b="1" dirty="0" smtClean="0">
              <a:solidFill>
                <a:schemeClr val="tx1"/>
              </a:solidFill>
              <a:latin typeface="Apple Braille" charset="0"/>
              <a:ea typeface="Apple Braille" charset="0"/>
              <a:cs typeface="Apple Braille" charset="0"/>
            </a:endParaRPr>
          </a:p>
        </p:txBody>
      </p:sp>
      <p:sp>
        <p:nvSpPr>
          <p:cNvPr id="40" name="Rechteck 39"/>
          <p:cNvSpPr/>
          <p:nvPr/>
        </p:nvSpPr>
        <p:spPr bwMode="auto">
          <a:xfrm>
            <a:off x="7286757" y="4248960"/>
            <a:ext cx="252000" cy="252000"/>
          </a:xfrm>
          <a:prstGeom prst="rect">
            <a:avLst/>
          </a:prstGeom>
          <a:solidFill>
            <a:schemeClr val="accent2"/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Apple Braille" charset="0"/>
                <a:ea typeface="Apple Braille" charset="0"/>
                <a:cs typeface="Apple Braille" charset="0"/>
              </a:rPr>
              <a:t>II.</a:t>
            </a:r>
          </a:p>
        </p:txBody>
      </p:sp>
      <p:cxnSp>
        <p:nvCxnSpPr>
          <p:cNvPr id="27" name="Gerade Verbindung mit Pfeil 26"/>
          <p:cNvCxnSpPr/>
          <p:nvPr/>
        </p:nvCxnSpPr>
        <p:spPr bwMode="auto">
          <a:xfrm>
            <a:off x="7054854" y="4346670"/>
            <a:ext cx="193459" cy="0"/>
          </a:xfrm>
          <a:prstGeom prst="straightConnector1">
            <a:avLst/>
          </a:prstGeom>
          <a:solidFill>
            <a:schemeClr val="bg1"/>
          </a:solidFill>
          <a:ln w="19050" cap="flat" cmpd="sng" algn="ctr">
            <a:solidFill>
              <a:schemeClr val="tx1"/>
            </a:solidFill>
            <a:prstDash val="solid"/>
            <a:round/>
            <a:headEnd type="oval"/>
            <a:tailEnd type="oval"/>
          </a:ln>
          <a:effectLst/>
        </p:spPr>
      </p:cxnSp>
      <p:sp>
        <p:nvSpPr>
          <p:cNvPr id="35" name="Rechteck 34"/>
          <p:cNvSpPr/>
          <p:nvPr/>
        </p:nvSpPr>
        <p:spPr>
          <a:xfrm>
            <a:off x="5610719" y="4160075"/>
            <a:ext cx="1470247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b="1" dirty="0" smtClean="0">
                <a:solidFill>
                  <a:schemeClr val="tx2"/>
                </a:solidFill>
                <a:latin typeface="Apple Braille" charset="0"/>
                <a:ea typeface="Apple Braille" charset="0"/>
                <a:cs typeface="Apple Braille" charset="0"/>
              </a:rPr>
              <a:t>Transforming</a:t>
            </a:r>
            <a:br>
              <a:rPr lang="en-US" sz="1400" b="1" dirty="0" smtClean="0">
                <a:solidFill>
                  <a:schemeClr val="tx2"/>
                </a:solidFill>
                <a:latin typeface="Apple Braille" charset="0"/>
                <a:ea typeface="Apple Braille" charset="0"/>
                <a:cs typeface="Apple Braille" charset="0"/>
              </a:rPr>
            </a:br>
            <a:r>
              <a:rPr lang="en-US" sz="1400" b="1" dirty="0" smtClean="0">
                <a:solidFill>
                  <a:schemeClr val="tx2"/>
                </a:solidFill>
                <a:latin typeface="Apple Braille" charset="0"/>
                <a:ea typeface="Apple Braille" charset="0"/>
                <a:cs typeface="Apple Braille" charset="0"/>
              </a:rPr>
              <a:t>smart produ</a:t>
            </a:r>
            <a:r>
              <a:rPr lang="en-US" sz="1400" b="1" dirty="0" smtClean="0">
                <a:solidFill>
                  <a:schemeClr val="tx2"/>
                </a:solidFill>
                <a:latin typeface="Apple Braille" charset="0"/>
                <a:ea typeface="Apple Braille" charset="0"/>
                <a:cs typeface="Apple Braille" charset="0"/>
              </a:rPr>
              <a:t>cts</a:t>
            </a:r>
            <a:r>
              <a:rPr lang="en-US" sz="1400" b="1" dirty="0" smtClean="0">
                <a:solidFill>
                  <a:schemeClr val="tx2"/>
                </a:solidFill>
                <a:latin typeface="Apple Braille" charset="0"/>
                <a:ea typeface="Apple Braille" charset="0"/>
                <a:cs typeface="Apple Braille" charset="0"/>
              </a:rPr>
              <a:t/>
            </a:r>
            <a:br>
              <a:rPr lang="en-US" sz="1400" b="1" dirty="0" smtClean="0">
                <a:solidFill>
                  <a:schemeClr val="tx2"/>
                </a:solidFill>
                <a:latin typeface="Apple Braille" charset="0"/>
                <a:ea typeface="Apple Braille" charset="0"/>
                <a:cs typeface="Apple Braille" charset="0"/>
              </a:rPr>
            </a:br>
            <a:r>
              <a:rPr lang="en-US" sz="1400" b="1" dirty="0" smtClean="0">
                <a:solidFill>
                  <a:schemeClr val="tx2"/>
                </a:solidFill>
                <a:latin typeface="Apple Braille" charset="0"/>
                <a:ea typeface="Apple Braille" charset="0"/>
                <a:cs typeface="Apple Braille" charset="0"/>
              </a:rPr>
              <a:t>into smart </a:t>
            </a:r>
            <a:br>
              <a:rPr lang="en-US" sz="1400" b="1" dirty="0" smtClean="0">
                <a:solidFill>
                  <a:schemeClr val="tx2"/>
                </a:solidFill>
                <a:latin typeface="Apple Braille" charset="0"/>
                <a:ea typeface="Apple Braille" charset="0"/>
                <a:cs typeface="Apple Braille" charset="0"/>
              </a:rPr>
            </a:br>
            <a:r>
              <a:rPr lang="en-US" sz="1400" b="1" dirty="0" smtClean="0">
                <a:solidFill>
                  <a:schemeClr val="tx2"/>
                </a:solidFill>
                <a:latin typeface="Apple Braille" charset="0"/>
                <a:ea typeface="Apple Braille" charset="0"/>
                <a:cs typeface="Apple Braille" charset="0"/>
              </a:rPr>
              <a:t>assets</a:t>
            </a:r>
            <a:endParaRPr lang="en-US" sz="1400" b="1" dirty="0">
              <a:solidFill>
                <a:schemeClr val="tx2"/>
              </a:solidFill>
              <a:latin typeface="Apple Braille" charset="0"/>
              <a:ea typeface="Apple Braille" charset="0"/>
              <a:cs typeface="Apple Braille" charset="0"/>
            </a:endParaRPr>
          </a:p>
        </p:txBody>
      </p:sp>
      <p:sp>
        <p:nvSpPr>
          <p:cNvPr id="38" name="Rechteck 37"/>
          <p:cNvSpPr/>
          <p:nvPr/>
        </p:nvSpPr>
        <p:spPr>
          <a:xfrm>
            <a:off x="817685" y="3790351"/>
            <a:ext cx="1933364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b="1" dirty="0" smtClean="0">
                <a:solidFill>
                  <a:schemeClr val="tx1"/>
                </a:solidFill>
                <a:latin typeface="Apple Braille" charset="0"/>
                <a:ea typeface="Apple Braille" charset="0"/>
                <a:cs typeface="Apple Braille" charset="0"/>
              </a:rPr>
              <a:t>Financing platform</a:t>
            </a:r>
          </a:p>
          <a:p>
            <a:r>
              <a:rPr lang="en-US" sz="1400" b="1" dirty="0" smtClean="0">
                <a:solidFill>
                  <a:schemeClr val="tx1"/>
                </a:solidFill>
                <a:latin typeface="Apple Braille" charset="0"/>
                <a:ea typeface="Apple Braille" charset="0"/>
                <a:cs typeface="Apple Braille" charset="0"/>
              </a:rPr>
              <a:t>connecting smart </a:t>
            </a:r>
            <a:br>
              <a:rPr lang="en-US" sz="1400" b="1" dirty="0" smtClean="0">
                <a:solidFill>
                  <a:schemeClr val="tx1"/>
                </a:solidFill>
                <a:latin typeface="Apple Braille" charset="0"/>
                <a:ea typeface="Apple Braille" charset="0"/>
                <a:cs typeface="Apple Braille" charset="0"/>
              </a:rPr>
            </a:br>
            <a:r>
              <a:rPr lang="en-US" sz="1400" b="1" dirty="0" smtClean="0">
                <a:solidFill>
                  <a:schemeClr val="tx1"/>
                </a:solidFill>
                <a:latin typeface="Apple Braille" charset="0"/>
                <a:ea typeface="Apple Braille" charset="0"/>
                <a:cs typeface="Apple Braille" charset="0"/>
              </a:rPr>
              <a:t>assets and investors</a:t>
            </a:r>
            <a:endParaRPr lang="en-US" sz="1400" b="1" dirty="0" smtClean="0">
              <a:solidFill>
                <a:schemeClr val="tx1"/>
              </a:solidFill>
              <a:latin typeface="Apple Braille" charset="0"/>
              <a:ea typeface="Apple Braille" charset="0"/>
              <a:cs typeface="Apple Braille" charset="0"/>
            </a:endParaRPr>
          </a:p>
        </p:txBody>
      </p:sp>
      <p:sp>
        <p:nvSpPr>
          <p:cNvPr id="39" name="Rechteck 38"/>
          <p:cNvSpPr/>
          <p:nvPr/>
        </p:nvSpPr>
        <p:spPr bwMode="auto">
          <a:xfrm>
            <a:off x="634789" y="3824534"/>
            <a:ext cx="252000" cy="252000"/>
          </a:xfrm>
          <a:prstGeom prst="rect">
            <a:avLst/>
          </a:prstGeom>
          <a:solidFill>
            <a:schemeClr val="accent2"/>
          </a:solidFill>
          <a:ln w="19050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5000"/>
              </a:lnSpc>
              <a:spcBef>
                <a:spcPct val="45000"/>
              </a:spcBef>
              <a:spcAft>
                <a:spcPct val="0"/>
              </a:spcAft>
              <a:buClr>
                <a:schemeClr val="accent2"/>
              </a:buClr>
              <a:buSzPct val="130000"/>
              <a:buFont typeface="Arial" pitchFamily="34" charset="0"/>
              <a:buNone/>
              <a:tabLst/>
            </a:pPr>
            <a:r>
              <a: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Apple Braille" charset="0"/>
                <a:ea typeface="Apple Braille" charset="0"/>
                <a:cs typeface="Apple Braille" charset="0"/>
              </a:rPr>
              <a:t>III</a:t>
            </a:r>
            <a:r>
              <a: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Apple Braille" charset="0"/>
                <a:ea typeface="Apple Braille" charset="0"/>
                <a:cs typeface="Apple Braille" charset="0"/>
              </a:rPr>
              <a:t>.</a:t>
            </a:r>
          </a:p>
        </p:txBody>
      </p:sp>
      <p:cxnSp>
        <p:nvCxnSpPr>
          <p:cNvPr id="41" name="Gerade Verbindung mit Pfeil 40"/>
          <p:cNvCxnSpPr/>
          <p:nvPr/>
        </p:nvCxnSpPr>
        <p:spPr bwMode="auto">
          <a:xfrm>
            <a:off x="2625258" y="4106210"/>
            <a:ext cx="193459" cy="0"/>
          </a:xfrm>
          <a:prstGeom prst="straightConnector1">
            <a:avLst/>
          </a:prstGeom>
          <a:solidFill>
            <a:schemeClr val="bg1"/>
          </a:solidFill>
          <a:ln w="19050" cap="flat" cmpd="sng" algn="ctr">
            <a:solidFill>
              <a:schemeClr val="tx1"/>
            </a:solidFill>
            <a:prstDash val="solid"/>
            <a:round/>
            <a:headEnd type="oval"/>
            <a:tailEnd type="oval"/>
          </a:ln>
          <a:effectLst/>
        </p:spPr>
      </p:cxnSp>
    </p:spTree>
    <p:extLst>
      <p:ext uri="{BB962C8B-B14F-4D97-AF65-F5344CB8AC3E}">
        <p14:creationId xmlns:p14="http://schemas.microsoft.com/office/powerpoint/2010/main" val="1812692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PRESENTATIONDONOTDELETE" val="&lt;?xml version=&quot;1.0&quot; encoding=&quot;UTF-16&quot; standalone=&quot;yes&quot;?&gt;&#10;&lt;root&gt;&lt;version val=&quot;17243&quot;/&gt;&lt;partner val=&quot;1393&quot;/&gt;&lt;CPresentation id=&quot;1&quot;&gt;&lt;m_defprecNumber idref=&quot;2&quot;/&gt;&lt;m_defprecPercent idref=&quot;3&quot;/&gt;&lt;m_defprecDate idref=&quot;4&quot;/&gt;&lt;m_defprecYear idref=&quot;5&quot;/&gt;&lt;m_defprecQuarter idref=&quot;6&quot;/&gt;&lt;m_defprecMonth idref=&quot;7&quot;/&gt;&lt;m_defprecWeek idref=&quot;8&quot;/&gt;&lt;m_defprecDay idref=&quot;9&quot;/&gt;&lt;m_eweekdayFirstOfWeek val=&quot;2&quot;/&gt;&lt;m_mruColor&gt;&lt;m_vecMRU length=&quot;0&quot;/&gt;&lt;/m_mruColor&gt;&lt;/CPresentation&gt;&lt;CDefaultPrec id=&quot;9&quot;&gt;&lt;m_precDefault/&gt;&lt;/CDefaultPrec&gt;&lt;CDefaultPrec id=&quot;8&quot;&gt;&lt;m_precDefault/&gt;&lt;/CDefaultPrec&gt;&lt;CDefaultPrec id=&quot;7&quot;&gt;&lt;m_precDefault/&gt;&lt;/CDefaultPrec&gt;&lt;CDefaultPrec id=&quot;6&quot;&gt;&lt;m_precDefault/&gt;&lt;/CDefaultPrec&gt;&lt;CDefaultPrec id=&quot;5&quot;&gt;&lt;m_precDefault/&gt;&lt;/CDefaultPrec&gt;&lt;CDefaultPrec id=&quot;4&quot;&gt;&lt;m_precDefault/&gt;&lt;/CDefaultPrec&gt;&lt;CDefaultPrec id=&quot;3&quot;&gt;&lt;m_precDefault/&gt;&lt;/CDefaultPrec&gt;&lt;CDefaultPrec id=&quot;2&quot;&gt;&lt;m_precDefault&gt;&lt;m_chDecimalSymbol&gt;,&lt;/m_chDecimalSymbol&gt;&lt;m_nGroupingDigits val=&quot;3&quot;/&gt;&lt;m_chGroupingSymbol&gt;.&lt;/m_chGroupingSymbol&gt;&lt;/m_precDefault&gt;&lt;/CDefaultPrec&gt;&lt;/root&gt;"/>
  <p:tag name="EE4P_STYLE_ID" val="95fb30fb-6d9d-4ff0-9a46-e3c9944f5b00"/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Design1">
  <a:themeElements>
    <a:clrScheme name="Benutzerdefiniert 9">
      <a:dk1>
        <a:srgbClr val="384B5C"/>
      </a:dk1>
      <a:lt1>
        <a:srgbClr val="FFFFFF"/>
      </a:lt1>
      <a:dk2>
        <a:srgbClr val="4A6678"/>
      </a:dk2>
      <a:lt2>
        <a:srgbClr val="FFFFFF"/>
      </a:lt2>
      <a:accent1>
        <a:srgbClr val="384B5C"/>
      </a:accent1>
      <a:accent2>
        <a:srgbClr val="4A6678"/>
      </a:accent2>
      <a:accent3>
        <a:srgbClr val="6B97A2"/>
      </a:accent3>
      <a:accent4>
        <a:srgbClr val="B6E3D9"/>
      </a:accent4>
      <a:accent5>
        <a:srgbClr val="C8C8C3"/>
      </a:accent5>
      <a:accent6>
        <a:srgbClr val="D7D7D2"/>
      </a:accent6>
      <a:hlink>
        <a:srgbClr val="A9A9A9"/>
      </a:hlink>
      <a:folHlink>
        <a:srgbClr val="383D42"/>
      </a:folHlink>
    </a:clrScheme>
    <a:fontScheme name="SSCO International-xx-xx-xx-master-2009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5"/>
        </a:solidFill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0000" tIns="46800" rIns="90000" bIns="46800" numCol="1" rtlCol="0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5000"/>
          </a:lnSpc>
          <a:spcBef>
            <a:spcPct val="45000"/>
          </a:spcBef>
          <a:spcAft>
            <a:spcPct val="0"/>
          </a:spcAft>
          <a:buClr>
            <a:schemeClr val="accent2"/>
          </a:buClr>
          <a:buSzPct val="130000"/>
          <a:buFont typeface="Arial" pitchFamily="34" charset="0"/>
          <a:buNone/>
          <a:tabLst/>
          <a:defRPr kumimoji="0" sz="1400" b="0" i="0" u="none" strike="noStrike" cap="none" normalizeH="0" baseline="0" dirty="0" err="1" smtClean="0">
            <a:ln>
              <a:noFill/>
            </a:ln>
            <a:solidFill>
              <a:schemeClr val="folHlink"/>
            </a:solidFill>
            <a:effectLst/>
            <a:latin typeface="Arial" charset="0"/>
          </a:defRPr>
        </a:defPPr>
      </a:lstStyle>
    </a:spDef>
    <a:lnDef>
      <a:spPr bwMode="auto">
        <a:solidFill>
          <a:schemeClr val="bg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/>
      <a:lstStyle/>
    </a:lnDef>
    <a:txDef>
      <a:spPr bwMode="auto">
        <a:noFill/>
        <a:ln w="9525">
          <a:noFill/>
          <a:miter lim="800000"/>
          <a:headEnd/>
          <a:tailEnd/>
        </a:ln>
        <a:effectLst/>
      </a:spPr>
      <a:bodyPr vert="horz" wrap="square" lIns="90000" tIns="46800" rIns="90000" bIns="46800" numCol="1" rtlCol="0" anchor="t" anchorCtr="0" compatLnSpc="1">
        <a:prstTxWarp prst="textNoShape">
          <a:avLst/>
        </a:prstTxWarp>
        <a:spAutoFit/>
      </a:bodyPr>
      <a:lstStyle>
        <a:defPPr marL="285750" marR="0" indent="-285750" algn="l" defTabSz="914400" rtl="0" eaLnBrk="1" fontAlgn="base" latinLnBrk="0" hangingPunct="1">
          <a:lnSpc>
            <a:spcPct val="115000"/>
          </a:lnSpc>
          <a:spcBef>
            <a:spcPct val="45000"/>
          </a:spcBef>
          <a:spcAft>
            <a:spcPct val="0"/>
          </a:spcAft>
          <a:buClr>
            <a:schemeClr val="accent2"/>
          </a:buClr>
          <a:buSzPct val="130000"/>
          <a:buFont typeface="Arial" charset="0"/>
          <a:buChar char="»"/>
          <a:tabLst/>
          <a:defRPr kumimoji="0" sz="1600" b="0" i="0" u="none" strike="noStrike" kern="0" cap="none" spc="0" normalizeH="0" baseline="0" noProof="0" dirty="0" err="1" smtClean="0">
            <a:ln>
              <a:noFill/>
            </a:ln>
            <a:solidFill>
              <a:schemeClr val="tx2"/>
            </a:solidFill>
            <a:effectLst/>
            <a:uLnTx/>
            <a:uFillTx/>
            <a:latin typeface="+mn-lt"/>
            <a:ea typeface="+mn-ea"/>
            <a:cs typeface="+mn-cs"/>
          </a:defRPr>
        </a:defPPr>
      </a:lstStyle>
    </a:txDef>
  </a:objectDefaults>
  <a:extraClrSchemeLst>
    <a:extraClrScheme>
      <a:clrScheme name="SSCO International-xx-xx-xx-master-2009 1">
        <a:dk1>
          <a:srgbClr val="383D42"/>
        </a:dk1>
        <a:lt1>
          <a:srgbClr val="FFFFFF"/>
        </a:lt1>
        <a:dk2>
          <a:srgbClr val="383D42"/>
        </a:dk2>
        <a:lt2>
          <a:srgbClr val="FFFFFF"/>
        </a:lt2>
        <a:accent1>
          <a:srgbClr val="91918C"/>
        </a:accent1>
        <a:accent2>
          <a:srgbClr val="7B2336"/>
        </a:accent2>
        <a:accent3>
          <a:srgbClr val="FFFFFF"/>
        </a:accent3>
        <a:accent4>
          <a:srgbClr val="2E3337"/>
        </a:accent4>
        <a:accent5>
          <a:srgbClr val="C7C7C5"/>
        </a:accent5>
        <a:accent6>
          <a:srgbClr val="6F1F30"/>
        </a:accent6>
        <a:hlink>
          <a:srgbClr val="C2AC8B"/>
        </a:hlink>
        <a:folHlink>
          <a:srgbClr val="383D4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46</Words>
  <Application>Microsoft Macintosh PowerPoint</Application>
  <PresentationFormat>A4-Papier (210x297 mm)</PresentationFormat>
  <Paragraphs>14</Paragraphs>
  <Slides>1</Slides>
  <Notes>0</Notes>
  <HiddenSlides>0</HiddenSlides>
  <MMClips>0</MMClips>
  <ScaleCrop>false</ScaleCrop>
  <HeadingPairs>
    <vt:vector size="8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8" baseType="lpstr">
      <vt:lpstr>Apple Braille</vt:lpstr>
      <vt:lpstr>Monotype Sorts</vt:lpstr>
      <vt:lpstr>Times New Roman</vt:lpstr>
      <vt:lpstr>Wingdings</vt:lpstr>
      <vt:lpstr>Arial</vt:lpstr>
      <vt:lpstr>Design1</vt:lpstr>
      <vt:lpstr>think-cell Folie</vt:lpstr>
      <vt:lpstr>Connected Value – enabling as-a-service business models for the connected industry</vt:lpstr>
    </vt:vector>
  </TitlesOfParts>
  <Company>SCCO International</Company>
  <LinksUpToDate>false</LinksUpToDate>
  <SharedDoc>false</SharedDoc>
  <HyperlinksChanged>false</HyperlinksChanged>
  <AppVersion>15.0031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0</dc:title>
  <dc:creator>SCCO International</dc:creator>
  <cp:lastModifiedBy>Titus Dr. Kehrmann</cp:lastModifiedBy>
  <cp:revision>3702</cp:revision>
  <cp:lastPrinted>2017-03-14T15:26:23Z</cp:lastPrinted>
  <dcterms:created xsi:type="dcterms:W3CDTF">2008-11-12T16:11:20Z</dcterms:created>
  <dcterms:modified xsi:type="dcterms:W3CDTF">2017-03-20T10:46:33Z</dcterms:modified>
</cp:coreProperties>
</file>