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
  </p:notesMasterIdLst>
  <p:handoutMasterIdLst>
    <p:handoutMasterId r:id="rId14"/>
  </p:handoutMasterIdLst>
  <p:sldIdLst>
    <p:sldId id="324" r:id="rId2"/>
    <p:sldId id="392" r:id="rId3"/>
    <p:sldId id="393" r:id="rId4"/>
    <p:sldId id="389" r:id="rId5"/>
    <p:sldId id="391" r:id="rId6"/>
    <p:sldId id="395" r:id="rId7"/>
    <p:sldId id="390" r:id="rId8"/>
    <p:sldId id="398" r:id="rId9"/>
    <p:sldId id="396" r:id="rId10"/>
    <p:sldId id="399" r:id="rId11"/>
    <p:sldId id="397" r:id="rId12"/>
  </p:sldIdLst>
  <p:sldSz cx="9144000" cy="5715000" type="screen16x10"/>
  <p:notesSz cx="6794500" cy="9906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646">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33333"/>
    <a:srgbClr val="000066"/>
    <a:srgbClr val="33CA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48" autoAdjust="0"/>
    <p:restoredTop sz="93299" autoAdjust="0"/>
  </p:normalViewPr>
  <p:slideViewPr>
    <p:cSldViewPr snapToGrid="0">
      <p:cViewPr>
        <p:scale>
          <a:sx n="85" d="100"/>
          <a:sy n="85" d="100"/>
        </p:scale>
        <p:origin x="1036" y="48"/>
      </p:cViewPr>
      <p:guideLst>
        <p:guide orient="horz" pos="646"/>
        <p:guide pos="2880"/>
      </p:guideLst>
    </p:cSldViewPr>
  </p:slideViewPr>
  <p:outlineViewPr>
    <p:cViewPr>
      <p:scale>
        <a:sx n="33" d="100"/>
        <a:sy n="33" d="100"/>
      </p:scale>
      <p:origin x="0" y="2118"/>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1" d="100"/>
          <a:sy n="61" d="100"/>
        </p:scale>
        <p:origin x="-2394" y="-90"/>
      </p:cViewPr>
      <p:guideLst>
        <p:guide orient="horz" pos="3120"/>
        <p:guide pos="214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7">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443B0A-0D06-40D5-8F3E-06B378051251}"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GB"/>
        </a:p>
      </dgm:t>
    </dgm:pt>
    <dgm:pt modelId="{6320135D-4CC3-4F99-9AF3-8E3E5FB7EC74}">
      <dgm:prSet phldrT="[Text]" custT="1"/>
      <dgm:spPr/>
      <dgm:t>
        <a:bodyPr/>
        <a:lstStyle/>
        <a:p>
          <a:pPr algn="l"/>
          <a:r>
            <a:rPr lang="en-GB" sz="1500" b="1" dirty="0" smtClean="0">
              <a:solidFill>
                <a:schemeClr val="bg1"/>
              </a:solidFill>
            </a:rPr>
            <a:t>A scoring of the relative difficulty of working on different source and configuration files</a:t>
          </a:r>
          <a:r>
            <a:rPr lang="en-GB" sz="1500" b="1" baseline="30000" dirty="0" smtClean="0">
              <a:solidFill>
                <a:schemeClr val="bg1"/>
              </a:solidFill>
            </a:rPr>
            <a:t>1</a:t>
          </a:r>
          <a:endParaRPr lang="en-GB" sz="1500" baseline="30000" dirty="0">
            <a:solidFill>
              <a:schemeClr val="bg1"/>
            </a:solidFill>
          </a:endParaRPr>
        </a:p>
      </dgm:t>
    </dgm:pt>
    <dgm:pt modelId="{C407E99C-25B7-487E-B6C0-3CE6A49B2901}" type="parTrans" cxnId="{1735D3CB-66CD-4E7C-A9BE-4A9C6C8AA1F8}">
      <dgm:prSet/>
      <dgm:spPr/>
      <dgm:t>
        <a:bodyPr/>
        <a:lstStyle/>
        <a:p>
          <a:endParaRPr lang="en-GB"/>
        </a:p>
      </dgm:t>
    </dgm:pt>
    <dgm:pt modelId="{B03F9A17-23B8-44D0-A014-B42645F2C4DE}" type="sibTrans" cxnId="{1735D3CB-66CD-4E7C-A9BE-4A9C6C8AA1F8}">
      <dgm:prSet/>
      <dgm:spPr/>
      <dgm:t>
        <a:bodyPr/>
        <a:lstStyle/>
        <a:p>
          <a:endParaRPr lang="en-GB"/>
        </a:p>
      </dgm:t>
    </dgm:pt>
    <dgm:pt modelId="{F72BB40C-C3C7-4B11-BD9A-3504D6A4B632}">
      <dgm:prSet phldrT="[Text]"/>
      <dgm:spPr/>
      <dgm:t>
        <a:bodyPr/>
        <a:lstStyle/>
        <a:p>
          <a:pPr algn="l"/>
          <a:r>
            <a:rPr lang="en-GB" b="1" dirty="0" smtClean="0">
              <a:solidFill>
                <a:schemeClr val="bg1"/>
              </a:solidFill>
            </a:rPr>
            <a:t>While taking into account the aspects of the programmer’s work that are not under their control</a:t>
          </a:r>
          <a:r>
            <a:rPr lang="en-GB" b="1" baseline="30000" dirty="0" smtClean="0">
              <a:solidFill>
                <a:schemeClr val="bg1"/>
              </a:solidFill>
            </a:rPr>
            <a:t>2</a:t>
          </a:r>
          <a:endParaRPr lang="en-GB" baseline="30000" dirty="0">
            <a:solidFill>
              <a:schemeClr val="bg1"/>
            </a:solidFill>
          </a:endParaRPr>
        </a:p>
      </dgm:t>
    </dgm:pt>
    <dgm:pt modelId="{4DBE3CEB-556D-4705-A8AB-1A60B52B0EE0}" type="parTrans" cxnId="{8DCDA04D-C0D3-42FA-8743-D2A3A38690AC}">
      <dgm:prSet/>
      <dgm:spPr/>
      <dgm:t>
        <a:bodyPr/>
        <a:lstStyle/>
        <a:p>
          <a:endParaRPr lang="en-GB"/>
        </a:p>
      </dgm:t>
    </dgm:pt>
    <dgm:pt modelId="{438E5088-FC6B-46DF-B2B4-9352BCA4E4C4}" type="sibTrans" cxnId="{8DCDA04D-C0D3-42FA-8743-D2A3A38690AC}">
      <dgm:prSet/>
      <dgm:spPr/>
      <dgm:t>
        <a:bodyPr/>
        <a:lstStyle/>
        <a:p>
          <a:endParaRPr lang="en-GB"/>
        </a:p>
      </dgm:t>
    </dgm:pt>
    <dgm:pt modelId="{08D9FBA1-6A7B-4D78-9F6D-B1D7DEDB4772}" type="pres">
      <dgm:prSet presAssocID="{61443B0A-0D06-40D5-8F3E-06B378051251}" presName="compositeShape" presStyleCnt="0">
        <dgm:presLayoutVars>
          <dgm:chMax val="2"/>
          <dgm:dir/>
          <dgm:resizeHandles val="exact"/>
        </dgm:presLayoutVars>
      </dgm:prSet>
      <dgm:spPr/>
      <dgm:t>
        <a:bodyPr/>
        <a:lstStyle/>
        <a:p>
          <a:endParaRPr lang="en-GB"/>
        </a:p>
      </dgm:t>
    </dgm:pt>
    <dgm:pt modelId="{09720EBA-2F3A-4586-881F-98761FEC7439}" type="pres">
      <dgm:prSet presAssocID="{61443B0A-0D06-40D5-8F3E-06B378051251}" presName="divider" presStyleLbl="fgShp" presStyleIdx="0" presStyleCnt="1"/>
      <dgm:spPr/>
    </dgm:pt>
    <dgm:pt modelId="{2409DB36-9B60-458D-B07A-F6C7A190E882}" type="pres">
      <dgm:prSet presAssocID="{6320135D-4CC3-4F99-9AF3-8E3E5FB7EC74}" presName="downArrow" presStyleLbl="node1" presStyleIdx="0" presStyleCnt="2"/>
      <dgm:spPr>
        <a:effectLst>
          <a:outerShdw blurRad="76200" dir="13500000" sy="23000" kx="1200000" algn="br" rotWithShape="0">
            <a:prstClr val="black">
              <a:alpha val="20000"/>
            </a:prstClr>
          </a:outerShdw>
        </a:effectLst>
        <a:scene3d>
          <a:camera prst="orthographicFront"/>
          <a:lightRig rig="threePt" dir="t"/>
        </a:scene3d>
        <a:sp3d>
          <a:bevelT w="114300" prst="artDeco"/>
        </a:sp3d>
      </dgm:spPr>
    </dgm:pt>
    <dgm:pt modelId="{F545F581-FEB7-4CB0-A11F-547F6CDF7769}" type="pres">
      <dgm:prSet presAssocID="{6320135D-4CC3-4F99-9AF3-8E3E5FB7EC74}" presName="downArrowText" presStyleLbl="revTx" presStyleIdx="0" presStyleCnt="2" custScaleX="145975">
        <dgm:presLayoutVars>
          <dgm:bulletEnabled val="1"/>
        </dgm:presLayoutVars>
      </dgm:prSet>
      <dgm:spPr/>
      <dgm:t>
        <a:bodyPr/>
        <a:lstStyle/>
        <a:p>
          <a:endParaRPr lang="en-GB"/>
        </a:p>
      </dgm:t>
    </dgm:pt>
    <dgm:pt modelId="{BC276116-A376-4BE9-A94F-F98BA12BAA7E}" type="pres">
      <dgm:prSet presAssocID="{F72BB40C-C3C7-4B11-BD9A-3504D6A4B632}" presName="upArrow" presStyleLbl="node1" presStyleIdx="1" presStyleCnt="2"/>
      <dgm:spPr>
        <a:effectLst>
          <a:outerShdw blurRad="76200" dir="13500000" sy="23000" kx="1200000" algn="br" rotWithShape="0">
            <a:prstClr val="black">
              <a:alpha val="20000"/>
            </a:prstClr>
          </a:outerShdw>
        </a:effectLst>
        <a:scene3d>
          <a:camera prst="orthographicFront"/>
          <a:lightRig rig="threePt" dir="t"/>
        </a:scene3d>
        <a:sp3d>
          <a:bevelT w="114300" prst="artDeco"/>
        </a:sp3d>
      </dgm:spPr>
    </dgm:pt>
    <dgm:pt modelId="{7EC628E2-18C6-4795-8F25-22CAF7F492F2}" type="pres">
      <dgm:prSet presAssocID="{F72BB40C-C3C7-4B11-BD9A-3504D6A4B632}" presName="upArrowText" presStyleLbl="revTx" presStyleIdx="1" presStyleCnt="2" custScaleX="131771">
        <dgm:presLayoutVars>
          <dgm:bulletEnabled val="1"/>
        </dgm:presLayoutVars>
      </dgm:prSet>
      <dgm:spPr/>
      <dgm:t>
        <a:bodyPr/>
        <a:lstStyle/>
        <a:p>
          <a:endParaRPr lang="en-GB"/>
        </a:p>
      </dgm:t>
    </dgm:pt>
  </dgm:ptLst>
  <dgm:cxnLst>
    <dgm:cxn modelId="{1735D3CB-66CD-4E7C-A9BE-4A9C6C8AA1F8}" srcId="{61443B0A-0D06-40D5-8F3E-06B378051251}" destId="{6320135D-4CC3-4F99-9AF3-8E3E5FB7EC74}" srcOrd="0" destOrd="0" parTransId="{C407E99C-25B7-487E-B6C0-3CE6A49B2901}" sibTransId="{B03F9A17-23B8-44D0-A014-B42645F2C4DE}"/>
    <dgm:cxn modelId="{8DCDA04D-C0D3-42FA-8743-D2A3A38690AC}" srcId="{61443B0A-0D06-40D5-8F3E-06B378051251}" destId="{F72BB40C-C3C7-4B11-BD9A-3504D6A4B632}" srcOrd="1" destOrd="0" parTransId="{4DBE3CEB-556D-4705-A8AB-1A60B52B0EE0}" sibTransId="{438E5088-FC6B-46DF-B2B4-9352BCA4E4C4}"/>
    <dgm:cxn modelId="{436477D9-CC37-4738-BE07-FBA0F7B88A5E}" type="presOf" srcId="{61443B0A-0D06-40D5-8F3E-06B378051251}" destId="{08D9FBA1-6A7B-4D78-9F6D-B1D7DEDB4772}" srcOrd="0" destOrd="0" presId="urn:microsoft.com/office/officeart/2005/8/layout/arrow3"/>
    <dgm:cxn modelId="{91C185C9-3D1B-43DA-9D40-53460C42832A}" type="presOf" srcId="{6320135D-4CC3-4F99-9AF3-8E3E5FB7EC74}" destId="{F545F581-FEB7-4CB0-A11F-547F6CDF7769}" srcOrd="0" destOrd="0" presId="urn:microsoft.com/office/officeart/2005/8/layout/arrow3"/>
    <dgm:cxn modelId="{A66AC659-5224-4840-867B-CCAFB7EE96AF}" type="presOf" srcId="{F72BB40C-C3C7-4B11-BD9A-3504D6A4B632}" destId="{7EC628E2-18C6-4795-8F25-22CAF7F492F2}" srcOrd="0" destOrd="0" presId="urn:microsoft.com/office/officeart/2005/8/layout/arrow3"/>
    <dgm:cxn modelId="{B9E24C9B-C987-4748-8412-8D7B55EF9551}" type="presParOf" srcId="{08D9FBA1-6A7B-4D78-9F6D-B1D7DEDB4772}" destId="{09720EBA-2F3A-4586-881F-98761FEC7439}" srcOrd="0" destOrd="0" presId="urn:microsoft.com/office/officeart/2005/8/layout/arrow3"/>
    <dgm:cxn modelId="{6C0FA52D-3887-4C0F-B829-485E09C2F202}" type="presParOf" srcId="{08D9FBA1-6A7B-4D78-9F6D-B1D7DEDB4772}" destId="{2409DB36-9B60-458D-B07A-F6C7A190E882}" srcOrd="1" destOrd="0" presId="urn:microsoft.com/office/officeart/2005/8/layout/arrow3"/>
    <dgm:cxn modelId="{8C031A87-E1E0-43F4-8D63-F2D8E21455AE}" type="presParOf" srcId="{08D9FBA1-6A7B-4D78-9F6D-B1D7DEDB4772}" destId="{F545F581-FEB7-4CB0-A11F-547F6CDF7769}" srcOrd="2" destOrd="0" presId="urn:microsoft.com/office/officeart/2005/8/layout/arrow3"/>
    <dgm:cxn modelId="{3D28D5EF-B32D-4322-8C32-A84819280916}" type="presParOf" srcId="{08D9FBA1-6A7B-4D78-9F6D-B1D7DEDB4772}" destId="{BC276116-A376-4BE9-A94F-F98BA12BAA7E}" srcOrd="3" destOrd="0" presId="urn:microsoft.com/office/officeart/2005/8/layout/arrow3"/>
    <dgm:cxn modelId="{A3EEED56-6DA8-4B74-B34C-F79EDC5E9F04}" type="presParOf" srcId="{08D9FBA1-6A7B-4D78-9F6D-B1D7DEDB4772}" destId="{7EC628E2-18C6-4795-8F25-22CAF7F492F2}"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D337B0-358F-445D-B08F-F090092F78DA}" type="doc">
      <dgm:prSet loTypeId="urn:microsoft.com/office/officeart/2005/8/layout/hProcess11" loCatId="process" qsTypeId="urn:microsoft.com/office/officeart/2005/8/quickstyle/simple1" qsCatId="simple" csTypeId="urn:microsoft.com/office/officeart/2005/8/colors/colorful1#7" csCatId="colorful" phldr="1"/>
      <dgm:spPr/>
      <dgm:t>
        <a:bodyPr/>
        <a:lstStyle/>
        <a:p>
          <a:endParaRPr lang="en-GB"/>
        </a:p>
      </dgm:t>
    </dgm:pt>
    <dgm:pt modelId="{4A1CFC16-A697-4C1F-B406-7A81F8F07B2A}">
      <dgm:prSet phldrT="[Text]"/>
      <dgm:spPr/>
      <dgm:t>
        <a:bodyPr/>
        <a:lstStyle/>
        <a:p>
          <a:r>
            <a:rPr lang="en-GB" dirty="0" smtClean="0">
              <a:solidFill>
                <a:schemeClr val="bg1"/>
              </a:solidFill>
            </a:rPr>
            <a:t>Revision 5</a:t>
          </a:r>
          <a:endParaRPr lang="en-GB" dirty="0">
            <a:solidFill>
              <a:schemeClr val="bg1"/>
            </a:solidFill>
          </a:endParaRPr>
        </a:p>
      </dgm:t>
    </dgm:pt>
    <dgm:pt modelId="{39A39CAA-4CE4-4375-9682-7989433A398C}" type="parTrans" cxnId="{24AC593B-137B-4F11-87F1-FF2AE3181103}">
      <dgm:prSet/>
      <dgm:spPr/>
      <dgm:t>
        <a:bodyPr/>
        <a:lstStyle/>
        <a:p>
          <a:endParaRPr lang="en-GB"/>
        </a:p>
      </dgm:t>
    </dgm:pt>
    <dgm:pt modelId="{79387AC6-0F01-418C-9B30-7379B9287786}" type="sibTrans" cxnId="{24AC593B-137B-4F11-87F1-FF2AE3181103}">
      <dgm:prSet/>
      <dgm:spPr/>
      <dgm:t>
        <a:bodyPr/>
        <a:lstStyle/>
        <a:p>
          <a:endParaRPr lang="en-GB"/>
        </a:p>
      </dgm:t>
    </dgm:pt>
    <dgm:pt modelId="{29D953D5-30D8-4F24-96E6-090AF035FAA2}">
      <dgm:prSet phldrT="[Text]"/>
      <dgm:spPr/>
      <dgm:t>
        <a:bodyPr/>
        <a:lstStyle/>
        <a:p>
          <a:r>
            <a:rPr lang="en-GB" dirty="0" smtClean="0">
              <a:solidFill>
                <a:schemeClr val="bg1"/>
              </a:solidFill>
            </a:rPr>
            <a:t>Revision 4</a:t>
          </a:r>
          <a:endParaRPr lang="en-GB" dirty="0">
            <a:solidFill>
              <a:schemeClr val="bg1"/>
            </a:solidFill>
          </a:endParaRPr>
        </a:p>
      </dgm:t>
    </dgm:pt>
    <dgm:pt modelId="{B6A5CDF6-F712-4F66-9F4B-C7FC4797BEC8}" type="parTrans" cxnId="{80D35D7A-7863-4518-AE6C-E38E272B8FFC}">
      <dgm:prSet/>
      <dgm:spPr/>
      <dgm:t>
        <a:bodyPr/>
        <a:lstStyle/>
        <a:p>
          <a:endParaRPr lang="en-GB"/>
        </a:p>
      </dgm:t>
    </dgm:pt>
    <dgm:pt modelId="{7525F8D1-0E84-4E4D-B2F7-30D3812E91CD}" type="sibTrans" cxnId="{80D35D7A-7863-4518-AE6C-E38E272B8FFC}">
      <dgm:prSet/>
      <dgm:spPr/>
      <dgm:t>
        <a:bodyPr/>
        <a:lstStyle/>
        <a:p>
          <a:endParaRPr lang="en-GB"/>
        </a:p>
      </dgm:t>
    </dgm:pt>
    <dgm:pt modelId="{1B907198-9867-4B60-8C14-E2F0B7A2AA54}">
      <dgm:prSet phldrT="[Text]"/>
      <dgm:spPr/>
      <dgm:t>
        <a:bodyPr/>
        <a:lstStyle/>
        <a:p>
          <a:r>
            <a:rPr lang="en-GB" dirty="0" smtClean="0">
              <a:solidFill>
                <a:schemeClr val="bg1"/>
              </a:solidFill>
            </a:rPr>
            <a:t>Revision 3</a:t>
          </a:r>
          <a:endParaRPr lang="en-GB" dirty="0">
            <a:solidFill>
              <a:schemeClr val="bg1"/>
            </a:solidFill>
          </a:endParaRPr>
        </a:p>
      </dgm:t>
    </dgm:pt>
    <dgm:pt modelId="{674C1019-3894-45F4-A462-EA48A181DE85}" type="parTrans" cxnId="{59A57EA9-8872-47FD-9FD4-EEABE96145FA}">
      <dgm:prSet/>
      <dgm:spPr/>
      <dgm:t>
        <a:bodyPr/>
        <a:lstStyle/>
        <a:p>
          <a:endParaRPr lang="en-GB"/>
        </a:p>
      </dgm:t>
    </dgm:pt>
    <dgm:pt modelId="{AFE6650E-8253-493F-BAE5-699269BFF746}" type="sibTrans" cxnId="{59A57EA9-8872-47FD-9FD4-EEABE96145FA}">
      <dgm:prSet/>
      <dgm:spPr/>
      <dgm:t>
        <a:bodyPr/>
        <a:lstStyle/>
        <a:p>
          <a:endParaRPr lang="en-GB"/>
        </a:p>
      </dgm:t>
    </dgm:pt>
    <dgm:pt modelId="{3E5926C4-3F53-4E7F-BDA6-1FCB1779133A}">
      <dgm:prSet phldrT="[Text]"/>
      <dgm:spPr/>
      <dgm:t>
        <a:bodyPr/>
        <a:lstStyle/>
        <a:p>
          <a:r>
            <a:rPr lang="en-GB" dirty="0" smtClean="0">
              <a:solidFill>
                <a:schemeClr val="bg1"/>
              </a:solidFill>
            </a:rPr>
            <a:t>Revision 2</a:t>
          </a:r>
          <a:endParaRPr lang="en-GB" dirty="0">
            <a:solidFill>
              <a:schemeClr val="bg1"/>
            </a:solidFill>
          </a:endParaRPr>
        </a:p>
      </dgm:t>
    </dgm:pt>
    <dgm:pt modelId="{92041BF0-036C-40C8-A7E7-D23C4A51DD00}" type="parTrans" cxnId="{5DDB4B89-5D62-4BC8-99DC-B1142449943F}">
      <dgm:prSet/>
      <dgm:spPr/>
      <dgm:t>
        <a:bodyPr/>
        <a:lstStyle/>
        <a:p>
          <a:endParaRPr lang="en-GB"/>
        </a:p>
      </dgm:t>
    </dgm:pt>
    <dgm:pt modelId="{17DE560D-9847-4BE7-8C71-26D17C91CACE}" type="sibTrans" cxnId="{5DDB4B89-5D62-4BC8-99DC-B1142449943F}">
      <dgm:prSet/>
      <dgm:spPr/>
      <dgm:t>
        <a:bodyPr/>
        <a:lstStyle/>
        <a:p>
          <a:endParaRPr lang="en-GB"/>
        </a:p>
      </dgm:t>
    </dgm:pt>
    <dgm:pt modelId="{D3112520-AF99-4736-A5D4-75DD5E6DF194}">
      <dgm:prSet phldrT="[Text]"/>
      <dgm:spPr/>
      <dgm:t>
        <a:bodyPr/>
        <a:lstStyle/>
        <a:p>
          <a:r>
            <a:rPr lang="en-GB" dirty="0" smtClean="0">
              <a:solidFill>
                <a:schemeClr val="bg1"/>
              </a:solidFill>
            </a:rPr>
            <a:t>Revision 1</a:t>
          </a:r>
          <a:endParaRPr lang="en-GB" dirty="0">
            <a:solidFill>
              <a:schemeClr val="bg1"/>
            </a:solidFill>
          </a:endParaRPr>
        </a:p>
      </dgm:t>
    </dgm:pt>
    <dgm:pt modelId="{513EB7CA-A9C4-49AB-ABD4-30D297051F73}" type="parTrans" cxnId="{014921D7-C79E-4846-BD29-B5F5B9861435}">
      <dgm:prSet/>
      <dgm:spPr/>
      <dgm:t>
        <a:bodyPr/>
        <a:lstStyle/>
        <a:p>
          <a:endParaRPr lang="en-GB"/>
        </a:p>
      </dgm:t>
    </dgm:pt>
    <dgm:pt modelId="{42A9668A-B11A-4D56-BFB0-839E1A714069}" type="sibTrans" cxnId="{014921D7-C79E-4846-BD29-B5F5B9861435}">
      <dgm:prSet/>
      <dgm:spPr/>
      <dgm:t>
        <a:bodyPr/>
        <a:lstStyle/>
        <a:p>
          <a:endParaRPr lang="en-GB"/>
        </a:p>
      </dgm:t>
    </dgm:pt>
    <dgm:pt modelId="{F2C4903C-06E9-43B6-985F-64BA06B4E2F5}" type="pres">
      <dgm:prSet presAssocID="{51D337B0-358F-445D-B08F-F090092F78DA}" presName="Name0" presStyleCnt="0">
        <dgm:presLayoutVars>
          <dgm:dir val="rev"/>
          <dgm:resizeHandles val="exact"/>
        </dgm:presLayoutVars>
      </dgm:prSet>
      <dgm:spPr/>
      <dgm:t>
        <a:bodyPr/>
        <a:lstStyle/>
        <a:p>
          <a:endParaRPr lang="en-GB"/>
        </a:p>
      </dgm:t>
    </dgm:pt>
    <dgm:pt modelId="{4ED40CC5-09B8-47A8-9516-456646F966C7}" type="pres">
      <dgm:prSet presAssocID="{51D337B0-358F-445D-B08F-F090092F78DA}" presName="arrow" presStyleLbl="bgShp" presStyleIdx="0" presStyleCnt="1"/>
      <dgm:spPr/>
    </dgm:pt>
    <dgm:pt modelId="{C96E5164-3E22-4C44-A041-3702F48C2315}" type="pres">
      <dgm:prSet presAssocID="{51D337B0-358F-445D-B08F-F090092F78DA}" presName="points" presStyleCnt="0"/>
      <dgm:spPr/>
    </dgm:pt>
    <dgm:pt modelId="{D3AF7CEF-C6AD-4206-99B3-9227B19BB34D}" type="pres">
      <dgm:prSet presAssocID="{4A1CFC16-A697-4C1F-B406-7A81F8F07B2A}" presName="compositeA" presStyleCnt="0"/>
      <dgm:spPr/>
    </dgm:pt>
    <dgm:pt modelId="{143DC297-ADFC-4905-8B6D-2448F99A98DF}" type="pres">
      <dgm:prSet presAssocID="{4A1CFC16-A697-4C1F-B406-7A81F8F07B2A}" presName="textA" presStyleLbl="revTx" presStyleIdx="0" presStyleCnt="5">
        <dgm:presLayoutVars>
          <dgm:bulletEnabled val="1"/>
        </dgm:presLayoutVars>
      </dgm:prSet>
      <dgm:spPr/>
      <dgm:t>
        <a:bodyPr/>
        <a:lstStyle/>
        <a:p>
          <a:endParaRPr lang="en-GB"/>
        </a:p>
      </dgm:t>
    </dgm:pt>
    <dgm:pt modelId="{44AFC99A-BF3B-4965-8513-0FE625707FAD}" type="pres">
      <dgm:prSet presAssocID="{4A1CFC16-A697-4C1F-B406-7A81F8F07B2A}" presName="circleA" presStyleLbl="node1" presStyleIdx="0" presStyleCnt="5"/>
      <dgm:spPr/>
    </dgm:pt>
    <dgm:pt modelId="{3C15CE97-F34A-4460-A2CF-4A2F3CFD44DA}" type="pres">
      <dgm:prSet presAssocID="{4A1CFC16-A697-4C1F-B406-7A81F8F07B2A}" presName="spaceA" presStyleCnt="0"/>
      <dgm:spPr/>
    </dgm:pt>
    <dgm:pt modelId="{6DC20020-65E6-474F-9D40-5CB6BA1F964A}" type="pres">
      <dgm:prSet presAssocID="{79387AC6-0F01-418C-9B30-7379B9287786}" presName="space" presStyleCnt="0"/>
      <dgm:spPr/>
    </dgm:pt>
    <dgm:pt modelId="{57C7AF57-8D2A-4738-8EF2-072D04E541AA}" type="pres">
      <dgm:prSet presAssocID="{29D953D5-30D8-4F24-96E6-090AF035FAA2}" presName="compositeB" presStyleCnt="0"/>
      <dgm:spPr/>
    </dgm:pt>
    <dgm:pt modelId="{433DFAC1-110D-4FE0-9831-2B2BF616D52E}" type="pres">
      <dgm:prSet presAssocID="{29D953D5-30D8-4F24-96E6-090AF035FAA2}" presName="textB" presStyleLbl="revTx" presStyleIdx="1" presStyleCnt="5">
        <dgm:presLayoutVars>
          <dgm:bulletEnabled val="1"/>
        </dgm:presLayoutVars>
      </dgm:prSet>
      <dgm:spPr/>
      <dgm:t>
        <a:bodyPr/>
        <a:lstStyle/>
        <a:p>
          <a:endParaRPr lang="en-GB"/>
        </a:p>
      </dgm:t>
    </dgm:pt>
    <dgm:pt modelId="{E086A477-6A5F-4D62-B407-5601736D5A3F}" type="pres">
      <dgm:prSet presAssocID="{29D953D5-30D8-4F24-96E6-090AF035FAA2}" presName="circleB" presStyleLbl="node1" presStyleIdx="1" presStyleCnt="5"/>
      <dgm:spPr/>
    </dgm:pt>
    <dgm:pt modelId="{46BF283D-8223-45C2-B915-0E4D57AD68AA}" type="pres">
      <dgm:prSet presAssocID="{29D953D5-30D8-4F24-96E6-090AF035FAA2}" presName="spaceB" presStyleCnt="0"/>
      <dgm:spPr/>
    </dgm:pt>
    <dgm:pt modelId="{B5A0976E-414B-4DCB-8C81-52A282CEDE42}" type="pres">
      <dgm:prSet presAssocID="{7525F8D1-0E84-4E4D-B2F7-30D3812E91CD}" presName="space" presStyleCnt="0"/>
      <dgm:spPr/>
    </dgm:pt>
    <dgm:pt modelId="{DA6D4600-4C66-4573-9470-EFF4B83EF22E}" type="pres">
      <dgm:prSet presAssocID="{1B907198-9867-4B60-8C14-E2F0B7A2AA54}" presName="compositeA" presStyleCnt="0"/>
      <dgm:spPr/>
    </dgm:pt>
    <dgm:pt modelId="{5C79FED9-F05A-4858-AD7D-254CA5CBF595}" type="pres">
      <dgm:prSet presAssocID="{1B907198-9867-4B60-8C14-E2F0B7A2AA54}" presName="textA" presStyleLbl="revTx" presStyleIdx="2" presStyleCnt="5">
        <dgm:presLayoutVars>
          <dgm:bulletEnabled val="1"/>
        </dgm:presLayoutVars>
      </dgm:prSet>
      <dgm:spPr/>
      <dgm:t>
        <a:bodyPr/>
        <a:lstStyle/>
        <a:p>
          <a:endParaRPr lang="en-GB"/>
        </a:p>
      </dgm:t>
    </dgm:pt>
    <dgm:pt modelId="{7D55988B-42D2-400F-B624-86610EF33D12}" type="pres">
      <dgm:prSet presAssocID="{1B907198-9867-4B60-8C14-E2F0B7A2AA54}" presName="circleA" presStyleLbl="node1" presStyleIdx="2" presStyleCnt="5"/>
      <dgm:spPr/>
    </dgm:pt>
    <dgm:pt modelId="{239F2B71-770B-4972-9408-FCD49F1D2A2F}" type="pres">
      <dgm:prSet presAssocID="{1B907198-9867-4B60-8C14-E2F0B7A2AA54}" presName="spaceA" presStyleCnt="0"/>
      <dgm:spPr/>
    </dgm:pt>
    <dgm:pt modelId="{F47FC82F-A64C-4BF8-A9A0-B7A9C095B552}" type="pres">
      <dgm:prSet presAssocID="{AFE6650E-8253-493F-BAE5-699269BFF746}" presName="space" presStyleCnt="0"/>
      <dgm:spPr/>
    </dgm:pt>
    <dgm:pt modelId="{6122384F-AC4C-4868-843C-BB7514298489}" type="pres">
      <dgm:prSet presAssocID="{3E5926C4-3F53-4E7F-BDA6-1FCB1779133A}" presName="compositeB" presStyleCnt="0"/>
      <dgm:spPr/>
    </dgm:pt>
    <dgm:pt modelId="{9B18D1F9-38A9-4AB9-AF03-B72FD8184067}" type="pres">
      <dgm:prSet presAssocID="{3E5926C4-3F53-4E7F-BDA6-1FCB1779133A}" presName="textB" presStyleLbl="revTx" presStyleIdx="3" presStyleCnt="5">
        <dgm:presLayoutVars>
          <dgm:bulletEnabled val="1"/>
        </dgm:presLayoutVars>
      </dgm:prSet>
      <dgm:spPr/>
      <dgm:t>
        <a:bodyPr/>
        <a:lstStyle/>
        <a:p>
          <a:endParaRPr lang="en-GB"/>
        </a:p>
      </dgm:t>
    </dgm:pt>
    <dgm:pt modelId="{60DC96A9-23B4-40A5-AF08-1B87BF7850EC}" type="pres">
      <dgm:prSet presAssocID="{3E5926C4-3F53-4E7F-BDA6-1FCB1779133A}" presName="circleB" presStyleLbl="node1" presStyleIdx="3" presStyleCnt="5"/>
      <dgm:spPr/>
    </dgm:pt>
    <dgm:pt modelId="{B2AE796B-01FF-4314-86A4-625049569837}" type="pres">
      <dgm:prSet presAssocID="{3E5926C4-3F53-4E7F-BDA6-1FCB1779133A}" presName="spaceB" presStyleCnt="0"/>
      <dgm:spPr/>
    </dgm:pt>
    <dgm:pt modelId="{2958FB69-35E6-404C-A30D-E5CD83800A73}" type="pres">
      <dgm:prSet presAssocID="{17DE560D-9847-4BE7-8C71-26D17C91CACE}" presName="space" presStyleCnt="0"/>
      <dgm:spPr/>
    </dgm:pt>
    <dgm:pt modelId="{F128F504-7724-49B2-9DA8-7B23F2B3A8A8}" type="pres">
      <dgm:prSet presAssocID="{D3112520-AF99-4736-A5D4-75DD5E6DF194}" presName="compositeA" presStyleCnt="0"/>
      <dgm:spPr/>
    </dgm:pt>
    <dgm:pt modelId="{F7A7C2B6-9D8D-449F-958C-2D069EC196DF}" type="pres">
      <dgm:prSet presAssocID="{D3112520-AF99-4736-A5D4-75DD5E6DF194}" presName="textA" presStyleLbl="revTx" presStyleIdx="4" presStyleCnt="5">
        <dgm:presLayoutVars>
          <dgm:bulletEnabled val="1"/>
        </dgm:presLayoutVars>
      </dgm:prSet>
      <dgm:spPr/>
      <dgm:t>
        <a:bodyPr/>
        <a:lstStyle/>
        <a:p>
          <a:endParaRPr lang="en-GB"/>
        </a:p>
      </dgm:t>
    </dgm:pt>
    <dgm:pt modelId="{39C52FF6-9E10-4F25-A59E-1748493038DC}" type="pres">
      <dgm:prSet presAssocID="{D3112520-AF99-4736-A5D4-75DD5E6DF194}" presName="circleA" presStyleLbl="node1" presStyleIdx="4" presStyleCnt="5"/>
      <dgm:spPr/>
    </dgm:pt>
    <dgm:pt modelId="{211E7160-87E0-4594-882E-C67FEDA684CD}" type="pres">
      <dgm:prSet presAssocID="{D3112520-AF99-4736-A5D4-75DD5E6DF194}" presName="spaceA" presStyleCnt="0"/>
      <dgm:spPr/>
    </dgm:pt>
  </dgm:ptLst>
  <dgm:cxnLst>
    <dgm:cxn modelId="{6FF9C698-C0A1-4AD1-9E1B-A24C97FF0807}" type="presOf" srcId="{3E5926C4-3F53-4E7F-BDA6-1FCB1779133A}" destId="{9B18D1F9-38A9-4AB9-AF03-B72FD8184067}" srcOrd="0" destOrd="0" presId="urn:microsoft.com/office/officeart/2005/8/layout/hProcess11"/>
    <dgm:cxn modelId="{014921D7-C79E-4846-BD29-B5F5B9861435}" srcId="{51D337B0-358F-445D-B08F-F090092F78DA}" destId="{D3112520-AF99-4736-A5D4-75DD5E6DF194}" srcOrd="4" destOrd="0" parTransId="{513EB7CA-A9C4-49AB-ABD4-30D297051F73}" sibTransId="{42A9668A-B11A-4D56-BFB0-839E1A714069}"/>
    <dgm:cxn modelId="{5DDB4B89-5D62-4BC8-99DC-B1142449943F}" srcId="{51D337B0-358F-445D-B08F-F090092F78DA}" destId="{3E5926C4-3F53-4E7F-BDA6-1FCB1779133A}" srcOrd="3" destOrd="0" parTransId="{92041BF0-036C-40C8-A7E7-D23C4A51DD00}" sibTransId="{17DE560D-9847-4BE7-8C71-26D17C91CACE}"/>
    <dgm:cxn modelId="{80D35D7A-7863-4518-AE6C-E38E272B8FFC}" srcId="{51D337B0-358F-445D-B08F-F090092F78DA}" destId="{29D953D5-30D8-4F24-96E6-090AF035FAA2}" srcOrd="1" destOrd="0" parTransId="{B6A5CDF6-F712-4F66-9F4B-C7FC4797BEC8}" sibTransId="{7525F8D1-0E84-4E4D-B2F7-30D3812E91CD}"/>
    <dgm:cxn modelId="{D395C5B7-891B-4F25-AFF2-A9979BD0B060}" type="presOf" srcId="{1B907198-9867-4B60-8C14-E2F0B7A2AA54}" destId="{5C79FED9-F05A-4858-AD7D-254CA5CBF595}" srcOrd="0" destOrd="0" presId="urn:microsoft.com/office/officeart/2005/8/layout/hProcess11"/>
    <dgm:cxn modelId="{6560BF1C-B015-4054-94DF-86B36F250C19}" type="presOf" srcId="{4A1CFC16-A697-4C1F-B406-7A81F8F07B2A}" destId="{143DC297-ADFC-4905-8B6D-2448F99A98DF}" srcOrd="0" destOrd="0" presId="urn:microsoft.com/office/officeart/2005/8/layout/hProcess11"/>
    <dgm:cxn modelId="{24AC593B-137B-4F11-87F1-FF2AE3181103}" srcId="{51D337B0-358F-445D-B08F-F090092F78DA}" destId="{4A1CFC16-A697-4C1F-B406-7A81F8F07B2A}" srcOrd="0" destOrd="0" parTransId="{39A39CAA-4CE4-4375-9682-7989433A398C}" sibTransId="{79387AC6-0F01-418C-9B30-7379B9287786}"/>
    <dgm:cxn modelId="{80C87238-F0C1-4BC3-9644-DF4EB117B48E}" type="presOf" srcId="{51D337B0-358F-445D-B08F-F090092F78DA}" destId="{F2C4903C-06E9-43B6-985F-64BA06B4E2F5}" srcOrd="0" destOrd="0" presId="urn:microsoft.com/office/officeart/2005/8/layout/hProcess11"/>
    <dgm:cxn modelId="{59A57EA9-8872-47FD-9FD4-EEABE96145FA}" srcId="{51D337B0-358F-445D-B08F-F090092F78DA}" destId="{1B907198-9867-4B60-8C14-E2F0B7A2AA54}" srcOrd="2" destOrd="0" parTransId="{674C1019-3894-45F4-A462-EA48A181DE85}" sibTransId="{AFE6650E-8253-493F-BAE5-699269BFF746}"/>
    <dgm:cxn modelId="{15A392EC-E952-45FA-90E8-314929F9F7B0}" type="presOf" srcId="{29D953D5-30D8-4F24-96E6-090AF035FAA2}" destId="{433DFAC1-110D-4FE0-9831-2B2BF616D52E}" srcOrd="0" destOrd="0" presId="urn:microsoft.com/office/officeart/2005/8/layout/hProcess11"/>
    <dgm:cxn modelId="{CE331BD7-EAA0-4F27-8267-2064BBD13F4F}" type="presOf" srcId="{D3112520-AF99-4736-A5D4-75DD5E6DF194}" destId="{F7A7C2B6-9D8D-449F-958C-2D069EC196DF}" srcOrd="0" destOrd="0" presId="urn:microsoft.com/office/officeart/2005/8/layout/hProcess11"/>
    <dgm:cxn modelId="{17838481-05D9-412E-907B-536AA08DA35A}" type="presParOf" srcId="{F2C4903C-06E9-43B6-985F-64BA06B4E2F5}" destId="{4ED40CC5-09B8-47A8-9516-456646F966C7}" srcOrd="0" destOrd="0" presId="urn:microsoft.com/office/officeart/2005/8/layout/hProcess11"/>
    <dgm:cxn modelId="{BD56538F-B481-4DD1-A411-28809DC422AB}" type="presParOf" srcId="{F2C4903C-06E9-43B6-985F-64BA06B4E2F5}" destId="{C96E5164-3E22-4C44-A041-3702F48C2315}" srcOrd="1" destOrd="0" presId="urn:microsoft.com/office/officeart/2005/8/layout/hProcess11"/>
    <dgm:cxn modelId="{15906E7F-7BB4-4BC7-8DC3-9F907DC95085}" type="presParOf" srcId="{C96E5164-3E22-4C44-A041-3702F48C2315}" destId="{D3AF7CEF-C6AD-4206-99B3-9227B19BB34D}" srcOrd="0" destOrd="0" presId="urn:microsoft.com/office/officeart/2005/8/layout/hProcess11"/>
    <dgm:cxn modelId="{DD53531C-9A29-454E-8FCE-69C9625CEB00}" type="presParOf" srcId="{D3AF7CEF-C6AD-4206-99B3-9227B19BB34D}" destId="{143DC297-ADFC-4905-8B6D-2448F99A98DF}" srcOrd="0" destOrd="0" presId="urn:microsoft.com/office/officeart/2005/8/layout/hProcess11"/>
    <dgm:cxn modelId="{0B9CA40F-BAFF-4F84-9B7F-D4812C6B04BE}" type="presParOf" srcId="{D3AF7CEF-C6AD-4206-99B3-9227B19BB34D}" destId="{44AFC99A-BF3B-4965-8513-0FE625707FAD}" srcOrd="1" destOrd="0" presId="urn:microsoft.com/office/officeart/2005/8/layout/hProcess11"/>
    <dgm:cxn modelId="{47DED73C-DDAE-4F5A-9887-3774D1058D02}" type="presParOf" srcId="{D3AF7CEF-C6AD-4206-99B3-9227B19BB34D}" destId="{3C15CE97-F34A-4460-A2CF-4A2F3CFD44DA}" srcOrd="2" destOrd="0" presId="urn:microsoft.com/office/officeart/2005/8/layout/hProcess11"/>
    <dgm:cxn modelId="{651DC929-2C86-4B1A-A200-B61240CCB792}" type="presParOf" srcId="{C96E5164-3E22-4C44-A041-3702F48C2315}" destId="{6DC20020-65E6-474F-9D40-5CB6BA1F964A}" srcOrd="1" destOrd="0" presId="urn:microsoft.com/office/officeart/2005/8/layout/hProcess11"/>
    <dgm:cxn modelId="{4AD38224-6F93-4D98-82C2-BB288B18B0B8}" type="presParOf" srcId="{C96E5164-3E22-4C44-A041-3702F48C2315}" destId="{57C7AF57-8D2A-4738-8EF2-072D04E541AA}" srcOrd="2" destOrd="0" presId="urn:microsoft.com/office/officeart/2005/8/layout/hProcess11"/>
    <dgm:cxn modelId="{49568FD0-FAA0-4934-A0A4-51DD9DDBEFD4}" type="presParOf" srcId="{57C7AF57-8D2A-4738-8EF2-072D04E541AA}" destId="{433DFAC1-110D-4FE0-9831-2B2BF616D52E}" srcOrd="0" destOrd="0" presId="urn:microsoft.com/office/officeart/2005/8/layout/hProcess11"/>
    <dgm:cxn modelId="{4C3CD37C-CD43-4FA3-8F94-0838DFF11B4E}" type="presParOf" srcId="{57C7AF57-8D2A-4738-8EF2-072D04E541AA}" destId="{E086A477-6A5F-4D62-B407-5601736D5A3F}" srcOrd="1" destOrd="0" presId="urn:microsoft.com/office/officeart/2005/8/layout/hProcess11"/>
    <dgm:cxn modelId="{5C82C53E-5CBD-488E-9066-22F4ACD86459}" type="presParOf" srcId="{57C7AF57-8D2A-4738-8EF2-072D04E541AA}" destId="{46BF283D-8223-45C2-B915-0E4D57AD68AA}" srcOrd="2" destOrd="0" presId="urn:microsoft.com/office/officeart/2005/8/layout/hProcess11"/>
    <dgm:cxn modelId="{11D3C8F4-7397-41BD-8278-1BFAE5766064}" type="presParOf" srcId="{C96E5164-3E22-4C44-A041-3702F48C2315}" destId="{B5A0976E-414B-4DCB-8C81-52A282CEDE42}" srcOrd="3" destOrd="0" presId="urn:microsoft.com/office/officeart/2005/8/layout/hProcess11"/>
    <dgm:cxn modelId="{70BB0BC3-E5E9-4644-B018-1A0D51B4CB2E}" type="presParOf" srcId="{C96E5164-3E22-4C44-A041-3702F48C2315}" destId="{DA6D4600-4C66-4573-9470-EFF4B83EF22E}" srcOrd="4" destOrd="0" presId="urn:microsoft.com/office/officeart/2005/8/layout/hProcess11"/>
    <dgm:cxn modelId="{458FEB71-5EF4-4077-98DA-41E6A471C601}" type="presParOf" srcId="{DA6D4600-4C66-4573-9470-EFF4B83EF22E}" destId="{5C79FED9-F05A-4858-AD7D-254CA5CBF595}" srcOrd="0" destOrd="0" presId="urn:microsoft.com/office/officeart/2005/8/layout/hProcess11"/>
    <dgm:cxn modelId="{C6CE87F8-A7FB-4391-8CE5-4C8D4AB4F2D2}" type="presParOf" srcId="{DA6D4600-4C66-4573-9470-EFF4B83EF22E}" destId="{7D55988B-42D2-400F-B624-86610EF33D12}" srcOrd="1" destOrd="0" presId="urn:microsoft.com/office/officeart/2005/8/layout/hProcess11"/>
    <dgm:cxn modelId="{E9FAE2D2-2C3C-449D-B93D-2E0B417D6081}" type="presParOf" srcId="{DA6D4600-4C66-4573-9470-EFF4B83EF22E}" destId="{239F2B71-770B-4972-9408-FCD49F1D2A2F}" srcOrd="2" destOrd="0" presId="urn:microsoft.com/office/officeart/2005/8/layout/hProcess11"/>
    <dgm:cxn modelId="{B1F16E31-ED1A-4B17-8D4F-4D87FCE26AD2}" type="presParOf" srcId="{C96E5164-3E22-4C44-A041-3702F48C2315}" destId="{F47FC82F-A64C-4BF8-A9A0-B7A9C095B552}" srcOrd="5" destOrd="0" presId="urn:microsoft.com/office/officeart/2005/8/layout/hProcess11"/>
    <dgm:cxn modelId="{AD736B62-B865-478B-BB59-CD1F7CC765F2}" type="presParOf" srcId="{C96E5164-3E22-4C44-A041-3702F48C2315}" destId="{6122384F-AC4C-4868-843C-BB7514298489}" srcOrd="6" destOrd="0" presId="urn:microsoft.com/office/officeart/2005/8/layout/hProcess11"/>
    <dgm:cxn modelId="{C81F3432-8C79-4752-A6D4-01390F3D15CB}" type="presParOf" srcId="{6122384F-AC4C-4868-843C-BB7514298489}" destId="{9B18D1F9-38A9-4AB9-AF03-B72FD8184067}" srcOrd="0" destOrd="0" presId="urn:microsoft.com/office/officeart/2005/8/layout/hProcess11"/>
    <dgm:cxn modelId="{90DE1730-9B3C-427D-80C9-36D6F4E7D94D}" type="presParOf" srcId="{6122384F-AC4C-4868-843C-BB7514298489}" destId="{60DC96A9-23B4-40A5-AF08-1B87BF7850EC}" srcOrd="1" destOrd="0" presId="urn:microsoft.com/office/officeart/2005/8/layout/hProcess11"/>
    <dgm:cxn modelId="{FD6395E4-D803-4F20-BB6A-B254DCA4AE87}" type="presParOf" srcId="{6122384F-AC4C-4868-843C-BB7514298489}" destId="{B2AE796B-01FF-4314-86A4-625049569837}" srcOrd="2" destOrd="0" presId="urn:microsoft.com/office/officeart/2005/8/layout/hProcess11"/>
    <dgm:cxn modelId="{AD5D0BB4-64DC-4309-944C-43D4ED12EEE3}" type="presParOf" srcId="{C96E5164-3E22-4C44-A041-3702F48C2315}" destId="{2958FB69-35E6-404C-A30D-E5CD83800A73}" srcOrd="7" destOrd="0" presId="urn:microsoft.com/office/officeart/2005/8/layout/hProcess11"/>
    <dgm:cxn modelId="{C9B549CC-9461-40D3-BA05-6CAB2C9F957C}" type="presParOf" srcId="{C96E5164-3E22-4C44-A041-3702F48C2315}" destId="{F128F504-7724-49B2-9DA8-7B23F2B3A8A8}" srcOrd="8" destOrd="0" presId="urn:microsoft.com/office/officeart/2005/8/layout/hProcess11"/>
    <dgm:cxn modelId="{8140215F-B2B0-4915-BF8F-E372C17CFCAC}" type="presParOf" srcId="{F128F504-7724-49B2-9DA8-7B23F2B3A8A8}" destId="{F7A7C2B6-9D8D-449F-958C-2D069EC196DF}" srcOrd="0" destOrd="0" presId="urn:microsoft.com/office/officeart/2005/8/layout/hProcess11"/>
    <dgm:cxn modelId="{6D3AA0BB-5587-4FE6-BA18-B0F520BADC98}" type="presParOf" srcId="{F128F504-7724-49B2-9DA8-7B23F2B3A8A8}" destId="{39C52FF6-9E10-4F25-A59E-1748493038DC}" srcOrd="1" destOrd="0" presId="urn:microsoft.com/office/officeart/2005/8/layout/hProcess11"/>
    <dgm:cxn modelId="{DB368057-EFB5-44F5-950A-95826A12C5DB}" type="presParOf" srcId="{F128F504-7724-49B2-9DA8-7B23F2B3A8A8}" destId="{211E7160-87E0-4594-882E-C67FEDA684CD}"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D337B0-358F-445D-B08F-F090092F78DA}" type="doc">
      <dgm:prSet loTypeId="urn:microsoft.com/office/officeart/2005/8/layout/arrow2" loCatId="process" qsTypeId="urn:microsoft.com/office/officeart/2005/8/quickstyle/simple1" qsCatId="simple" csTypeId="urn:microsoft.com/office/officeart/2005/8/colors/accent0_1" csCatId="mainScheme" phldr="1"/>
      <dgm:spPr/>
      <dgm:t>
        <a:bodyPr/>
        <a:lstStyle/>
        <a:p>
          <a:endParaRPr lang="en-GB"/>
        </a:p>
      </dgm:t>
    </dgm:pt>
    <dgm:pt modelId="{4A1CFC16-A697-4C1F-B406-7A81F8F07B2A}">
      <dgm:prSet phldrT="[Text]"/>
      <dgm:spPr/>
      <dgm:t>
        <a:bodyPr/>
        <a:lstStyle/>
        <a:p>
          <a:r>
            <a:rPr lang="en-GB" dirty="0" smtClean="0">
              <a:solidFill>
                <a:schemeClr val="bg1"/>
              </a:solidFill>
            </a:rPr>
            <a:t>Revision 1</a:t>
          </a:r>
          <a:endParaRPr lang="en-GB" dirty="0">
            <a:solidFill>
              <a:schemeClr val="bg1"/>
            </a:solidFill>
          </a:endParaRPr>
        </a:p>
      </dgm:t>
    </dgm:pt>
    <dgm:pt modelId="{39A39CAA-4CE4-4375-9682-7989433A398C}" type="parTrans" cxnId="{24AC593B-137B-4F11-87F1-FF2AE3181103}">
      <dgm:prSet/>
      <dgm:spPr/>
      <dgm:t>
        <a:bodyPr/>
        <a:lstStyle/>
        <a:p>
          <a:endParaRPr lang="en-GB"/>
        </a:p>
      </dgm:t>
    </dgm:pt>
    <dgm:pt modelId="{79387AC6-0F01-418C-9B30-7379B9287786}" type="sibTrans" cxnId="{24AC593B-137B-4F11-87F1-FF2AE3181103}">
      <dgm:prSet/>
      <dgm:spPr/>
      <dgm:t>
        <a:bodyPr/>
        <a:lstStyle/>
        <a:p>
          <a:endParaRPr lang="en-GB"/>
        </a:p>
      </dgm:t>
    </dgm:pt>
    <dgm:pt modelId="{29D953D5-30D8-4F24-96E6-090AF035FAA2}">
      <dgm:prSet phldrT="[Text]"/>
      <dgm:spPr/>
      <dgm:t>
        <a:bodyPr/>
        <a:lstStyle/>
        <a:p>
          <a:r>
            <a:rPr lang="en-GB" dirty="0" smtClean="0">
              <a:solidFill>
                <a:schemeClr val="bg1"/>
              </a:solidFill>
            </a:rPr>
            <a:t>Revision 2</a:t>
          </a:r>
          <a:endParaRPr lang="en-GB" dirty="0">
            <a:solidFill>
              <a:schemeClr val="bg1"/>
            </a:solidFill>
          </a:endParaRPr>
        </a:p>
      </dgm:t>
    </dgm:pt>
    <dgm:pt modelId="{B6A5CDF6-F712-4F66-9F4B-C7FC4797BEC8}" type="parTrans" cxnId="{80D35D7A-7863-4518-AE6C-E38E272B8FFC}">
      <dgm:prSet/>
      <dgm:spPr/>
      <dgm:t>
        <a:bodyPr/>
        <a:lstStyle/>
        <a:p>
          <a:endParaRPr lang="en-GB"/>
        </a:p>
      </dgm:t>
    </dgm:pt>
    <dgm:pt modelId="{7525F8D1-0E84-4E4D-B2F7-30D3812E91CD}" type="sibTrans" cxnId="{80D35D7A-7863-4518-AE6C-E38E272B8FFC}">
      <dgm:prSet/>
      <dgm:spPr/>
      <dgm:t>
        <a:bodyPr/>
        <a:lstStyle/>
        <a:p>
          <a:endParaRPr lang="en-GB"/>
        </a:p>
      </dgm:t>
    </dgm:pt>
    <dgm:pt modelId="{1B907198-9867-4B60-8C14-E2F0B7A2AA54}">
      <dgm:prSet phldrT="[Text]"/>
      <dgm:spPr/>
      <dgm:t>
        <a:bodyPr/>
        <a:lstStyle/>
        <a:p>
          <a:r>
            <a:rPr lang="en-GB" dirty="0" smtClean="0">
              <a:solidFill>
                <a:schemeClr val="bg1"/>
              </a:solidFill>
            </a:rPr>
            <a:t>Revision 3</a:t>
          </a:r>
          <a:endParaRPr lang="en-GB" dirty="0">
            <a:solidFill>
              <a:schemeClr val="bg1"/>
            </a:solidFill>
          </a:endParaRPr>
        </a:p>
      </dgm:t>
    </dgm:pt>
    <dgm:pt modelId="{674C1019-3894-45F4-A462-EA48A181DE85}" type="parTrans" cxnId="{59A57EA9-8872-47FD-9FD4-EEABE96145FA}">
      <dgm:prSet/>
      <dgm:spPr/>
      <dgm:t>
        <a:bodyPr/>
        <a:lstStyle/>
        <a:p>
          <a:endParaRPr lang="en-GB"/>
        </a:p>
      </dgm:t>
    </dgm:pt>
    <dgm:pt modelId="{AFE6650E-8253-493F-BAE5-699269BFF746}" type="sibTrans" cxnId="{59A57EA9-8872-47FD-9FD4-EEABE96145FA}">
      <dgm:prSet/>
      <dgm:spPr/>
      <dgm:t>
        <a:bodyPr/>
        <a:lstStyle/>
        <a:p>
          <a:endParaRPr lang="en-GB"/>
        </a:p>
      </dgm:t>
    </dgm:pt>
    <dgm:pt modelId="{3E5926C4-3F53-4E7F-BDA6-1FCB1779133A}">
      <dgm:prSet phldrT="[Text]"/>
      <dgm:spPr/>
      <dgm:t>
        <a:bodyPr/>
        <a:lstStyle/>
        <a:p>
          <a:r>
            <a:rPr lang="en-GB" dirty="0" smtClean="0">
              <a:solidFill>
                <a:schemeClr val="bg1"/>
              </a:solidFill>
            </a:rPr>
            <a:t>Revision 4</a:t>
          </a:r>
          <a:endParaRPr lang="en-GB" dirty="0">
            <a:solidFill>
              <a:schemeClr val="bg1"/>
            </a:solidFill>
          </a:endParaRPr>
        </a:p>
      </dgm:t>
    </dgm:pt>
    <dgm:pt modelId="{92041BF0-036C-40C8-A7E7-D23C4A51DD00}" type="parTrans" cxnId="{5DDB4B89-5D62-4BC8-99DC-B1142449943F}">
      <dgm:prSet/>
      <dgm:spPr/>
      <dgm:t>
        <a:bodyPr/>
        <a:lstStyle/>
        <a:p>
          <a:endParaRPr lang="en-GB"/>
        </a:p>
      </dgm:t>
    </dgm:pt>
    <dgm:pt modelId="{17DE560D-9847-4BE7-8C71-26D17C91CACE}" type="sibTrans" cxnId="{5DDB4B89-5D62-4BC8-99DC-B1142449943F}">
      <dgm:prSet/>
      <dgm:spPr/>
      <dgm:t>
        <a:bodyPr/>
        <a:lstStyle/>
        <a:p>
          <a:endParaRPr lang="en-GB"/>
        </a:p>
      </dgm:t>
    </dgm:pt>
    <dgm:pt modelId="{D3112520-AF99-4736-A5D4-75DD5E6DF194}">
      <dgm:prSet phldrT="[Text]"/>
      <dgm:spPr/>
      <dgm:t>
        <a:bodyPr/>
        <a:lstStyle/>
        <a:p>
          <a:r>
            <a:rPr lang="en-GB" dirty="0" smtClean="0">
              <a:solidFill>
                <a:schemeClr val="bg1"/>
              </a:solidFill>
            </a:rPr>
            <a:t>Revision 5</a:t>
          </a:r>
          <a:endParaRPr lang="en-GB" dirty="0">
            <a:solidFill>
              <a:schemeClr val="bg1"/>
            </a:solidFill>
          </a:endParaRPr>
        </a:p>
      </dgm:t>
    </dgm:pt>
    <dgm:pt modelId="{513EB7CA-A9C4-49AB-ABD4-30D297051F73}" type="parTrans" cxnId="{014921D7-C79E-4846-BD29-B5F5B9861435}">
      <dgm:prSet/>
      <dgm:spPr/>
      <dgm:t>
        <a:bodyPr/>
        <a:lstStyle/>
        <a:p>
          <a:endParaRPr lang="en-GB"/>
        </a:p>
      </dgm:t>
    </dgm:pt>
    <dgm:pt modelId="{42A9668A-B11A-4D56-BFB0-839E1A714069}" type="sibTrans" cxnId="{014921D7-C79E-4846-BD29-B5F5B9861435}">
      <dgm:prSet/>
      <dgm:spPr/>
      <dgm:t>
        <a:bodyPr/>
        <a:lstStyle/>
        <a:p>
          <a:endParaRPr lang="en-GB"/>
        </a:p>
      </dgm:t>
    </dgm:pt>
    <dgm:pt modelId="{83694171-5DA5-4423-962F-FD970A3B0358}" type="pres">
      <dgm:prSet presAssocID="{51D337B0-358F-445D-B08F-F090092F78DA}" presName="arrowDiagram" presStyleCnt="0">
        <dgm:presLayoutVars>
          <dgm:chMax val="5"/>
          <dgm:dir/>
          <dgm:resizeHandles val="exact"/>
        </dgm:presLayoutVars>
      </dgm:prSet>
      <dgm:spPr/>
      <dgm:t>
        <a:bodyPr/>
        <a:lstStyle/>
        <a:p>
          <a:endParaRPr lang="en-GB"/>
        </a:p>
      </dgm:t>
    </dgm:pt>
    <dgm:pt modelId="{2F855F8C-320E-4B82-9CB6-7C1424266BE1}" type="pres">
      <dgm:prSet presAssocID="{51D337B0-358F-445D-B08F-F090092F78DA}" presName="arrow" presStyleLbl="bgShp" presStyleIdx="0" presStyleCnt="1" custLinFactNeighborY="351"/>
      <dgm:spPr/>
    </dgm:pt>
    <dgm:pt modelId="{923082C3-60EC-4D3F-990F-D4EEE52F9DA4}" type="pres">
      <dgm:prSet presAssocID="{51D337B0-358F-445D-B08F-F090092F78DA}" presName="arrowDiagram5" presStyleCnt="0"/>
      <dgm:spPr/>
    </dgm:pt>
    <dgm:pt modelId="{AACA04D8-FD9D-4F69-B651-C614A1E1CA4E}" type="pres">
      <dgm:prSet presAssocID="{4A1CFC16-A697-4C1F-B406-7A81F8F07B2A}" presName="bullet5a" presStyleLbl="node1" presStyleIdx="0" presStyleCnt="5"/>
      <dgm:spPr/>
    </dgm:pt>
    <dgm:pt modelId="{82BB8A98-9079-43D2-A9A7-7D88E6F9CFDA}" type="pres">
      <dgm:prSet presAssocID="{4A1CFC16-A697-4C1F-B406-7A81F8F07B2A}" presName="textBox5a" presStyleLbl="revTx" presStyleIdx="0" presStyleCnt="5" custLinFactNeighborX="8890">
        <dgm:presLayoutVars>
          <dgm:bulletEnabled val="1"/>
        </dgm:presLayoutVars>
      </dgm:prSet>
      <dgm:spPr/>
      <dgm:t>
        <a:bodyPr/>
        <a:lstStyle/>
        <a:p>
          <a:endParaRPr lang="en-GB"/>
        </a:p>
      </dgm:t>
    </dgm:pt>
    <dgm:pt modelId="{5C63F4E1-4459-4A8B-AAFE-0C12F4669AA0}" type="pres">
      <dgm:prSet presAssocID="{29D953D5-30D8-4F24-96E6-090AF035FAA2}" presName="bullet5b" presStyleLbl="node1" presStyleIdx="1" presStyleCnt="5"/>
      <dgm:spPr/>
    </dgm:pt>
    <dgm:pt modelId="{F3CB8735-B298-43C3-9A15-E1CE87036077}" type="pres">
      <dgm:prSet presAssocID="{29D953D5-30D8-4F24-96E6-090AF035FAA2}" presName="textBox5b" presStyleLbl="revTx" presStyleIdx="1" presStyleCnt="5" custLinFactNeighborX="5612">
        <dgm:presLayoutVars>
          <dgm:bulletEnabled val="1"/>
        </dgm:presLayoutVars>
      </dgm:prSet>
      <dgm:spPr/>
      <dgm:t>
        <a:bodyPr/>
        <a:lstStyle/>
        <a:p>
          <a:endParaRPr lang="en-GB"/>
        </a:p>
      </dgm:t>
    </dgm:pt>
    <dgm:pt modelId="{0857E548-B129-4621-8EEE-E74657CCA21E}" type="pres">
      <dgm:prSet presAssocID="{1B907198-9867-4B60-8C14-E2F0B7A2AA54}" presName="bullet5c" presStyleLbl="node1" presStyleIdx="2" presStyleCnt="5"/>
      <dgm:spPr/>
    </dgm:pt>
    <dgm:pt modelId="{711873B2-2EC1-4595-8F49-351E0D3EBBCC}" type="pres">
      <dgm:prSet presAssocID="{1B907198-9867-4B60-8C14-E2F0B7A2AA54}" presName="textBox5c" presStyleLbl="revTx" presStyleIdx="2" presStyleCnt="5" custLinFactNeighborX="4828">
        <dgm:presLayoutVars>
          <dgm:bulletEnabled val="1"/>
        </dgm:presLayoutVars>
      </dgm:prSet>
      <dgm:spPr/>
      <dgm:t>
        <a:bodyPr/>
        <a:lstStyle/>
        <a:p>
          <a:endParaRPr lang="en-GB"/>
        </a:p>
      </dgm:t>
    </dgm:pt>
    <dgm:pt modelId="{E0C43632-B0D0-41BF-81C6-4C571C4DC342}" type="pres">
      <dgm:prSet presAssocID="{3E5926C4-3F53-4E7F-BDA6-1FCB1779133A}" presName="bullet5d" presStyleLbl="node1" presStyleIdx="3" presStyleCnt="5"/>
      <dgm:spPr/>
    </dgm:pt>
    <dgm:pt modelId="{C61D28CA-EC07-45B3-9DFE-4C095FD982D4}" type="pres">
      <dgm:prSet presAssocID="{3E5926C4-3F53-4E7F-BDA6-1FCB1779133A}" presName="textBox5d" presStyleLbl="revTx" presStyleIdx="3" presStyleCnt="5" custLinFactNeighborX="4660">
        <dgm:presLayoutVars>
          <dgm:bulletEnabled val="1"/>
        </dgm:presLayoutVars>
      </dgm:prSet>
      <dgm:spPr/>
      <dgm:t>
        <a:bodyPr/>
        <a:lstStyle/>
        <a:p>
          <a:endParaRPr lang="en-GB"/>
        </a:p>
      </dgm:t>
    </dgm:pt>
    <dgm:pt modelId="{965159DD-2773-4BC9-89FE-0438DC56EE87}" type="pres">
      <dgm:prSet presAssocID="{D3112520-AF99-4736-A5D4-75DD5E6DF194}" presName="bullet5e" presStyleLbl="node1" presStyleIdx="4" presStyleCnt="5"/>
      <dgm:spPr/>
    </dgm:pt>
    <dgm:pt modelId="{9B5C5276-2683-44A7-8BE4-39CB3A6A0A3B}" type="pres">
      <dgm:prSet presAssocID="{D3112520-AF99-4736-A5D4-75DD5E6DF194}" presName="textBox5e" presStyleLbl="revTx" presStyleIdx="4" presStyleCnt="5" custLinFactNeighborX="4660">
        <dgm:presLayoutVars>
          <dgm:bulletEnabled val="1"/>
        </dgm:presLayoutVars>
      </dgm:prSet>
      <dgm:spPr/>
      <dgm:t>
        <a:bodyPr/>
        <a:lstStyle/>
        <a:p>
          <a:endParaRPr lang="en-GB"/>
        </a:p>
      </dgm:t>
    </dgm:pt>
  </dgm:ptLst>
  <dgm:cxnLst>
    <dgm:cxn modelId="{6DB87BDB-4B9D-4813-B65A-881E2657F159}" type="presOf" srcId="{3E5926C4-3F53-4E7F-BDA6-1FCB1779133A}" destId="{C61D28CA-EC07-45B3-9DFE-4C095FD982D4}" srcOrd="0" destOrd="0" presId="urn:microsoft.com/office/officeart/2005/8/layout/arrow2"/>
    <dgm:cxn modelId="{80D35D7A-7863-4518-AE6C-E38E272B8FFC}" srcId="{51D337B0-358F-445D-B08F-F090092F78DA}" destId="{29D953D5-30D8-4F24-96E6-090AF035FAA2}" srcOrd="1" destOrd="0" parTransId="{B6A5CDF6-F712-4F66-9F4B-C7FC4797BEC8}" sibTransId="{7525F8D1-0E84-4E4D-B2F7-30D3812E91CD}"/>
    <dgm:cxn modelId="{014921D7-C79E-4846-BD29-B5F5B9861435}" srcId="{51D337B0-358F-445D-B08F-F090092F78DA}" destId="{D3112520-AF99-4736-A5D4-75DD5E6DF194}" srcOrd="4" destOrd="0" parTransId="{513EB7CA-A9C4-49AB-ABD4-30D297051F73}" sibTransId="{42A9668A-B11A-4D56-BFB0-839E1A714069}"/>
    <dgm:cxn modelId="{2647863F-A342-4F5C-81B3-07B7110C6E26}" type="presOf" srcId="{29D953D5-30D8-4F24-96E6-090AF035FAA2}" destId="{F3CB8735-B298-43C3-9A15-E1CE87036077}" srcOrd="0" destOrd="0" presId="urn:microsoft.com/office/officeart/2005/8/layout/arrow2"/>
    <dgm:cxn modelId="{59A57EA9-8872-47FD-9FD4-EEABE96145FA}" srcId="{51D337B0-358F-445D-B08F-F090092F78DA}" destId="{1B907198-9867-4B60-8C14-E2F0B7A2AA54}" srcOrd="2" destOrd="0" parTransId="{674C1019-3894-45F4-A462-EA48A181DE85}" sibTransId="{AFE6650E-8253-493F-BAE5-699269BFF746}"/>
    <dgm:cxn modelId="{5DDB4B89-5D62-4BC8-99DC-B1142449943F}" srcId="{51D337B0-358F-445D-B08F-F090092F78DA}" destId="{3E5926C4-3F53-4E7F-BDA6-1FCB1779133A}" srcOrd="3" destOrd="0" parTransId="{92041BF0-036C-40C8-A7E7-D23C4A51DD00}" sibTransId="{17DE560D-9847-4BE7-8C71-26D17C91CACE}"/>
    <dgm:cxn modelId="{ABDA0CCA-8B0B-4C36-AE25-5C5FF0246172}" type="presOf" srcId="{1B907198-9867-4B60-8C14-E2F0B7A2AA54}" destId="{711873B2-2EC1-4595-8F49-351E0D3EBBCC}" srcOrd="0" destOrd="0" presId="urn:microsoft.com/office/officeart/2005/8/layout/arrow2"/>
    <dgm:cxn modelId="{24AC593B-137B-4F11-87F1-FF2AE3181103}" srcId="{51D337B0-358F-445D-B08F-F090092F78DA}" destId="{4A1CFC16-A697-4C1F-B406-7A81F8F07B2A}" srcOrd="0" destOrd="0" parTransId="{39A39CAA-4CE4-4375-9682-7989433A398C}" sibTransId="{79387AC6-0F01-418C-9B30-7379B9287786}"/>
    <dgm:cxn modelId="{7108319F-B58B-4F83-A8B6-09D96C045AE3}" type="presOf" srcId="{D3112520-AF99-4736-A5D4-75DD5E6DF194}" destId="{9B5C5276-2683-44A7-8BE4-39CB3A6A0A3B}" srcOrd="0" destOrd="0" presId="urn:microsoft.com/office/officeart/2005/8/layout/arrow2"/>
    <dgm:cxn modelId="{F3E2043E-3F52-4387-B1BD-F6DC22E49438}" type="presOf" srcId="{4A1CFC16-A697-4C1F-B406-7A81F8F07B2A}" destId="{82BB8A98-9079-43D2-A9A7-7D88E6F9CFDA}" srcOrd="0" destOrd="0" presId="urn:microsoft.com/office/officeart/2005/8/layout/arrow2"/>
    <dgm:cxn modelId="{123AAD7F-BC0D-4431-BFD5-AC22A6A428A0}" type="presOf" srcId="{51D337B0-358F-445D-B08F-F090092F78DA}" destId="{83694171-5DA5-4423-962F-FD970A3B0358}" srcOrd="0" destOrd="0" presId="urn:microsoft.com/office/officeart/2005/8/layout/arrow2"/>
    <dgm:cxn modelId="{70F04252-3206-4CBC-A766-E11F2DB3BF56}" type="presParOf" srcId="{83694171-5DA5-4423-962F-FD970A3B0358}" destId="{2F855F8C-320E-4B82-9CB6-7C1424266BE1}" srcOrd="0" destOrd="0" presId="urn:microsoft.com/office/officeart/2005/8/layout/arrow2"/>
    <dgm:cxn modelId="{C7347B9A-DE6A-4D52-8860-DD26D574E04A}" type="presParOf" srcId="{83694171-5DA5-4423-962F-FD970A3B0358}" destId="{923082C3-60EC-4D3F-990F-D4EEE52F9DA4}" srcOrd="1" destOrd="0" presId="urn:microsoft.com/office/officeart/2005/8/layout/arrow2"/>
    <dgm:cxn modelId="{4464CFD6-9B46-4C41-8192-59F8F790063B}" type="presParOf" srcId="{923082C3-60EC-4D3F-990F-D4EEE52F9DA4}" destId="{AACA04D8-FD9D-4F69-B651-C614A1E1CA4E}" srcOrd="0" destOrd="0" presId="urn:microsoft.com/office/officeart/2005/8/layout/arrow2"/>
    <dgm:cxn modelId="{D6731B24-FD70-4902-BF5F-AA358D65AEA0}" type="presParOf" srcId="{923082C3-60EC-4D3F-990F-D4EEE52F9DA4}" destId="{82BB8A98-9079-43D2-A9A7-7D88E6F9CFDA}" srcOrd="1" destOrd="0" presId="urn:microsoft.com/office/officeart/2005/8/layout/arrow2"/>
    <dgm:cxn modelId="{F00CAC06-D30A-4EB0-8CB0-42F028F4B720}" type="presParOf" srcId="{923082C3-60EC-4D3F-990F-D4EEE52F9DA4}" destId="{5C63F4E1-4459-4A8B-AAFE-0C12F4669AA0}" srcOrd="2" destOrd="0" presId="urn:microsoft.com/office/officeart/2005/8/layout/arrow2"/>
    <dgm:cxn modelId="{246E6CDA-1E4F-42DA-B5E8-F26695740DF3}" type="presParOf" srcId="{923082C3-60EC-4D3F-990F-D4EEE52F9DA4}" destId="{F3CB8735-B298-43C3-9A15-E1CE87036077}" srcOrd="3" destOrd="0" presId="urn:microsoft.com/office/officeart/2005/8/layout/arrow2"/>
    <dgm:cxn modelId="{68E8EA8E-C7FF-4FC6-A76D-214239FBF3CF}" type="presParOf" srcId="{923082C3-60EC-4D3F-990F-D4EEE52F9DA4}" destId="{0857E548-B129-4621-8EEE-E74657CCA21E}" srcOrd="4" destOrd="0" presId="urn:microsoft.com/office/officeart/2005/8/layout/arrow2"/>
    <dgm:cxn modelId="{D7350F2A-3B9B-4BC7-B445-B17EEAB7B677}" type="presParOf" srcId="{923082C3-60EC-4D3F-990F-D4EEE52F9DA4}" destId="{711873B2-2EC1-4595-8F49-351E0D3EBBCC}" srcOrd="5" destOrd="0" presId="urn:microsoft.com/office/officeart/2005/8/layout/arrow2"/>
    <dgm:cxn modelId="{EE6A71C4-5AAD-48D8-AF27-18A3BEAD9650}" type="presParOf" srcId="{923082C3-60EC-4D3F-990F-D4EEE52F9DA4}" destId="{E0C43632-B0D0-41BF-81C6-4C571C4DC342}" srcOrd="6" destOrd="0" presId="urn:microsoft.com/office/officeart/2005/8/layout/arrow2"/>
    <dgm:cxn modelId="{E2FE931C-69AD-41A6-BF18-8E59E2B5CB30}" type="presParOf" srcId="{923082C3-60EC-4D3F-990F-D4EEE52F9DA4}" destId="{C61D28CA-EC07-45B3-9DFE-4C095FD982D4}" srcOrd="7" destOrd="0" presId="urn:microsoft.com/office/officeart/2005/8/layout/arrow2"/>
    <dgm:cxn modelId="{69DD6EB1-B5B6-40DA-AF73-B6C22C9DDFB6}" type="presParOf" srcId="{923082C3-60EC-4D3F-990F-D4EEE52F9DA4}" destId="{965159DD-2773-4BC9-89FE-0438DC56EE87}" srcOrd="8" destOrd="0" presId="urn:microsoft.com/office/officeart/2005/8/layout/arrow2"/>
    <dgm:cxn modelId="{15CDF00E-1E0B-4B9A-BE7A-D849B631931C}" type="presParOf" srcId="{923082C3-60EC-4D3F-990F-D4EEE52F9DA4}" destId="{9B5C5276-2683-44A7-8BE4-39CB3A6A0A3B}" srcOrd="9" destOrd="0" presId="urn:microsoft.com/office/officeart/2005/8/layout/arrow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C21B2F-AEBC-4017-8F75-00AB2D8417C5}"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GB"/>
        </a:p>
      </dgm:t>
    </dgm:pt>
    <dgm:pt modelId="{4A56BFD5-208C-48D9-8FA8-822E5A5DE422}">
      <dgm:prSet phldrT="[Text]"/>
      <dgm:spPr/>
      <dgm:t>
        <a:bodyPr/>
        <a:lstStyle/>
        <a:p>
          <a:r>
            <a:rPr lang="en-GB" b="1" dirty="0" smtClean="0"/>
            <a:t>Gather Raw Metrics</a:t>
          </a:r>
          <a:endParaRPr lang="en-GB" b="1" dirty="0"/>
        </a:p>
      </dgm:t>
    </dgm:pt>
    <dgm:pt modelId="{2CF695CF-1E20-4A92-A344-BAC4F80A0297}" type="parTrans" cxnId="{F86D189A-9AF9-4B0D-A1DD-A822A4CC2B1B}">
      <dgm:prSet/>
      <dgm:spPr/>
      <dgm:t>
        <a:bodyPr/>
        <a:lstStyle/>
        <a:p>
          <a:endParaRPr lang="en-GB"/>
        </a:p>
      </dgm:t>
    </dgm:pt>
    <dgm:pt modelId="{C62631A7-7FB4-415D-A92F-E69CB99D6433}" type="sibTrans" cxnId="{F86D189A-9AF9-4B0D-A1DD-A822A4CC2B1B}">
      <dgm:prSet/>
      <dgm:spPr/>
      <dgm:t>
        <a:bodyPr/>
        <a:lstStyle/>
        <a:p>
          <a:endParaRPr lang="en-GB"/>
        </a:p>
      </dgm:t>
    </dgm:pt>
    <dgm:pt modelId="{61B9901C-C2FB-4A96-87BE-7008D213E56E}">
      <dgm:prSet phldrT="[Text]"/>
      <dgm:spPr/>
      <dgm:t>
        <a:bodyPr/>
        <a:lstStyle/>
        <a:p>
          <a:r>
            <a:rPr lang="en-GB" dirty="0" smtClean="0"/>
            <a:t> Consistently Gather code interaction metrics across code bases / platforms / repositories</a:t>
          </a:r>
          <a:endParaRPr lang="en-GB" dirty="0"/>
        </a:p>
      </dgm:t>
    </dgm:pt>
    <dgm:pt modelId="{0A186346-D66F-4A25-A45D-9D02985694F8}" type="parTrans" cxnId="{DC77A184-5265-4F81-B79F-F99CF200CCFB}">
      <dgm:prSet/>
      <dgm:spPr/>
      <dgm:t>
        <a:bodyPr/>
        <a:lstStyle/>
        <a:p>
          <a:endParaRPr lang="en-GB"/>
        </a:p>
      </dgm:t>
    </dgm:pt>
    <dgm:pt modelId="{5F9A6DBE-E5E8-4F55-9382-9EE62628D310}" type="sibTrans" cxnId="{DC77A184-5265-4F81-B79F-F99CF200CCFB}">
      <dgm:prSet/>
      <dgm:spPr/>
      <dgm:t>
        <a:bodyPr/>
        <a:lstStyle/>
        <a:p>
          <a:endParaRPr lang="en-GB"/>
        </a:p>
      </dgm:t>
    </dgm:pt>
    <dgm:pt modelId="{7C9ED6F2-2017-46B1-906A-1EF0681B14F3}">
      <dgm:prSet phldrT="[Text]"/>
      <dgm:spPr/>
      <dgm:t>
        <a:bodyPr/>
        <a:lstStyle/>
        <a:p>
          <a:r>
            <a:rPr lang="en-GB" dirty="0" smtClean="0"/>
            <a:t> Metrics gathering approach must be scalable and persists historic data</a:t>
          </a:r>
          <a:endParaRPr lang="en-GB" dirty="0"/>
        </a:p>
      </dgm:t>
    </dgm:pt>
    <dgm:pt modelId="{FF030AA7-EC6F-4748-8B8E-A13EBBDAD991}" type="parTrans" cxnId="{33A8AD04-BEDC-4BF3-B749-F6DBD2169B84}">
      <dgm:prSet/>
      <dgm:spPr/>
      <dgm:t>
        <a:bodyPr/>
        <a:lstStyle/>
        <a:p>
          <a:endParaRPr lang="en-GB"/>
        </a:p>
      </dgm:t>
    </dgm:pt>
    <dgm:pt modelId="{6E300C3A-6AC2-48D2-AB1B-8B210EA01AC3}" type="sibTrans" cxnId="{33A8AD04-BEDC-4BF3-B749-F6DBD2169B84}">
      <dgm:prSet/>
      <dgm:spPr/>
      <dgm:t>
        <a:bodyPr/>
        <a:lstStyle/>
        <a:p>
          <a:endParaRPr lang="en-GB"/>
        </a:p>
      </dgm:t>
    </dgm:pt>
    <dgm:pt modelId="{3ECCDAD4-1ADA-45F5-A374-9AC8C6D8C68C}">
      <dgm:prSet phldrT="[Text]"/>
      <dgm:spPr/>
      <dgm:t>
        <a:bodyPr/>
        <a:lstStyle/>
        <a:p>
          <a:r>
            <a:rPr lang="en-GB" b="1" dirty="0" smtClean="0"/>
            <a:t>Statistical Pre-analysis</a:t>
          </a:r>
          <a:endParaRPr lang="en-GB" b="1" dirty="0"/>
        </a:p>
      </dgm:t>
    </dgm:pt>
    <dgm:pt modelId="{DA00A027-B559-4765-A495-3EC4FB313D98}" type="parTrans" cxnId="{2916A8B9-3A66-436E-A74D-9478FD374459}">
      <dgm:prSet/>
      <dgm:spPr/>
      <dgm:t>
        <a:bodyPr/>
        <a:lstStyle/>
        <a:p>
          <a:endParaRPr lang="en-GB"/>
        </a:p>
      </dgm:t>
    </dgm:pt>
    <dgm:pt modelId="{06E9DDA8-CD3B-42C8-B201-5335E396D552}" type="sibTrans" cxnId="{2916A8B9-3A66-436E-A74D-9478FD374459}">
      <dgm:prSet/>
      <dgm:spPr/>
      <dgm:t>
        <a:bodyPr/>
        <a:lstStyle/>
        <a:p>
          <a:endParaRPr lang="en-GB"/>
        </a:p>
      </dgm:t>
    </dgm:pt>
    <dgm:pt modelId="{D5C8522B-BA73-4FD2-B8F6-6887B1EE45BE}">
      <dgm:prSet phldrT="[Text]"/>
      <dgm:spPr/>
      <dgm:t>
        <a:bodyPr/>
        <a:lstStyle/>
        <a:p>
          <a:r>
            <a:rPr lang="en-GB" dirty="0" smtClean="0"/>
            <a:t>Decompose raw source file metrics into code interactions by developers / teams / projects etc.</a:t>
          </a:r>
          <a:endParaRPr lang="en-GB" dirty="0"/>
        </a:p>
      </dgm:t>
    </dgm:pt>
    <dgm:pt modelId="{5CD411C3-C0BA-402A-B9C0-50B118FBCA6C}" type="parTrans" cxnId="{4A74B250-73AF-4560-976B-1242258ACA34}">
      <dgm:prSet/>
      <dgm:spPr/>
      <dgm:t>
        <a:bodyPr/>
        <a:lstStyle/>
        <a:p>
          <a:endParaRPr lang="en-GB"/>
        </a:p>
      </dgm:t>
    </dgm:pt>
    <dgm:pt modelId="{E4D2AC62-C66A-4C68-BA9E-CC5684380E37}" type="sibTrans" cxnId="{4A74B250-73AF-4560-976B-1242258ACA34}">
      <dgm:prSet/>
      <dgm:spPr/>
      <dgm:t>
        <a:bodyPr/>
        <a:lstStyle/>
        <a:p>
          <a:endParaRPr lang="en-GB"/>
        </a:p>
      </dgm:t>
    </dgm:pt>
    <dgm:pt modelId="{33971AE5-6D2E-4973-8F85-1935252D9DA6}">
      <dgm:prSet phldrT="[Text]"/>
      <dgm:spPr/>
      <dgm:t>
        <a:bodyPr/>
        <a:lstStyle/>
        <a:p>
          <a:r>
            <a:rPr lang="en-GB" dirty="0" smtClean="0"/>
            <a:t>Generate base statistics on each raw metric variable</a:t>
          </a:r>
          <a:endParaRPr lang="en-GB" dirty="0"/>
        </a:p>
      </dgm:t>
    </dgm:pt>
    <dgm:pt modelId="{90D74034-B9F0-4B08-A90E-FFD2DAB609F9}" type="parTrans" cxnId="{6FB5383A-67BB-47CD-B30F-36287E9869C4}">
      <dgm:prSet/>
      <dgm:spPr/>
      <dgm:t>
        <a:bodyPr/>
        <a:lstStyle/>
        <a:p>
          <a:endParaRPr lang="en-GB"/>
        </a:p>
      </dgm:t>
    </dgm:pt>
    <dgm:pt modelId="{7F3F1168-869B-4716-9584-BCE31BA6F5AB}" type="sibTrans" cxnId="{6FB5383A-67BB-47CD-B30F-36287E9869C4}">
      <dgm:prSet/>
      <dgm:spPr/>
      <dgm:t>
        <a:bodyPr/>
        <a:lstStyle/>
        <a:p>
          <a:endParaRPr lang="en-GB"/>
        </a:p>
      </dgm:t>
    </dgm:pt>
    <dgm:pt modelId="{53D44FCC-B4BB-4F11-A349-DA5F8E1CEE83}">
      <dgm:prSet phldrT="[Text]"/>
      <dgm:spPr/>
      <dgm:t>
        <a:bodyPr/>
        <a:lstStyle/>
        <a:p>
          <a:r>
            <a:rPr lang="en-GB" b="1" dirty="0" smtClean="0"/>
            <a:t>Benchmarking</a:t>
          </a:r>
          <a:endParaRPr lang="en-GB" b="1" dirty="0"/>
        </a:p>
      </dgm:t>
    </dgm:pt>
    <dgm:pt modelId="{A7134160-69FD-487B-AA97-6107BF7A8D29}" type="parTrans" cxnId="{FA3C060E-55E0-4D3C-BF20-401744C5FAC2}">
      <dgm:prSet/>
      <dgm:spPr/>
      <dgm:t>
        <a:bodyPr/>
        <a:lstStyle/>
        <a:p>
          <a:endParaRPr lang="en-GB"/>
        </a:p>
      </dgm:t>
    </dgm:pt>
    <dgm:pt modelId="{C2E74133-6640-4B3D-A4ED-C74055112240}" type="sibTrans" cxnId="{FA3C060E-55E0-4D3C-BF20-401744C5FAC2}">
      <dgm:prSet/>
      <dgm:spPr/>
      <dgm:t>
        <a:bodyPr/>
        <a:lstStyle/>
        <a:p>
          <a:endParaRPr lang="en-GB"/>
        </a:p>
      </dgm:t>
    </dgm:pt>
    <dgm:pt modelId="{E8B1AD0A-2845-4A78-9859-C61EF12220FC}">
      <dgm:prSet phldrT="[Text]"/>
      <dgm:spPr/>
      <dgm:t>
        <a:bodyPr/>
        <a:lstStyle/>
        <a:p>
          <a:r>
            <a:rPr lang="en-GB" dirty="0" smtClean="0"/>
            <a:t> Use benchmark weightings to generate Coding Effort measures</a:t>
          </a:r>
          <a:endParaRPr lang="en-GB" dirty="0"/>
        </a:p>
      </dgm:t>
    </dgm:pt>
    <dgm:pt modelId="{54CD6251-177F-4643-9812-A3CDB7C2C6F1}" type="parTrans" cxnId="{B7E31AA4-493A-42E2-A7D4-1E0AA076B378}">
      <dgm:prSet/>
      <dgm:spPr/>
      <dgm:t>
        <a:bodyPr/>
        <a:lstStyle/>
        <a:p>
          <a:endParaRPr lang="en-GB"/>
        </a:p>
      </dgm:t>
    </dgm:pt>
    <dgm:pt modelId="{79D45138-523A-4FBC-9475-099F1F7A0C60}" type="sibTrans" cxnId="{B7E31AA4-493A-42E2-A7D4-1E0AA076B378}">
      <dgm:prSet/>
      <dgm:spPr/>
      <dgm:t>
        <a:bodyPr/>
        <a:lstStyle/>
        <a:p>
          <a:endParaRPr lang="en-GB"/>
        </a:p>
      </dgm:t>
    </dgm:pt>
    <dgm:pt modelId="{3C30F6E5-6792-413D-9BBD-BC4358C75E85}">
      <dgm:prSet phldrT="[Text]"/>
      <dgm:spPr/>
      <dgm:t>
        <a:bodyPr/>
        <a:lstStyle/>
        <a:p>
          <a:r>
            <a:rPr lang="en-GB" dirty="0" smtClean="0"/>
            <a:t> Persist benchmark statistically analysed metric data to allow multidimensional reporting</a:t>
          </a:r>
          <a:endParaRPr lang="en-GB" dirty="0"/>
        </a:p>
      </dgm:t>
    </dgm:pt>
    <dgm:pt modelId="{DCFEEB79-65B7-4F25-B62E-CE15BAC1DDF0}" type="parTrans" cxnId="{9FC52403-F6C6-4F03-A751-A9668ADAD5DA}">
      <dgm:prSet/>
      <dgm:spPr/>
      <dgm:t>
        <a:bodyPr/>
        <a:lstStyle/>
        <a:p>
          <a:endParaRPr lang="en-GB"/>
        </a:p>
      </dgm:t>
    </dgm:pt>
    <dgm:pt modelId="{0FCD6EFC-8D75-4115-B257-AEBFAA021173}" type="sibTrans" cxnId="{9FC52403-F6C6-4F03-A751-A9668ADAD5DA}">
      <dgm:prSet/>
      <dgm:spPr/>
      <dgm:t>
        <a:bodyPr/>
        <a:lstStyle/>
        <a:p>
          <a:endParaRPr lang="en-GB"/>
        </a:p>
      </dgm:t>
    </dgm:pt>
    <dgm:pt modelId="{32C161D9-D995-450C-8647-700346DE6894}">
      <dgm:prSet phldrT="[Text]"/>
      <dgm:spPr/>
      <dgm:t>
        <a:bodyPr/>
        <a:lstStyle/>
        <a:p>
          <a:r>
            <a:rPr lang="en-GB" b="1" dirty="0" smtClean="0"/>
            <a:t>Decomposition for Reporting</a:t>
          </a:r>
          <a:endParaRPr lang="en-GB" b="1" dirty="0"/>
        </a:p>
      </dgm:t>
    </dgm:pt>
    <dgm:pt modelId="{394E2716-DF27-44A8-BE69-C10F78C3CD4D}" type="parTrans" cxnId="{57DC02C5-A6B2-43B3-8424-D30C61985FB7}">
      <dgm:prSet/>
      <dgm:spPr/>
      <dgm:t>
        <a:bodyPr/>
        <a:lstStyle/>
        <a:p>
          <a:endParaRPr lang="en-GB"/>
        </a:p>
      </dgm:t>
    </dgm:pt>
    <dgm:pt modelId="{3B2D7067-E397-4470-B307-1D7B99D54E67}" type="sibTrans" cxnId="{57DC02C5-A6B2-43B3-8424-D30C61985FB7}">
      <dgm:prSet/>
      <dgm:spPr/>
      <dgm:t>
        <a:bodyPr/>
        <a:lstStyle/>
        <a:p>
          <a:endParaRPr lang="en-GB"/>
        </a:p>
      </dgm:t>
    </dgm:pt>
    <dgm:pt modelId="{DE80398A-6FAF-41C4-91CB-4599649BABE1}">
      <dgm:prSet phldrT="[Text]"/>
      <dgm:spPr/>
      <dgm:t>
        <a:bodyPr/>
        <a:lstStyle/>
        <a:p>
          <a:r>
            <a:rPr lang="en-GB" dirty="0" smtClean="0"/>
            <a:t> Break out Performance Context and Performance Factor variables</a:t>
          </a:r>
          <a:endParaRPr lang="en-GB" dirty="0"/>
        </a:p>
      </dgm:t>
    </dgm:pt>
    <dgm:pt modelId="{5446B89B-D629-4260-A764-B7AC342CB2F7}" type="parTrans" cxnId="{6FAA2AE5-5C78-451F-817E-66FAE08AB0FE}">
      <dgm:prSet/>
      <dgm:spPr/>
      <dgm:t>
        <a:bodyPr/>
        <a:lstStyle/>
        <a:p>
          <a:endParaRPr lang="en-GB"/>
        </a:p>
      </dgm:t>
    </dgm:pt>
    <dgm:pt modelId="{25B056C3-9CD1-4FBA-8857-4F45822484B6}" type="sibTrans" cxnId="{6FAA2AE5-5C78-451F-817E-66FAE08AB0FE}">
      <dgm:prSet/>
      <dgm:spPr/>
      <dgm:t>
        <a:bodyPr/>
        <a:lstStyle/>
        <a:p>
          <a:endParaRPr lang="en-GB"/>
        </a:p>
      </dgm:t>
    </dgm:pt>
    <dgm:pt modelId="{71F93756-1107-40B4-BB1C-55A4F2EA7FE0}">
      <dgm:prSet phldrT="[Text]"/>
      <dgm:spPr/>
      <dgm:t>
        <a:bodyPr/>
        <a:lstStyle/>
        <a:p>
          <a:r>
            <a:rPr lang="en-GB" dirty="0" smtClean="0"/>
            <a:t> Generate benchmark weightings for each variable using algorithmic optimisation</a:t>
          </a:r>
          <a:endParaRPr lang="en-GB" dirty="0"/>
        </a:p>
      </dgm:t>
    </dgm:pt>
    <dgm:pt modelId="{95FA71AD-6F82-4B81-8A1E-A4C22E9432D4}" type="parTrans" cxnId="{1A4141A7-5D77-4B28-910D-5C72D5FF7BD9}">
      <dgm:prSet/>
      <dgm:spPr/>
      <dgm:t>
        <a:bodyPr/>
        <a:lstStyle/>
        <a:p>
          <a:endParaRPr lang="en-GB"/>
        </a:p>
      </dgm:t>
    </dgm:pt>
    <dgm:pt modelId="{8DAC648C-796A-4C3A-B25A-D7031418A640}" type="sibTrans" cxnId="{1A4141A7-5D77-4B28-910D-5C72D5FF7BD9}">
      <dgm:prSet/>
      <dgm:spPr/>
      <dgm:t>
        <a:bodyPr/>
        <a:lstStyle/>
        <a:p>
          <a:endParaRPr lang="en-GB"/>
        </a:p>
      </dgm:t>
    </dgm:pt>
    <dgm:pt modelId="{49A55792-8C80-4A6C-95CA-5F19852BDB43}">
      <dgm:prSet phldrT="[Text]"/>
      <dgm:spPr/>
      <dgm:t>
        <a:bodyPr/>
        <a:lstStyle/>
        <a:p>
          <a:endParaRPr lang="en-GB" dirty="0"/>
        </a:p>
      </dgm:t>
    </dgm:pt>
    <dgm:pt modelId="{F6C3C462-C5C2-4914-85F2-A3C500C79290}" type="parTrans" cxnId="{40EF0089-F94D-4385-A2F5-D2CEC9E1C9CE}">
      <dgm:prSet/>
      <dgm:spPr/>
      <dgm:t>
        <a:bodyPr/>
        <a:lstStyle/>
        <a:p>
          <a:endParaRPr lang="en-GB"/>
        </a:p>
      </dgm:t>
    </dgm:pt>
    <dgm:pt modelId="{3EBE8F05-CC7A-460B-9041-E41784306B1C}" type="sibTrans" cxnId="{40EF0089-F94D-4385-A2F5-D2CEC9E1C9CE}">
      <dgm:prSet/>
      <dgm:spPr/>
      <dgm:t>
        <a:bodyPr/>
        <a:lstStyle/>
        <a:p>
          <a:endParaRPr lang="en-GB"/>
        </a:p>
      </dgm:t>
    </dgm:pt>
    <dgm:pt modelId="{B8B9DA42-7AEB-4DA8-BBAB-1FF31D05192C}">
      <dgm:prSet phldrT="[Text]"/>
      <dgm:spPr/>
      <dgm:t>
        <a:bodyPr/>
        <a:lstStyle/>
        <a:p>
          <a:r>
            <a:rPr lang="en-GB" dirty="0" smtClean="0"/>
            <a:t>Adjust/Exclude code deltas not resulting from developer coding activity</a:t>
          </a:r>
          <a:endParaRPr lang="en-GB" dirty="0"/>
        </a:p>
      </dgm:t>
    </dgm:pt>
    <dgm:pt modelId="{140A3125-7294-41FA-932A-217E5EF9A079}" type="parTrans" cxnId="{C791C72C-BCBD-427F-AA1D-B8C563169F21}">
      <dgm:prSet/>
      <dgm:spPr/>
      <dgm:t>
        <a:bodyPr/>
        <a:lstStyle/>
        <a:p>
          <a:endParaRPr lang="en-GB"/>
        </a:p>
      </dgm:t>
    </dgm:pt>
    <dgm:pt modelId="{CCDEFA9B-0C9E-4636-BAFE-5FE40170B412}" type="sibTrans" cxnId="{C791C72C-BCBD-427F-AA1D-B8C563169F21}">
      <dgm:prSet/>
      <dgm:spPr/>
      <dgm:t>
        <a:bodyPr/>
        <a:lstStyle/>
        <a:p>
          <a:endParaRPr lang="en-GB"/>
        </a:p>
      </dgm:t>
    </dgm:pt>
    <dgm:pt modelId="{2C3EC07C-A6E8-4E1E-8734-CE3E1026317F}" type="pres">
      <dgm:prSet presAssocID="{E3C21B2F-AEBC-4017-8F75-00AB2D8417C5}" presName="linearFlow" presStyleCnt="0">
        <dgm:presLayoutVars>
          <dgm:dir/>
          <dgm:animLvl val="lvl"/>
          <dgm:resizeHandles val="exact"/>
        </dgm:presLayoutVars>
      </dgm:prSet>
      <dgm:spPr/>
      <dgm:t>
        <a:bodyPr/>
        <a:lstStyle/>
        <a:p>
          <a:endParaRPr lang="en-GB"/>
        </a:p>
      </dgm:t>
    </dgm:pt>
    <dgm:pt modelId="{C621DE15-ACC3-4C6E-A69E-06BD2853CF93}" type="pres">
      <dgm:prSet presAssocID="{4A56BFD5-208C-48D9-8FA8-822E5A5DE422}" presName="composite" presStyleCnt="0"/>
      <dgm:spPr/>
    </dgm:pt>
    <dgm:pt modelId="{8072800B-6487-414C-80BD-F35C75204CF0}" type="pres">
      <dgm:prSet presAssocID="{4A56BFD5-208C-48D9-8FA8-822E5A5DE422}" presName="parTx" presStyleLbl="node1" presStyleIdx="0" presStyleCnt="4">
        <dgm:presLayoutVars>
          <dgm:chMax val="0"/>
          <dgm:chPref val="0"/>
          <dgm:bulletEnabled val="1"/>
        </dgm:presLayoutVars>
      </dgm:prSet>
      <dgm:spPr/>
      <dgm:t>
        <a:bodyPr/>
        <a:lstStyle/>
        <a:p>
          <a:endParaRPr lang="en-GB"/>
        </a:p>
      </dgm:t>
    </dgm:pt>
    <dgm:pt modelId="{12BA1359-9FA2-4344-8F65-AD310751239C}" type="pres">
      <dgm:prSet presAssocID="{4A56BFD5-208C-48D9-8FA8-822E5A5DE422}" presName="parSh" presStyleLbl="node1" presStyleIdx="0" presStyleCnt="4"/>
      <dgm:spPr/>
      <dgm:t>
        <a:bodyPr/>
        <a:lstStyle/>
        <a:p>
          <a:endParaRPr lang="en-GB"/>
        </a:p>
      </dgm:t>
    </dgm:pt>
    <dgm:pt modelId="{9F3CD30D-AE71-43F3-80F5-71A25B3A5B51}" type="pres">
      <dgm:prSet presAssocID="{4A56BFD5-208C-48D9-8FA8-822E5A5DE422}" presName="desTx" presStyleLbl="fgAcc1" presStyleIdx="0" presStyleCnt="4">
        <dgm:presLayoutVars>
          <dgm:bulletEnabled val="1"/>
        </dgm:presLayoutVars>
      </dgm:prSet>
      <dgm:spPr/>
      <dgm:t>
        <a:bodyPr/>
        <a:lstStyle/>
        <a:p>
          <a:endParaRPr lang="en-GB"/>
        </a:p>
      </dgm:t>
    </dgm:pt>
    <dgm:pt modelId="{B632EC8E-D6E3-4D62-96C1-309454FB3C93}" type="pres">
      <dgm:prSet presAssocID="{C62631A7-7FB4-415D-A92F-E69CB99D6433}" presName="sibTrans" presStyleLbl="sibTrans2D1" presStyleIdx="0" presStyleCnt="3"/>
      <dgm:spPr/>
      <dgm:t>
        <a:bodyPr/>
        <a:lstStyle/>
        <a:p>
          <a:endParaRPr lang="en-GB"/>
        </a:p>
      </dgm:t>
    </dgm:pt>
    <dgm:pt modelId="{804FACF5-19F9-407B-8508-D8661040D7D7}" type="pres">
      <dgm:prSet presAssocID="{C62631A7-7FB4-415D-A92F-E69CB99D6433}" presName="connTx" presStyleLbl="sibTrans2D1" presStyleIdx="0" presStyleCnt="3"/>
      <dgm:spPr/>
      <dgm:t>
        <a:bodyPr/>
        <a:lstStyle/>
        <a:p>
          <a:endParaRPr lang="en-GB"/>
        </a:p>
      </dgm:t>
    </dgm:pt>
    <dgm:pt modelId="{8833D17F-47B8-4971-B6E8-F5E3FE8DA110}" type="pres">
      <dgm:prSet presAssocID="{3ECCDAD4-1ADA-45F5-A374-9AC8C6D8C68C}" presName="composite" presStyleCnt="0"/>
      <dgm:spPr/>
    </dgm:pt>
    <dgm:pt modelId="{EFE58AF9-3992-47AF-BD8E-63BBFDD2188E}" type="pres">
      <dgm:prSet presAssocID="{3ECCDAD4-1ADA-45F5-A374-9AC8C6D8C68C}" presName="parTx" presStyleLbl="node1" presStyleIdx="0" presStyleCnt="4">
        <dgm:presLayoutVars>
          <dgm:chMax val="0"/>
          <dgm:chPref val="0"/>
          <dgm:bulletEnabled val="1"/>
        </dgm:presLayoutVars>
      </dgm:prSet>
      <dgm:spPr/>
      <dgm:t>
        <a:bodyPr/>
        <a:lstStyle/>
        <a:p>
          <a:endParaRPr lang="en-GB"/>
        </a:p>
      </dgm:t>
    </dgm:pt>
    <dgm:pt modelId="{D76A9AA5-80C5-4285-AB4C-E7B0EE713C00}" type="pres">
      <dgm:prSet presAssocID="{3ECCDAD4-1ADA-45F5-A374-9AC8C6D8C68C}" presName="parSh" presStyleLbl="node1" presStyleIdx="1" presStyleCnt="4"/>
      <dgm:spPr/>
      <dgm:t>
        <a:bodyPr/>
        <a:lstStyle/>
        <a:p>
          <a:endParaRPr lang="en-GB"/>
        </a:p>
      </dgm:t>
    </dgm:pt>
    <dgm:pt modelId="{78A79B7F-B3DF-410A-9C67-3B71035A6F5A}" type="pres">
      <dgm:prSet presAssocID="{3ECCDAD4-1ADA-45F5-A374-9AC8C6D8C68C}" presName="desTx" presStyleLbl="fgAcc1" presStyleIdx="1" presStyleCnt="4">
        <dgm:presLayoutVars>
          <dgm:bulletEnabled val="1"/>
        </dgm:presLayoutVars>
      </dgm:prSet>
      <dgm:spPr/>
      <dgm:t>
        <a:bodyPr/>
        <a:lstStyle/>
        <a:p>
          <a:endParaRPr lang="en-GB"/>
        </a:p>
      </dgm:t>
    </dgm:pt>
    <dgm:pt modelId="{54772DD5-BD6E-4124-B0B6-4CA9B4C87E5E}" type="pres">
      <dgm:prSet presAssocID="{06E9DDA8-CD3B-42C8-B201-5335E396D552}" presName="sibTrans" presStyleLbl="sibTrans2D1" presStyleIdx="1" presStyleCnt="3"/>
      <dgm:spPr/>
      <dgm:t>
        <a:bodyPr/>
        <a:lstStyle/>
        <a:p>
          <a:endParaRPr lang="en-GB"/>
        </a:p>
      </dgm:t>
    </dgm:pt>
    <dgm:pt modelId="{16E70BBB-B61C-4C45-BF10-8A9C3619F7CC}" type="pres">
      <dgm:prSet presAssocID="{06E9DDA8-CD3B-42C8-B201-5335E396D552}" presName="connTx" presStyleLbl="sibTrans2D1" presStyleIdx="1" presStyleCnt="3"/>
      <dgm:spPr/>
      <dgm:t>
        <a:bodyPr/>
        <a:lstStyle/>
        <a:p>
          <a:endParaRPr lang="en-GB"/>
        </a:p>
      </dgm:t>
    </dgm:pt>
    <dgm:pt modelId="{FC125CC4-1286-45EF-9200-4B566B912433}" type="pres">
      <dgm:prSet presAssocID="{53D44FCC-B4BB-4F11-A349-DA5F8E1CEE83}" presName="composite" presStyleCnt="0"/>
      <dgm:spPr/>
    </dgm:pt>
    <dgm:pt modelId="{DB53EC37-C27E-47CA-8575-9B5DB410D162}" type="pres">
      <dgm:prSet presAssocID="{53D44FCC-B4BB-4F11-A349-DA5F8E1CEE83}" presName="parTx" presStyleLbl="node1" presStyleIdx="1" presStyleCnt="4">
        <dgm:presLayoutVars>
          <dgm:chMax val="0"/>
          <dgm:chPref val="0"/>
          <dgm:bulletEnabled val="1"/>
        </dgm:presLayoutVars>
      </dgm:prSet>
      <dgm:spPr/>
      <dgm:t>
        <a:bodyPr/>
        <a:lstStyle/>
        <a:p>
          <a:endParaRPr lang="en-GB"/>
        </a:p>
      </dgm:t>
    </dgm:pt>
    <dgm:pt modelId="{078538B1-B37D-4A54-A02A-2E109D1ADBC8}" type="pres">
      <dgm:prSet presAssocID="{53D44FCC-B4BB-4F11-A349-DA5F8E1CEE83}" presName="parSh" presStyleLbl="node1" presStyleIdx="2" presStyleCnt="4"/>
      <dgm:spPr/>
      <dgm:t>
        <a:bodyPr/>
        <a:lstStyle/>
        <a:p>
          <a:endParaRPr lang="en-GB"/>
        </a:p>
      </dgm:t>
    </dgm:pt>
    <dgm:pt modelId="{205C2FC6-F0AA-42AE-B033-B869EF2A2E4D}" type="pres">
      <dgm:prSet presAssocID="{53D44FCC-B4BB-4F11-A349-DA5F8E1CEE83}" presName="desTx" presStyleLbl="fgAcc1" presStyleIdx="2" presStyleCnt="4">
        <dgm:presLayoutVars>
          <dgm:bulletEnabled val="1"/>
        </dgm:presLayoutVars>
      </dgm:prSet>
      <dgm:spPr/>
      <dgm:t>
        <a:bodyPr/>
        <a:lstStyle/>
        <a:p>
          <a:endParaRPr lang="en-GB"/>
        </a:p>
      </dgm:t>
    </dgm:pt>
    <dgm:pt modelId="{65DBC019-8C65-4346-9840-F39ED7BABB53}" type="pres">
      <dgm:prSet presAssocID="{C2E74133-6640-4B3D-A4ED-C74055112240}" presName="sibTrans" presStyleLbl="sibTrans2D1" presStyleIdx="2" presStyleCnt="3"/>
      <dgm:spPr/>
      <dgm:t>
        <a:bodyPr/>
        <a:lstStyle/>
        <a:p>
          <a:endParaRPr lang="en-GB"/>
        </a:p>
      </dgm:t>
    </dgm:pt>
    <dgm:pt modelId="{E20D2BD6-7E08-4D92-AE5B-01F4861790B7}" type="pres">
      <dgm:prSet presAssocID="{C2E74133-6640-4B3D-A4ED-C74055112240}" presName="connTx" presStyleLbl="sibTrans2D1" presStyleIdx="2" presStyleCnt="3"/>
      <dgm:spPr/>
      <dgm:t>
        <a:bodyPr/>
        <a:lstStyle/>
        <a:p>
          <a:endParaRPr lang="en-GB"/>
        </a:p>
      </dgm:t>
    </dgm:pt>
    <dgm:pt modelId="{99FEAA2B-DCEE-4C4E-AAEF-4B2D53BF8B6E}" type="pres">
      <dgm:prSet presAssocID="{32C161D9-D995-450C-8647-700346DE6894}" presName="composite" presStyleCnt="0"/>
      <dgm:spPr/>
    </dgm:pt>
    <dgm:pt modelId="{BE988CB9-3CFE-4C1F-98F1-1B0EC26249E3}" type="pres">
      <dgm:prSet presAssocID="{32C161D9-D995-450C-8647-700346DE6894}" presName="parTx" presStyleLbl="node1" presStyleIdx="2" presStyleCnt="4">
        <dgm:presLayoutVars>
          <dgm:chMax val="0"/>
          <dgm:chPref val="0"/>
          <dgm:bulletEnabled val="1"/>
        </dgm:presLayoutVars>
      </dgm:prSet>
      <dgm:spPr/>
      <dgm:t>
        <a:bodyPr/>
        <a:lstStyle/>
        <a:p>
          <a:endParaRPr lang="en-GB"/>
        </a:p>
      </dgm:t>
    </dgm:pt>
    <dgm:pt modelId="{AA3DFC6C-C1D0-4AE8-8A57-214D5314955A}" type="pres">
      <dgm:prSet presAssocID="{32C161D9-D995-450C-8647-700346DE6894}" presName="parSh" presStyleLbl="node1" presStyleIdx="3" presStyleCnt="4"/>
      <dgm:spPr/>
      <dgm:t>
        <a:bodyPr/>
        <a:lstStyle/>
        <a:p>
          <a:endParaRPr lang="en-GB"/>
        </a:p>
      </dgm:t>
    </dgm:pt>
    <dgm:pt modelId="{657A92AE-B332-4780-8BF7-F4329BA9FA7D}" type="pres">
      <dgm:prSet presAssocID="{32C161D9-D995-450C-8647-700346DE6894}" presName="desTx" presStyleLbl="fgAcc1" presStyleIdx="3" presStyleCnt="4">
        <dgm:presLayoutVars>
          <dgm:bulletEnabled val="1"/>
        </dgm:presLayoutVars>
      </dgm:prSet>
      <dgm:spPr/>
      <dgm:t>
        <a:bodyPr/>
        <a:lstStyle/>
        <a:p>
          <a:endParaRPr lang="en-GB"/>
        </a:p>
      </dgm:t>
    </dgm:pt>
  </dgm:ptLst>
  <dgm:cxnLst>
    <dgm:cxn modelId="{681E38CC-7BEA-48A2-8646-5613A35B2B71}" type="presOf" srcId="{C2E74133-6640-4B3D-A4ED-C74055112240}" destId="{E20D2BD6-7E08-4D92-AE5B-01F4861790B7}" srcOrd="1" destOrd="0" presId="urn:microsoft.com/office/officeart/2005/8/layout/process3"/>
    <dgm:cxn modelId="{9FC52403-F6C6-4F03-A751-A9668ADAD5DA}" srcId="{32C161D9-D995-450C-8647-700346DE6894}" destId="{3C30F6E5-6792-413D-9BBD-BC4358C75E85}" srcOrd="1" destOrd="0" parTransId="{DCFEEB79-65B7-4F25-B62E-CE15BAC1DDF0}" sibTransId="{0FCD6EFC-8D75-4115-B257-AEBFAA021173}"/>
    <dgm:cxn modelId="{6FB5383A-67BB-47CD-B30F-36287E9869C4}" srcId="{3ECCDAD4-1ADA-45F5-A374-9AC8C6D8C68C}" destId="{33971AE5-6D2E-4973-8F85-1935252D9DA6}" srcOrd="2" destOrd="0" parTransId="{90D74034-B9F0-4B08-A90E-FFD2DAB609F9}" sibTransId="{7F3F1168-869B-4716-9584-BCE31BA6F5AB}"/>
    <dgm:cxn modelId="{2F1C4E9F-0530-4CC1-8C28-A23B96F14C97}" type="presOf" srcId="{B8B9DA42-7AEB-4DA8-BBAB-1FF31D05192C}" destId="{78A79B7F-B3DF-410A-9C67-3B71035A6F5A}" srcOrd="0" destOrd="0" presId="urn:microsoft.com/office/officeart/2005/8/layout/process3"/>
    <dgm:cxn modelId="{DC77A184-5265-4F81-B79F-F99CF200CCFB}" srcId="{4A56BFD5-208C-48D9-8FA8-822E5A5DE422}" destId="{61B9901C-C2FB-4A96-87BE-7008D213E56E}" srcOrd="0" destOrd="0" parTransId="{0A186346-D66F-4A25-A45D-9D02985694F8}" sibTransId="{5F9A6DBE-E5E8-4F55-9382-9EE62628D310}"/>
    <dgm:cxn modelId="{0172C744-50D0-4237-ABA6-197CFC4C3B7A}" type="presOf" srcId="{33971AE5-6D2E-4973-8F85-1935252D9DA6}" destId="{78A79B7F-B3DF-410A-9C67-3B71035A6F5A}" srcOrd="0" destOrd="2" presId="urn:microsoft.com/office/officeart/2005/8/layout/process3"/>
    <dgm:cxn modelId="{B7E31AA4-493A-42E2-A7D4-1E0AA076B378}" srcId="{32C161D9-D995-450C-8647-700346DE6894}" destId="{E8B1AD0A-2845-4A78-9859-C61EF12220FC}" srcOrd="0" destOrd="0" parTransId="{54CD6251-177F-4643-9812-A3CDB7C2C6F1}" sibTransId="{79D45138-523A-4FBC-9475-099F1F7A0C60}"/>
    <dgm:cxn modelId="{ECCAC75C-3E6B-4433-9321-0063596C5F62}" type="presOf" srcId="{3C30F6E5-6792-413D-9BBD-BC4358C75E85}" destId="{657A92AE-B332-4780-8BF7-F4329BA9FA7D}" srcOrd="0" destOrd="1" presId="urn:microsoft.com/office/officeart/2005/8/layout/process3"/>
    <dgm:cxn modelId="{24504AB7-7958-48F5-BC19-6B317A198DF2}" type="presOf" srcId="{4A56BFD5-208C-48D9-8FA8-822E5A5DE422}" destId="{12BA1359-9FA2-4344-8F65-AD310751239C}" srcOrd="1" destOrd="0" presId="urn:microsoft.com/office/officeart/2005/8/layout/process3"/>
    <dgm:cxn modelId="{4CB63CDB-1AE8-4F90-8068-1E2644129DE0}" type="presOf" srcId="{3ECCDAD4-1ADA-45F5-A374-9AC8C6D8C68C}" destId="{EFE58AF9-3992-47AF-BD8E-63BBFDD2188E}" srcOrd="0" destOrd="0" presId="urn:microsoft.com/office/officeart/2005/8/layout/process3"/>
    <dgm:cxn modelId="{4D8D84F3-863E-41A7-AD8C-4EB915F9BC89}" type="presOf" srcId="{61B9901C-C2FB-4A96-87BE-7008D213E56E}" destId="{9F3CD30D-AE71-43F3-80F5-71A25B3A5B51}" srcOrd="0" destOrd="0" presId="urn:microsoft.com/office/officeart/2005/8/layout/process3"/>
    <dgm:cxn modelId="{926DE6D9-F844-4F14-935E-A21BAB7C93A3}" type="presOf" srcId="{53D44FCC-B4BB-4F11-A349-DA5F8E1CEE83}" destId="{078538B1-B37D-4A54-A02A-2E109D1ADBC8}" srcOrd="1" destOrd="0" presId="urn:microsoft.com/office/officeart/2005/8/layout/process3"/>
    <dgm:cxn modelId="{4A74B250-73AF-4560-976B-1242258ACA34}" srcId="{3ECCDAD4-1ADA-45F5-A374-9AC8C6D8C68C}" destId="{D5C8522B-BA73-4FD2-B8F6-6887B1EE45BE}" srcOrd="1" destOrd="0" parTransId="{5CD411C3-C0BA-402A-B9C0-50B118FBCA6C}" sibTransId="{E4D2AC62-C66A-4C68-BA9E-CC5684380E37}"/>
    <dgm:cxn modelId="{40EF0089-F94D-4385-A2F5-D2CEC9E1C9CE}" srcId="{4A56BFD5-208C-48D9-8FA8-822E5A5DE422}" destId="{49A55792-8C80-4A6C-95CA-5F19852BDB43}" srcOrd="2" destOrd="0" parTransId="{F6C3C462-C5C2-4914-85F2-A3C500C79290}" sibTransId="{3EBE8F05-CC7A-460B-9041-E41784306B1C}"/>
    <dgm:cxn modelId="{8783905C-5DC1-48BF-A252-5E9AEDF9B3B3}" type="presOf" srcId="{49A55792-8C80-4A6C-95CA-5F19852BDB43}" destId="{9F3CD30D-AE71-43F3-80F5-71A25B3A5B51}" srcOrd="0" destOrd="2" presId="urn:microsoft.com/office/officeart/2005/8/layout/process3"/>
    <dgm:cxn modelId="{7D09B790-0B65-4DDB-869E-A85C86D2D657}" type="presOf" srcId="{C62631A7-7FB4-415D-A92F-E69CB99D6433}" destId="{B632EC8E-D6E3-4D62-96C1-309454FB3C93}" srcOrd="0" destOrd="0" presId="urn:microsoft.com/office/officeart/2005/8/layout/process3"/>
    <dgm:cxn modelId="{5C359EE8-815B-4B5F-829F-37E327D0B4DC}" type="presOf" srcId="{E3C21B2F-AEBC-4017-8F75-00AB2D8417C5}" destId="{2C3EC07C-A6E8-4E1E-8734-CE3E1026317F}" srcOrd="0" destOrd="0" presId="urn:microsoft.com/office/officeart/2005/8/layout/process3"/>
    <dgm:cxn modelId="{57DC02C5-A6B2-43B3-8424-D30C61985FB7}" srcId="{E3C21B2F-AEBC-4017-8F75-00AB2D8417C5}" destId="{32C161D9-D995-450C-8647-700346DE6894}" srcOrd="3" destOrd="0" parTransId="{394E2716-DF27-44A8-BE69-C10F78C3CD4D}" sibTransId="{3B2D7067-E397-4470-B307-1D7B99D54E67}"/>
    <dgm:cxn modelId="{294FDA24-B5C5-46A8-9F96-03BFC528DB20}" type="presOf" srcId="{06E9DDA8-CD3B-42C8-B201-5335E396D552}" destId="{16E70BBB-B61C-4C45-BF10-8A9C3619F7CC}" srcOrd="1" destOrd="0" presId="urn:microsoft.com/office/officeart/2005/8/layout/process3"/>
    <dgm:cxn modelId="{0EEAB0F6-DA95-4F76-B032-53A0C1A2B738}" type="presOf" srcId="{C62631A7-7FB4-415D-A92F-E69CB99D6433}" destId="{804FACF5-19F9-407B-8508-D8661040D7D7}" srcOrd="1" destOrd="0" presId="urn:microsoft.com/office/officeart/2005/8/layout/process3"/>
    <dgm:cxn modelId="{4A69804B-E2F4-4DCD-8E2D-BC84E27B03AE}" type="presOf" srcId="{4A56BFD5-208C-48D9-8FA8-822E5A5DE422}" destId="{8072800B-6487-414C-80BD-F35C75204CF0}" srcOrd="0" destOrd="0" presId="urn:microsoft.com/office/officeart/2005/8/layout/process3"/>
    <dgm:cxn modelId="{6FAA2AE5-5C78-451F-817E-66FAE08AB0FE}" srcId="{53D44FCC-B4BB-4F11-A349-DA5F8E1CEE83}" destId="{DE80398A-6FAF-41C4-91CB-4599649BABE1}" srcOrd="0" destOrd="0" parTransId="{5446B89B-D629-4260-A764-B7AC342CB2F7}" sibTransId="{25B056C3-9CD1-4FBA-8857-4F45822484B6}"/>
    <dgm:cxn modelId="{5E45E3F0-CD7F-43A1-A248-A45CA68ADD59}" type="presOf" srcId="{D5C8522B-BA73-4FD2-B8F6-6887B1EE45BE}" destId="{78A79B7F-B3DF-410A-9C67-3B71035A6F5A}" srcOrd="0" destOrd="1" presId="urn:microsoft.com/office/officeart/2005/8/layout/process3"/>
    <dgm:cxn modelId="{7E7218A3-B032-4522-A924-0F423FE1CD5D}" type="presOf" srcId="{32C161D9-D995-450C-8647-700346DE6894}" destId="{BE988CB9-3CFE-4C1F-98F1-1B0EC26249E3}" srcOrd="0" destOrd="0" presId="urn:microsoft.com/office/officeart/2005/8/layout/process3"/>
    <dgm:cxn modelId="{FA3C060E-55E0-4D3C-BF20-401744C5FAC2}" srcId="{E3C21B2F-AEBC-4017-8F75-00AB2D8417C5}" destId="{53D44FCC-B4BB-4F11-A349-DA5F8E1CEE83}" srcOrd="2" destOrd="0" parTransId="{A7134160-69FD-487B-AA97-6107BF7A8D29}" sibTransId="{C2E74133-6640-4B3D-A4ED-C74055112240}"/>
    <dgm:cxn modelId="{33A8AD04-BEDC-4BF3-B749-F6DBD2169B84}" srcId="{4A56BFD5-208C-48D9-8FA8-822E5A5DE422}" destId="{7C9ED6F2-2017-46B1-906A-1EF0681B14F3}" srcOrd="1" destOrd="0" parTransId="{FF030AA7-EC6F-4748-8B8E-A13EBBDAD991}" sibTransId="{6E300C3A-6AC2-48D2-AB1B-8B210EA01AC3}"/>
    <dgm:cxn modelId="{79E07568-B22C-4DBA-86C3-F2D30FF8F6FB}" type="presOf" srcId="{7C9ED6F2-2017-46B1-906A-1EF0681B14F3}" destId="{9F3CD30D-AE71-43F3-80F5-71A25B3A5B51}" srcOrd="0" destOrd="1" presId="urn:microsoft.com/office/officeart/2005/8/layout/process3"/>
    <dgm:cxn modelId="{CC080F70-9F3E-40A1-8DF0-F2961C56C91E}" type="presOf" srcId="{06E9DDA8-CD3B-42C8-B201-5335E396D552}" destId="{54772DD5-BD6E-4124-B0B6-4CA9B4C87E5E}" srcOrd="0" destOrd="0" presId="urn:microsoft.com/office/officeart/2005/8/layout/process3"/>
    <dgm:cxn modelId="{1A4141A7-5D77-4B28-910D-5C72D5FF7BD9}" srcId="{53D44FCC-B4BB-4F11-A349-DA5F8E1CEE83}" destId="{71F93756-1107-40B4-BB1C-55A4F2EA7FE0}" srcOrd="1" destOrd="0" parTransId="{95FA71AD-6F82-4B81-8A1E-A4C22E9432D4}" sibTransId="{8DAC648C-796A-4C3A-B25A-D7031418A640}"/>
    <dgm:cxn modelId="{457D5AFD-50F5-4412-AEFF-A87ABDCA2CF5}" type="presOf" srcId="{C2E74133-6640-4B3D-A4ED-C74055112240}" destId="{65DBC019-8C65-4346-9840-F39ED7BABB53}" srcOrd="0" destOrd="0" presId="urn:microsoft.com/office/officeart/2005/8/layout/process3"/>
    <dgm:cxn modelId="{FBC4D257-0246-42FD-8A32-8D7D141F3FB2}" type="presOf" srcId="{71F93756-1107-40B4-BB1C-55A4F2EA7FE0}" destId="{205C2FC6-F0AA-42AE-B033-B869EF2A2E4D}" srcOrd="0" destOrd="1" presId="urn:microsoft.com/office/officeart/2005/8/layout/process3"/>
    <dgm:cxn modelId="{2916A8B9-3A66-436E-A74D-9478FD374459}" srcId="{E3C21B2F-AEBC-4017-8F75-00AB2D8417C5}" destId="{3ECCDAD4-1ADA-45F5-A374-9AC8C6D8C68C}" srcOrd="1" destOrd="0" parTransId="{DA00A027-B559-4765-A495-3EC4FB313D98}" sibTransId="{06E9DDA8-CD3B-42C8-B201-5335E396D552}"/>
    <dgm:cxn modelId="{C791C72C-BCBD-427F-AA1D-B8C563169F21}" srcId="{3ECCDAD4-1ADA-45F5-A374-9AC8C6D8C68C}" destId="{B8B9DA42-7AEB-4DA8-BBAB-1FF31D05192C}" srcOrd="0" destOrd="0" parTransId="{140A3125-7294-41FA-932A-217E5EF9A079}" sibTransId="{CCDEFA9B-0C9E-4636-BAFE-5FE40170B412}"/>
    <dgm:cxn modelId="{91FB711C-E796-44EB-A04A-8A85934AE159}" type="presOf" srcId="{53D44FCC-B4BB-4F11-A349-DA5F8E1CEE83}" destId="{DB53EC37-C27E-47CA-8575-9B5DB410D162}" srcOrd="0" destOrd="0" presId="urn:microsoft.com/office/officeart/2005/8/layout/process3"/>
    <dgm:cxn modelId="{F86D189A-9AF9-4B0D-A1DD-A822A4CC2B1B}" srcId="{E3C21B2F-AEBC-4017-8F75-00AB2D8417C5}" destId="{4A56BFD5-208C-48D9-8FA8-822E5A5DE422}" srcOrd="0" destOrd="0" parTransId="{2CF695CF-1E20-4A92-A344-BAC4F80A0297}" sibTransId="{C62631A7-7FB4-415D-A92F-E69CB99D6433}"/>
    <dgm:cxn modelId="{83480EA9-4C84-461A-8D19-56DD3B9604E3}" type="presOf" srcId="{3ECCDAD4-1ADA-45F5-A374-9AC8C6D8C68C}" destId="{D76A9AA5-80C5-4285-AB4C-E7B0EE713C00}" srcOrd="1" destOrd="0" presId="urn:microsoft.com/office/officeart/2005/8/layout/process3"/>
    <dgm:cxn modelId="{5C01831C-E513-4790-8277-28B1A8044D9A}" type="presOf" srcId="{32C161D9-D995-450C-8647-700346DE6894}" destId="{AA3DFC6C-C1D0-4AE8-8A57-214D5314955A}" srcOrd="1" destOrd="0" presId="urn:microsoft.com/office/officeart/2005/8/layout/process3"/>
    <dgm:cxn modelId="{588346DE-6443-4837-9DB1-D738CFB65AA0}" type="presOf" srcId="{E8B1AD0A-2845-4A78-9859-C61EF12220FC}" destId="{657A92AE-B332-4780-8BF7-F4329BA9FA7D}" srcOrd="0" destOrd="0" presId="urn:microsoft.com/office/officeart/2005/8/layout/process3"/>
    <dgm:cxn modelId="{244F33A5-C4EB-407C-AC76-24F9D5FF1E97}" type="presOf" srcId="{DE80398A-6FAF-41C4-91CB-4599649BABE1}" destId="{205C2FC6-F0AA-42AE-B033-B869EF2A2E4D}" srcOrd="0" destOrd="0" presId="urn:microsoft.com/office/officeart/2005/8/layout/process3"/>
    <dgm:cxn modelId="{6F10216F-75D9-4F29-8DC0-D2E161CE10EA}" type="presParOf" srcId="{2C3EC07C-A6E8-4E1E-8734-CE3E1026317F}" destId="{C621DE15-ACC3-4C6E-A69E-06BD2853CF93}" srcOrd="0" destOrd="0" presId="urn:microsoft.com/office/officeart/2005/8/layout/process3"/>
    <dgm:cxn modelId="{AE4745D6-425D-45D1-864C-939355145AB0}" type="presParOf" srcId="{C621DE15-ACC3-4C6E-A69E-06BD2853CF93}" destId="{8072800B-6487-414C-80BD-F35C75204CF0}" srcOrd="0" destOrd="0" presId="urn:microsoft.com/office/officeart/2005/8/layout/process3"/>
    <dgm:cxn modelId="{3A8226F2-A21B-452E-8227-9AF12FE0A411}" type="presParOf" srcId="{C621DE15-ACC3-4C6E-A69E-06BD2853CF93}" destId="{12BA1359-9FA2-4344-8F65-AD310751239C}" srcOrd="1" destOrd="0" presId="urn:microsoft.com/office/officeart/2005/8/layout/process3"/>
    <dgm:cxn modelId="{30C63FE5-76E9-4EA0-8C27-1168819D08F8}" type="presParOf" srcId="{C621DE15-ACC3-4C6E-A69E-06BD2853CF93}" destId="{9F3CD30D-AE71-43F3-80F5-71A25B3A5B51}" srcOrd="2" destOrd="0" presId="urn:microsoft.com/office/officeart/2005/8/layout/process3"/>
    <dgm:cxn modelId="{26BE9F59-F13B-4152-9229-9236334BF731}" type="presParOf" srcId="{2C3EC07C-A6E8-4E1E-8734-CE3E1026317F}" destId="{B632EC8E-D6E3-4D62-96C1-309454FB3C93}" srcOrd="1" destOrd="0" presId="urn:microsoft.com/office/officeart/2005/8/layout/process3"/>
    <dgm:cxn modelId="{4EC322E0-2F55-4819-BAB1-85F7FC477008}" type="presParOf" srcId="{B632EC8E-D6E3-4D62-96C1-309454FB3C93}" destId="{804FACF5-19F9-407B-8508-D8661040D7D7}" srcOrd="0" destOrd="0" presId="urn:microsoft.com/office/officeart/2005/8/layout/process3"/>
    <dgm:cxn modelId="{F35E5B59-C888-4173-9E4E-B92A10300AC9}" type="presParOf" srcId="{2C3EC07C-A6E8-4E1E-8734-CE3E1026317F}" destId="{8833D17F-47B8-4971-B6E8-F5E3FE8DA110}" srcOrd="2" destOrd="0" presId="urn:microsoft.com/office/officeart/2005/8/layout/process3"/>
    <dgm:cxn modelId="{079660DD-49D7-400E-8CF1-0F69F4EC3F0D}" type="presParOf" srcId="{8833D17F-47B8-4971-B6E8-F5E3FE8DA110}" destId="{EFE58AF9-3992-47AF-BD8E-63BBFDD2188E}" srcOrd="0" destOrd="0" presId="urn:microsoft.com/office/officeart/2005/8/layout/process3"/>
    <dgm:cxn modelId="{B15B590E-FA98-4236-83DA-FF9280EC8557}" type="presParOf" srcId="{8833D17F-47B8-4971-B6E8-F5E3FE8DA110}" destId="{D76A9AA5-80C5-4285-AB4C-E7B0EE713C00}" srcOrd="1" destOrd="0" presId="urn:microsoft.com/office/officeart/2005/8/layout/process3"/>
    <dgm:cxn modelId="{312CA969-5E55-4A18-84CF-8203EA95DF08}" type="presParOf" srcId="{8833D17F-47B8-4971-B6E8-F5E3FE8DA110}" destId="{78A79B7F-B3DF-410A-9C67-3B71035A6F5A}" srcOrd="2" destOrd="0" presId="urn:microsoft.com/office/officeart/2005/8/layout/process3"/>
    <dgm:cxn modelId="{1BA29C1F-61BC-4DA7-80AE-D5D7F23C7B6A}" type="presParOf" srcId="{2C3EC07C-A6E8-4E1E-8734-CE3E1026317F}" destId="{54772DD5-BD6E-4124-B0B6-4CA9B4C87E5E}" srcOrd="3" destOrd="0" presId="urn:microsoft.com/office/officeart/2005/8/layout/process3"/>
    <dgm:cxn modelId="{326F2328-52E8-47C0-8754-54D6E01F46CD}" type="presParOf" srcId="{54772DD5-BD6E-4124-B0B6-4CA9B4C87E5E}" destId="{16E70BBB-B61C-4C45-BF10-8A9C3619F7CC}" srcOrd="0" destOrd="0" presId="urn:microsoft.com/office/officeart/2005/8/layout/process3"/>
    <dgm:cxn modelId="{EF7CD599-EB34-4209-9BAD-322F09AC4BDD}" type="presParOf" srcId="{2C3EC07C-A6E8-4E1E-8734-CE3E1026317F}" destId="{FC125CC4-1286-45EF-9200-4B566B912433}" srcOrd="4" destOrd="0" presId="urn:microsoft.com/office/officeart/2005/8/layout/process3"/>
    <dgm:cxn modelId="{30DAAF64-4D75-4A6E-838C-1B1A979EB638}" type="presParOf" srcId="{FC125CC4-1286-45EF-9200-4B566B912433}" destId="{DB53EC37-C27E-47CA-8575-9B5DB410D162}" srcOrd="0" destOrd="0" presId="urn:microsoft.com/office/officeart/2005/8/layout/process3"/>
    <dgm:cxn modelId="{236E01B3-8AA1-4B51-9D90-959DB87987CA}" type="presParOf" srcId="{FC125CC4-1286-45EF-9200-4B566B912433}" destId="{078538B1-B37D-4A54-A02A-2E109D1ADBC8}" srcOrd="1" destOrd="0" presId="urn:microsoft.com/office/officeart/2005/8/layout/process3"/>
    <dgm:cxn modelId="{B7975360-6677-4F3C-9D3A-6ABF21F61FA6}" type="presParOf" srcId="{FC125CC4-1286-45EF-9200-4B566B912433}" destId="{205C2FC6-F0AA-42AE-B033-B869EF2A2E4D}" srcOrd="2" destOrd="0" presId="urn:microsoft.com/office/officeart/2005/8/layout/process3"/>
    <dgm:cxn modelId="{746B140A-E6F6-4F4F-B1FC-0E8A56DCA0FE}" type="presParOf" srcId="{2C3EC07C-A6E8-4E1E-8734-CE3E1026317F}" destId="{65DBC019-8C65-4346-9840-F39ED7BABB53}" srcOrd="5" destOrd="0" presId="urn:microsoft.com/office/officeart/2005/8/layout/process3"/>
    <dgm:cxn modelId="{E1762965-75CB-47DA-8CE8-02175F4E3323}" type="presParOf" srcId="{65DBC019-8C65-4346-9840-F39ED7BABB53}" destId="{E20D2BD6-7E08-4D92-AE5B-01F4861790B7}" srcOrd="0" destOrd="0" presId="urn:microsoft.com/office/officeart/2005/8/layout/process3"/>
    <dgm:cxn modelId="{B8F044CC-5768-42B2-94D5-28162B1ACFCE}" type="presParOf" srcId="{2C3EC07C-A6E8-4E1E-8734-CE3E1026317F}" destId="{99FEAA2B-DCEE-4C4E-AAEF-4B2D53BF8B6E}" srcOrd="6" destOrd="0" presId="urn:microsoft.com/office/officeart/2005/8/layout/process3"/>
    <dgm:cxn modelId="{2BCC8B41-4248-497E-94DD-70AF89F90467}" type="presParOf" srcId="{99FEAA2B-DCEE-4C4E-AAEF-4B2D53BF8B6E}" destId="{BE988CB9-3CFE-4C1F-98F1-1B0EC26249E3}" srcOrd="0" destOrd="0" presId="urn:microsoft.com/office/officeart/2005/8/layout/process3"/>
    <dgm:cxn modelId="{2776B6A7-D22C-4F06-AC99-309799E226DF}" type="presParOf" srcId="{99FEAA2B-DCEE-4C4E-AAEF-4B2D53BF8B6E}" destId="{AA3DFC6C-C1D0-4AE8-8A57-214D5314955A}" srcOrd="1" destOrd="0" presId="urn:microsoft.com/office/officeart/2005/8/layout/process3"/>
    <dgm:cxn modelId="{F589931A-1066-4E02-B2B3-0185DED66F3B}" type="presParOf" srcId="{99FEAA2B-DCEE-4C4E-AAEF-4B2D53BF8B6E}" destId="{657A92AE-B332-4780-8BF7-F4329BA9FA7D}"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720EBA-2F3A-4586-881F-98761FEC7439}">
      <dsp:nvSpPr>
        <dsp:cNvPr id="0" name=""/>
        <dsp:cNvSpPr/>
      </dsp:nvSpPr>
      <dsp:spPr>
        <a:xfrm rot="21300000">
          <a:off x="469148" y="882343"/>
          <a:ext cx="5066718" cy="443280"/>
        </a:xfrm>
        <a:prstGeom prst="mathMinus">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409DB36-9B60-458D-B07A-F6C7A190E882}">
      <dsp:nvSpPr>
        <dsp:cNvPr id="0" name=""/>
        <dsp:cNvSpPr/>
      </dsp:nvSpPr>
      <dsp:spPr>
        <a:xfrm>
          <a:off x="720601" y="110398"/>
          <a:ext cx="1801504" cy="883187"/>
        </a:xfrm>
        <a:prstGeom prst="down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outerShdw blurRad="76200" dir="13500000" sy="23000" kx="1200000" algn="br" rotWithShape="0">
            <a:prstClr val="black">
              <a:alpha val="20000"/>
            </a:prstClr>
          </a:outerShdw>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sp>
    <dsp:sp modelId="{F545F581-FEB7-4CB0-A11F-547F6CDF7769}">
      <dsp:nvSpPr>
        <dsp:cNvPr id="0" name=""/>
        <dsp:cNvSpPr/>
      </dsp:nvSpPr>
      <dsp:spPr>
        <a:xfrm>
          <a:off x="2740929" y="0"/>
          <a:ext cx="2805062" cy="927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666750">
            <a:lnSpc>
              <a:spcPct val="90000"/>
            </a:lnSpc>
            <a:spcBef>
              <a:spcPct val="0"/>
            </a:spcBef>
            <a:spcAft>
              <a:spcPct val="35000"/>
            </a:spcAft>
          </a:pPr>
          <a:r>
            <a:rPr lang="en-GB" sz="1500" b="1" kern="1200" dirty="0" smtClean="0">
              <a:solidFill>
                <a:schemeClr val="bg1"/>
              </a:solidFill>
            </a:rPr>
            <a:t>A scoring of the relative difficulty of working on different source and configuration files</a:t>
          </a:r>
          <a:r>
            <a:rPr lang="en-GB" sz="1500" b="1" kern="1200" baseline="30000" dirty="0" smtClean="0">
              <a:solidFill>
                <a:schemeClr val="bg1"/>
              </a:solidFill>
            </a:rPr>
            <a:t>1</a:t>
          </a:r>
          <a:endParaRPr lang="en-GB" sz="1500" kern="1200" baseline="30000" dirty="0">
            <a:solidFill>
              <a:schemeClr val="bg1"/>
            </a:solidFill>
          </a:endParaRPr>
        </a:p>
      </dsp:txBody>
      <dsp:txXfrm>
        <a:off x="2740929" y="0"/>
        <a:ext cx="2805062" cy="927346"/>
      </dsp:txXfrm>
    </dsp:sp>
    <dsp:sp modelId="{BC276116-A376-4BE9-A94F-F98BA12BAA7E}">
      <dsp:nvSpPr>
        <dsp:cNvPr id="0" name=""/>
        <dsp:cNvSpPr/>
      </dsp:nvSpPr>
      <dsp:spPr>
        <a:xfrm>
          <a:off x="3482908" y="1214382"/>
          <a:ext cx="1801504" cy="883187"/>
        </a:xfrm>
        <a:prstGeom prst="up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outerShdw blurRad="76200" dir="13500000" sy="23000" kx="1200000" algn="br" rotWithShape="0">
            <a:prstClr val="black">
              <a:alpha val="20000"/>
            </a:prstClr>
          </a:outerShdw>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sp>
    <dsp:sp modelId="{7EC628E2-18C6-4795-8F25-22CAF7F492F2}">
      <dsp:nvSpPr>
        <dsp:cNvPr id="0" name=""/>
        <dsp:cNvSpPr/>
      </dsp:nvSpPr>
      <dsp:spPr>
        <a:xfrm>
          <a:off x="595495" y="1280621"/>
          <a:ext cx="2532117" cy="927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l" defTabSz="577850">
            <a:lnSpc>
              <a:spcPct val="90000"/>
            </a:lnSpc>
            <a:spcBef>
              <a:spcPct val="0"/>
            </a:spcBef>
            <a:spcAft>
              <a:spcPct val="35000"/>
            </a:spcAft>
          </a:pPr>
          <a:r>
            <a:rPr lang="en-GB" sz="1300" b="1" kern="1200" dirty="0" smtClean="0">
              <a:solidFill>
                <a:schemeClr val="bg1"/>
              </a:solidFill>
            </a:rPr>
            <a:t>While taking into account the aspects of the programmer’s work that are not under their control</a:t>
          </a:r>
          <a:r>
            <a:rPr lang="en-GB" sz="1300" b="1" kern="1200" baseline="30000" dirty="0" smtClean="0">
              <a:solidFill>
                <a:schemeClr val="bg1"/>
              </a:solidFill>
            </a:rPr>
            <a:t>2</a:t>
          </a:r>
          <a:endParaRPr lang="en-GB" sz="1300" kern="1200" baseline="30000" dirty="0">
            <a:solidFill>
              <a:schemeClr val="bg1"/>
            </a:solidFill>
          </a:endParaRPr>
        </a:p>
      </dsp:txBody>
      <dsp:txXfrm>
        <a:off x="595495" y="1280621"/>
        <a:ext cx="2532117" cy="9273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D40CC5-09B8-47A8-9516-456646F966C7}">
      <dsp:nvSpPr>
        <dsp:cNvPr id="0" name=""/>
        <dsp:cNvSpPr/>
      </dsp:nvSpPr>
      <dsp:spPr>
        <a:xfrm rot="10800000">
          <a:off x="0" y="578643"/>
          <a:ext cx="3670300" cy="771525"/>
        </a:xfrm>
        <a:prstGeom prst="notched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3DC297-ADFC-4905-8B6D-2448F99A98DF}">
      <dsp:nvSpPr>
        <dsp:cNvPr id="0" name=""/>
        <dsp:cNvSpPr/>
      </dsp:nvSpPr>
      <dsp:spPr>
        <a:xfrm>
          <a:off x="3034162" y="0"/>
          <a:ext cx="634685" cy="771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b" anchorCtr="0">
          <a:noAutofit/>
        </a:bodyPr>
        <a:lstStyle/>
        <a:p>
          <a:pPr lvl="0" algn="ctr" defTabSz="488950">
            <a:lnSpc>
              <a:spcPct val="90000"/>
            </a:lnSpc>
            <a:spcBef>
              <a:spcPct val="0"/>
            </a:spcBef>
            <a:spcAft>
              <a:spcPct val="35000"/>
            </a:spcAft>
          </a:pPr>
          <a:r>
            <a:rPr lang="en-GB" sz="1100" kern="1200" dirty="0" smtClean="0">
              <a:solidFill>
                <a:schemeClr val="bg1"/>
              </a:solidFill>
            </a:rPr>
            <a:t>Revision 5</a:t>
          </a:r>
          <a:endParaRPr lang="en-GB" sz="1100" kern="1200" dirty="0">
            <a:solidFill>
              <a:schemeClr val="bg1"/>
            </a:solidFill>
          </a:endParaRPr>
        </a:p>
      </dsp:txBody>
      <dsp:txXfrm>
        <a:off x="3034162" y="0"/>
        <a:ext cx="634685" cy="771525"/>
      </dsp:txXfrm>
    </dsp:sp>
    <dsp:sp modelId="{44AFC99A-BF3B-4965-8513-0FE625707FAD}">
      <dsp:nvSpPr>
        <dsp:cNvPr id="0" name=""/>
        <dsp:cNvSpPr/>
      </dsp:nvSpPr>
      <dsp:spPr>
        <a:xfrm>
          <a:off x="3255064" y="867965"/>
          <a:ext cx="192881" cy="192881"/>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3DFAC1-110D-4FE0-9831-2B2BF616D52E}">
      <dsp:nvSpPr>
        <dsp:cNvPr id="0" name=""/>
        <dsp:cNvSpPr/>
      </dsp:nvSpPr>
      <dsp:spPr>
        <a:xfrm>
          <a:off x="2367742" y="1157287"/>
          <a:ext cx="634685" cy="771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lvl="0" algn="ctr" defTabSz="488950">
            <a:lnSpc>
              <a:spcPct val="90000"/>
            </a:lnSpc>
            <a:spcBef>
              <a:spcPct val="0"/>
            </a:spcBef>
            <a:spcAft>
              <a:spcPct val="35000"/>
            </a:spcAft>
          </a:pPr>
          <a:r>
            <a:rPr lang="en-GB" sz="1100" kern="1200" dirty="0" smtClean="0">
              <a:solidFill>
                <a:schemeClr val="bg1"/>
              </a:solidFill>
            </a:rPr>
            <a:t>Revision 4</a:t>
          </a:r>
          <a:endParaRPr lang="en-GB" sz="1100" kern="1200" dirty="0">
            <a:solidFill>
              <a:schemeClr val="bg1"/>
            </a:solidFill>
          </a:endParaRPr>
        </a:p>
      </dsp:txBody>
      <dsp:txXfrm>
        <a:off x="2367742" y="1157287"/>
        <a:ext cx="634685" cy="771525"/>
      </dsp:txXfrm>
    </dsp:sp>
    <dsp:sp modelId="{E086A477-6A5F-4D62-B407-5601736D5A3F}">
      <dsp:nvSpPr>
        <dsp:cNvPr id="0" name=""/>
        <dsp:cNvSpPr/>
      </dsp:nvSpPr>
      <dsp:spPr>
        <a:xfrm>
          <a:off x="2588644" y="867965"/>
          <a:ext cx="192881" cy="192881"/>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79FED9-F05A-4858-AD7D-254CA5CBF595}">
      <dsp:nvSpPr>
        <dsp:cNvPr id="0" name=""/>
        <dsp:cNvSpPr/>
      </dsp:nvSpPr>
      <dsp:spPr>
        <a:xfrm>
          <a:off x="1701322" y="0"/>
          <a:ext cx="634685" cy="771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b" anchorCtr="0">
          <a:noAutofit/>
        </a:bodyPr>
        <a:lstStyle/>
        <a:p>
          <a:pPr lvl="0" algn="ctr" defTabSz="488950">
            <a:lnSpc>
              <a:spcPct val="90000"/>
            </a:lnSpc>
            <a:spcBef>
              <a:spcPct val="0"/>
            </a:spcBef>
            <a:spcAft>
              <a:spcPct val="35000"/>
            </a:spcAft>
          </a:pPr>
          <a:r>
            <a:rPr lang="en-GB" sz="1100" kern="1200" dirty="0" smtClean="0">
              <a:solidFill>
                <a:schemeClr val="bg1"/>
              </a:solidFill>
            </a:rPr>
            <a:t>Revision 3</a:t>
          </a:r>
          <a:endParaRPr lang="en-GB" sz="1100" kern="1200" dirty="0">
            <a:solidFill>
              <a:schemeClr val="bg1"/>
            </a:solidFill>
          </a:endParaRPr>
        </a:p>
      </dsp:txBody>
      <dsp:txXfrm>
        <a:off x="1701322" y="0"/>
        <a:ext cx="634685" cy="771525"/>
      </dsp:txXfrm>
    </dsp:sp>
    <dsp:sp modelId="{7D55988B-42D2-400F-B624-86610EF33D12}">
      <dsp:nvSpPr>
        <dsp:cNvPr id="0" name=""/>
        <dsp:cNvSpPr/>
      </dsp:nvSpPr>
      <dsp:spPr>
        <a:xfrm>
          <a:off x="1922224" y="867965"/>
          <a:ext cx="192881" cy="192881"/>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18D1F9-38A9-4AB9-AF03-B72FD8184067}">
      <dsp:nvSpPr>
        <dsp:cNvPr id="0" name=""/>
        <dsp:cNvSpPr/>
      </dsp:nvSpPr>
      <dsp:spPr>
        <a:xfrm>
          <a:off x="1034901" y="1157287"/>
          <a:ext cx="634685" cy="771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0">
          <a:noAutofit/>
        </a:bodyPr>
        <a:lstStyle/>
        <a:p>
          <a:pPr lvl="0" algn="ctr" defTabSz="488950">
            <a:lnSpc>
              <a:spcPct val="90000"/>
            </a:lnSpc>
            <a:spcBef>
              <a:spcPct val="0"/>
            </a:spcBef>
            <a:spcAft>
              <a:spcPct val="35000"/>
            </a:spcAft>
          </a:pPr>
          <a:r>
            <a:rPr lang="en-GB" sz="1100" kern="1200" dirty="0" smtClean="0">
              <a:solidFill>
                <a:schemeClr val="bg1"/>
              </a:solidFill>
            </a:rPr>
            <a:t>Revision 2</a:t>
          </a:r>
          <a:endParaRPr lang="en-GB" sz="1100" kern="1200" dirty="0">
            <a:solidFill>
              <a:schemeClr val="bg1"/>
            </a:solidFill>
          </a:endParaRPr>
        </a:p>
      </dsp:txBody>
      <dsp:txXfrm>
        <a:off x="1034901" y="1157287"/>
        <a:ext cx="634685" cy="771525"/>
      </dsp:txXfrm>
    </dsp:sp>
    <dsp:sp modelId="{60DC96A9-23B4-40A5-AF08-1B87BF7850EC}">
      <dsp:nvSpPr>
        <dsp:cNvPr id="0" name=""/>
        <dsp:cNvSpPr/>
      </dsp:nvSpPr>
      <dsp:spPr>
        <a:xfrm>
          <a:off x="1255804" y="867965"/>
          <a:ext cx="192881" cy="192881"/>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A7C2B6-9D8D-449F-958C-2D069EC196DF}">
      <dsp:nvSpPr>
        <dsp:cNvPr id="0" name=""/>
        <dsp:cNvSpPr/>
      </dsp:nvSpPr>
      <dsp:spPr>
        <a:xfrm>
          <a:off x="368481" y="0"/>
          <a:ext cx="634685" cy="771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b" anchorCtr="0">
          <a:noAutofit/>
        </a:bodyPr>
        <a:lstStyle/>
        <a:p>
          <a:pPr lvl="0" algn="ctr" defTabSz="488950">
            <a:lnSpc>
              <a:spcPct val="90000"/>
            </a:lnSpc>
            <a:spcBef>
              <a:spcPct val="0"/>
            </a:spcBef>
            <a:spcAft>
              <a:spcPct val="35000"/>
            </a:spcAft>
          </a:pPr>
          <a:r>
            <a:rPr lang="en-GB" sz="1100" kern="1200" dirty="0" smtClean="0">
              <a:solidFill>
                <a:schemeClr val="bg1"/>
              </a:solidFill>
            </a:rPr>
            <a:t>Revision 1</a:t>
          </a:r>
          <a:endParaRPr lang="en-GB" sz="1100" kern="1200" dirty="0">
            <a:solidFill>
              <a:schemeClr val="bg1"/>
            </a:solidFill>
          </a:endParaRPr>
        </a:p>
      </dsp:txBody>
      <dsp:txXfrm>
        <a:off x="368481" y="0"/>
        <a:ext cx="634685" cy="771525"/>
      </dsp:txXfrm>
    </dsp:sp>
    <dsp:sp modelId="{39C52FF6-9E10-4F25-A59E-1748493038DC}">
      <dsp:nvSpPr>
        <dsp:cNvPr id="0" name=""/>
        <dsp:cNvSpPr/>
      </dsp:nvSpPr>
      <dsp:spPr>
        <a:xfrm>
          <a:off x="589383" y="867965"/>
          <a:ext cx="192881" cy="192881"/>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855F8C-320E-4B82-9CB6-7C1424266BE1}">
      <dsp:nvSpPr>
        <dsp:cNvPr id="0" name=""/>
        <dsp:cNvSpPr/>
      </dsp:nvSpPr>
      <dsp:spPr>
        <a:xfrm>
          <a:off x="2230332" y="0"/>
          <a:ext cx="3085579" cy="1928487"/>
        </a:xfrm>
        <a:prstGeom prst="swooshArrow">
          <a:avLst>
            <a:gd name="adj1" fmla="val 25000"/>
            <a:gd name="adj2" fmla="val 2500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CA04D8-FD9D-4F69-B651-C614A1E1CA4E}">
      <dsp:nvSpPr>
        <dsp:cNvPr id="0" name=""/>
        <dsp:cNvSpPr/>
      </dsp:nvSpPr>
      <dsp:spPr>
        <a:xfrm>
          <a:off x="2534262" y="1434022"/>
          <a:ext cx="70968" cy="70968"/>
        </a:xfrm>
        <a:prstGeom prst="ellips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BB8A98-9079-43D2-A9A7-7D88E6F9CFDA}">
      <dsp:nvSpPr>
        <dsp:cNvPr id="0" name=""/>
        <dsp:cNvSpPr/>
      </dsp:nvSpPr>
      <dsp:spPr>
        <a:xfrm>
          <a:off x="2605680" y="1469507"/>
          <a:ext cx="404210" cy="4589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605" tIns="0" rIns="0" bIns="0" numCol="1" spcCol="1270" anchor="t" anchorCtr="0">
          <a:noAutofit/>
        </a:bodyPr>
        <a:lstStyle/>
        <a:p>
          <a:pPr lvl="0" algn="l" defTabSz="355600">
            <a:lnSpc>
              <a:spcPct val="90000"/>
            </a:lnSpc>
            <a:spcBef>
              <a:spcPct val="0"/>
            </a:spcBef>
            <a:spcAft>
              <a:spcPct val="35000"/>
            </a:spcAft>
          </a:pPr>
          <a:r>
            <a:rPr lang="en-GB" sz="800" kern="1200" dirty="0" smtClean="0">
              <a:solidFill>
                <a:schemeClr val="bg1"/>
              </a:solidFill>
            </a:rPr>
            <a:t>Revision 1</a:t>
          </a:r>
          <a:endParaRPr lang="en-GB" sz="800" kern="1200" dirty="0">
            <a:solidFill>
              <a:schemeClr val="bg1"/>
            </a:solidFill>
          </a:endParaRPr>
        </a:p>
      </dsp:txBody>
      <dsp:txXfrm>
        <a:off x="2605680" y="1469507"/>
        <a:ext cx="404210" cy="458979"/>
      </dsp:txXfrm>
    </dsp:sp>
    <dsp:sp modelId="{5C63F4E1-4459-4A8B-AAFE-0C12F4669AA0}">
      <dsp:nvSpPr>
        <dsp:cNvPr id="0" name=""/>
        <dsp:cNvSpPr/>
      </dsp:nvSpPr>
      <dsp:spPr>
        <a:xfrm>
          <a:off x="2918417" y="1064910"/>
          <a:ext cx="111080" cy="111080"/>
        </a:xfrm>
        <a:prstGeom prst="ellips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3CB8735-B298-43C3-9A15-E1CE87036077}">
      <dsp:nvSpPr>
        <dsp:cNvPr id="0" name=""/>
        <dsp:cNvSpPr/>
      </dsp:nvSpPr>
      <dsp:spPr>
        <a:xfrm>
          <a:off x="3002702" y="1120450"/>
          <a:ext cx="512206" cy="808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859" tIns="0" rIns="0" bIns="0" numCol="1" spcCol="1270" anchor="t" anchorCtr="0">
          <a:noAutofit/>
        </a:bodyPr>
        <a:lstStyle/>
        <a:p>
          <a:pPr lvl="0" algn="l" defTabSz="355600">
            <a:lnSpc>
              <a:spcPct val="90000"/>
            </a:lnSpc>
            <a:spcBef>
              <a:spcPct val="0"/>
            </a:spcBef>
            <a:spcAft>
              <a:spcPct val="35000"/>
            </a:spcAft>
          </a:pPr>
          <a:r>
            <a:rPr lang="en-GB" sz="800" kern="1200" dirty="0" smtClean="0">
              <a:solidFill>
                <a:schemeClr val="bg1"/>
              </a:solidFill>
            </a:rPr>
            <a:t>Revision 2</a:t>
          </a:r>
          <a:endParaRPr lang="en-GB" sz="800" kern="1200" dirty="0">
            <a:solidFill>
              <a:schemeClr val="bg1"/>
            </a:solidFill>
          </a:endParaRPr>
        </a:p>
      </dsp:txBody>
      <dsp:txXfrm>
        <a:off x="3002702" y="1120450"/>
        <a:ext cx="512206" cy="808036"/>
      </dsp:txXfrm>
    </dsp:sp>
    <dsp:sp modelId="{0857E548-B129-4621-8EEE-E74657CCA21E}">
      <dsp:nvSpPr>
        <dsp:cNvPr id="0" name=""/>
        <dsp:cNvSpPr/>
      </dsp:nvSpPr>
      <dsp:spPr>
        <a:xfrm>
          <a:off x="3412109" y="770623"/>
          <a:ext cx="148107" cy="148107"/>
        </a:xfrm>
        <a:prstGeom prst="ellips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11873B2-2EC1-4595-8F49-351E0D3EBBCC}">
      <dsp:nvSpPr>
        <dsp:cNvPr id="0" name=""/>
        <dsp:cNvSpPr/>
      </dsp:nvSpPr>
      <dsp:spPr>
        <a:xfrm>
          <a:off x="3514915" y="844677"/>
          <a:ext cx="595516" cy="10838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479" tIns="0" rIns="0" bIns="0" numCol="1" spcCol="1270" anchor="t" anchorCtr="0">
          <a:noAutofit/>
        </a:bodyPr>
        <a:lstStyle/>
        <a:p>
          <a:pPr lvl="0" algn="l" defTabSz="355600">
            <a:lnSpc>
              <a:spcPct val="90000"/>
            </a:lnSpc>
            <a:spcBef>
              <a:spcPct val="0"/>
            </a:spcBef>
            <a:spcAft>
              <a:spcPct val="35000"/>
            </a:spcAft>
          </a:pPr>
          <a:r>
            <a:rPr lang="en-GB" sz="800" kern="1200" dirty="0" smtClean="0">
              <a:solidFill>
                <a:schemeClr val="bg1"/>
              </a:solidFill>
            </a:rPr>
            <a:t>Revision 3</a:t>
          </a:r>
          <a:endParaRPr lang="en-GB" sz="800" kern="1200" dirty="0">
            <a:solidFill>
              <a:schemeClr val="bg1"/>
            </a:solidFill>
          </a:endParaRPr>
        </a:p>
      </dsp:txBody>
      <dsp:txXfrm>
        <a:off x="3514915" y="844677"/>
        <a:ext cx="595516" cy="1083809"/>
      </dsp:txXfrm>
    </dsp:sp>
    <dsp:sp modelId="{E0C43632-B0D0-41BF-81C6-4C571C4DC342}">
      <dsp:nvSpPr>
        <dsp:cNvPr id="0" name=""/>
        <dsp:cNvSpPr/>
      </dsp:nvSpPr>
      <dsp:spPr>
        <a:xfrm>
          <a:off x="3986027" y="540747"/>
          <a:ext cx="191305" cy="191305"/>
        </a:xfrm>
        <a:prstGeom prst="ellips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61D28CA-EC07-45B3-9DFE-4C095FD982D4}">
      <dsp:nvSpPr>
        <dsp:cNvPr id="0" name=""/>
        <dsp:cNvSpPr/>
      </dsp:nvSpPr>
      <dsp:spPr>
        <a:xfrm>
          <a:off x="4110438" y="636400"/>
          <a:ext cx="617115" cy="12920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369" tIns="0" rIns="0" bIns="0" numCol="1" spcCol="1270" anchor="t" anchorCtr="0">
          <a:noAutofit/>
        </a:bodyPr>
        <a:lstStyle/>
        <a:p>
          <a:pPr lvl="0" algn="l" defTabSz="355600">
            <a:lnSpc>
              <a:spcPct val="90000"/>
            </a:lnSpc>
            <a:spcBef>
              <a:spcPct val="0"/>
            </a:spcBef>
            <a:spcAft>
              <a:spcPct val="35000"/>
            </a:spcAft>
          </a:pPr>
          <a:r>
            <a:rPr lang="en-GB" sz="800" kern="1200" dirty="0" smtClean="0">
              <a:solidFill>
                <a:schemeClr val="bg1"/>
              </a:solidFill>
            </a:rPr>
            <a:t>Revision 4</a:t>
          </a:r>
          <a:endParaRPr lang="en-GB" sz="800" kern="1200" dirty="0">
            <a:solidFill>
              <a:schemeClr val="bg1"/>
            </a:solidFill>
          </a:endParaRPr>
        </a:p>
      </dsp:txBody>
      <dsp:txXfrm>
        <a:off x="4110438" y="636400"/>
        <a:ext cx="617115" cy="1292086"/>
      </dsp:txXfrm>
    </dsp:sp>
    <dsp:sp modelId="{965159DD-2773-4BC9-89FE-0438DC56EE87}">
      <dsp:nvSpPr>
        <dsp:cNvPr id="0" name=""/>
        <dsp:cNvSpPr/>
      </dsp:nvSpPr>
      <dsp:spPr>
        <a:xfrm>
          <a:off x="4576915" y="387240"/>
          <a:ext cx="243760" cy="243760"/>
        </a:xfrm>
        <a:prstGeom prst="ellips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5C5276-2683-44A7-8BE4-39CB3A6A0A3B}">
      <dsp:nvSpPr>
        <dsp:cNvPr id="0" name=""/>
        <dsp:cNvSpPr/>
      </dsp:nvSpPr>
      <dsp:spPr>
        <a:xfrm>
          <a:off x="4727553" y="509120"/>
          <a:ext cx="617115" cy="14193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164" tIns="0" rIns="0" bIns="0" numCol="1" spcCol="1270" anchor="t" anchorCtr="0">
          <a:noAutofit/>
        </a:bodyPr>
        <a:lstStyle/>
        <a:p>
          <a:pPr lvl="0" algn="l" defTabSz="355600">
            <a:lnSpc>
              <a:spcPct val="90000"/>
            </a:lnSpc>
            <a:spcBef>
              <a:spcPct val="0"/>
            </a:spcBef>
            <a:spcAft>
              <a:spcPct val="35000"/>
            </a:spcAft>
          </a:pPr>
          <a:r>
            <a:rPr lang="en-GB" sz="800" kern="1200" dirty="0" smtClean="0">
              <a:solidFill>
                <a:schemeClr val="bg1"/>
              </a:solidFill>
            </a:rPr>
            <a:t>Revision 5</a:t>
          </a:r>
          <a:endParaRPr lang="en-GB" sz="800" kern="1200" dirty="0">
            <a:solidFill>
              <a:schemeClr val="bg1"/>
            </a:solidFill>
          </a:endParaRPr>
        </a:p>
      </dsp:txBody>
      <dsp:txXfrm>
        <a:off x="4727553" y="509120"/>
        <a:ext cx="617115" cy="141936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BA1359-9FA2-4344-8F65-AD310751239C}">
      <dsp:nvSpPr>
        <dsp:cNvPr id="0" name=""/>
        <dsp:cNvSpPr/>
      </dsp:nvSpPr>
      <dsp:spPr>
        <a:xfrm>
          <a:off x="937" y="131036"/>
          <a:ext cx="1177853" cy="5278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34290" numCol="1" spcCol="1270" anchor="t" anchorCtr="0">
          <a:noAutofit/>
        </a:bodyPr>
        <a:lstStyle/>
        <a:p>
          <a:pPr lvl="0" algn="l" defTabSz="400050">
            <a:lnSpc>
              <a:spcPct val="90000"/>
            </a:lnSpc>
            <a:spcBef>
              <a:spcPct val="0"/>
            </a:spcBef>
            <a:spcAft>
              <a:spcPct val="35000"/>
            </a:spcAft>
          </a:pPr>
          <a:r>
            <a:rPr lang="en-GB" sz="900" b="1" kern="1200" dirty="0" smtClean="0"/>
            <a:t>Gather Raw Metrics</a:t>
          </a:r>
          <a:endParaRPr lang="en-GB" sz="900" b="1" kern="1200" dirty="0"/>
        </a:p>
      </dsp:txBody>
      <dsp:txXfrm>
        <a:off x="937" y="131036"/>
        <a:ext cx="1177853" cy="351924"/>
      </dsp:txXfrm>
    </dsp:sp>
    <dsp:sp modelId="{9F3CD30D-AE71-43F3-80F5-71A25B3A5B51}">
      <dsp:nvSpPr>
        <dsp:cNvPr id="0" name=""/>
        <dsp:cNvSpPr/>
      </dsp:nvSpPr>
      <dsp:spPr>
        <a:xfrm>
          <a:off x="242184" y="482961"/>
          <a:ext cx="1177853" cy="202297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Char char="••"/>
          </a:pPr>
          <a:r>
            <a:rPr lang="en-GB" sz="900" kern="1200" dirty="0" smtClean="0"/>
            <a:t> Consistently Gather code interaction metrics across code bases / platforms / repositories</a:t>
          </a:r>
          <a:endParaRPr lang="en-GB" sz="900" kern="1200" dirty="0"/>
        </a:p>
        <a:p>
          <a:pPr marL="57150" lvl="1" indent="-57150" algn="l" defTabSz="400050">
            <a:lnSpc>
              <a:spcPct val="90000"/>
            </a:lnSpc>
            <a:spcBef>
              <a:spcPct val="0"/>
            </a:spcBef>
            <a:spcAft>
              <a:spcPct val="15000"/>
            </a:spcAft>
            <a:buChar char="••"/>
          </a:pPr>
          <a:r>
            <a:rPr lang="en-GB" sz="900" kern="1200" dirty="0" smtClean="0"/>
            <a:t> Metrics gathering approach must be scalable and persists historic data</a:t>
          </a:r>
          <a:endParaRPr lang="en-GB" sz="900" kern="1200" dirty="0"/>
        </a:p>
        <a:p>
          <a:pPr marL="57150" lvl="1" indent="-57150" algn="l" defTabSz="400050">
            <a:lnSpc>
              <a:spcPct val="90000"/>
            </a:lnSpc>
            <a:spcBef>
              <a:spcPct val="0"/>
            </a:spcBef>
            <a:spcAft>
              <a:spcPct val="15000"/>
            </a:spcAft>
            <a:buChar char="••"/>
          </a:pPr>
          <a:endParaRPr lang="en-GB" sz="900" kern="1200" dirty="0"/>
        </a:p>
      </dsp:txBody>
      <dsp:txXfrm>
        <a:off x="276682" y="517459"/>
        <a:ext cx="1108857" cy="1953979"/>
      </dsp:txXfrm>
    </dsp:sp>
    <dsp:sp modelId="{B632EC8E-D6E3-4D62-96C1-309454FB3C93}">
      <dsp:nvSpPr>
        <dsp:cNvPr id="0" name=""/>
        <dsp:cNvSpPr/>
      </dsp:nvSpPr>
      <dsp:spPr>
        <a:xfrm>
          <a:off x="1357348" y="160373"/>
          <a:ext cx="378543" cy="29325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GB" sz="700" kern="1200"/>
        </a:p>
      </dsp:txBody>
      <dsp:txXfrm>
        <a:off x="1357348" y="219023"/>
        <a:ext cx="290568" cy="175951"/>
      </dsp:txXfrm>
    </dsp:sp>
    <dsp:sp modelId="{D76A9AA5-80C5-4285-AB4C-E7B0EE713C00}">
      <dsp:nvSpPr>
        <dsp:cNvPr id="0" name=""/>
        <dsp:cNvSpPr/>
      </dsp:nvSpPr>
      <dsp:spPr>
        <a:xfrm>
          <a:off x="1893023" y="131036"/>
          <a:ext cx="1177853" cy="5278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34290" numCol="1" spcCol="1270" anchor="t" anchorCtr="0">
          <a:noAutofit/>
        </a:bodyPr>
        <a:lstStyle/>
        <a:p>
          <a:pPr lvl="0" algn="l" defTabSz="400050">
            <a:lnSpc>
              <a:spcPct val="90000"/>
            </a:lnSpc>
            <a:spcBef>
              <a:spcPct val="0"/>
            </a:spcBef>
            <a:spcAft>
              <a:spcPct val="35000"/>
            </a:spcAft>
          </a:pPr>
          <a:r>
            <a:rPr lang="en-GB" sz="900" b="1" kern="1200" dirty="0" smtClean="0"/>
            <a:t>Statistical Pre-analysis</a:t>
          </a:r>
          <a:endParaRPr lang="en-GB" sz="900" b="1" kern="1200" dirty="0"/>
        </a:p>
      </dsp:txBody>
      <dsp:txXfrm>
        <a:off x="1893023" y="131036"/>
        <a:ext cx="1177853" cy="351924"/>
      </dsp:txXfrm>
    </dsp:sp>
    <dsp:sp modelId="{78A79B7F-B3DF-410A-9C67-3B71035A6F5A}">
      <dsp:nvSpPr>
        <dsp:cNvPr id="0" name=""/>
        <dsp:cNvSpPr/>
      </dsp:nvSpPr>
      <dsp:spPr>
        <a:xfrm>
          <a:off x="2134270" y="482961"/>
          <a:ext cx="1177853" cy="202297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Char char="••"/>
          </a:pPr>
          <a:r>
            <a:rPr lang="en-GB" sz="900" kern="1200" dirty="0" smtClean="0"/>
            <a:t>Adjust/Exclude code deltas not resulting from developer coding activity</a:t>
          </a:r>
          <a:endParaRPr lang="en-GB" sz="900" kern="1200" dirty="0"/>
        </a:p>
        <a:p>
          <a:pPr marL="57150" lvl="1" indent="-57150" algn="l" defTabSz="400050">
            <a:lnSpc>
              <a:spcPct val="90000"/>
            </a:lnSpc>
            <a:spcBef>
              <a:spcPct val="0"/>
            </a:spcBef>
            <a:spcAft>
              <a:spcPct val="15000"/>
            </a:spcAft>
            <a:buChar char="••"/>
          </a:pPr>
          <a:r>
            <a:rPr lang="en-GB" sz="900" kern="1200" dirty="0" smtClean="0"/>
            <a:t>Decompose raw source file metrics into code interactions by developers / teams / projects etc.</a:t>
          </a:r>
          <a:endParaRPr lang="en-GB" sz="900" kern="1200" dirty="0"/>
        </a:p>
        <a:p>
          <a:pPr marL="57150" lvl="1" indent="-57150" algn="l" defTabSz="400050">
            <a:lnSpc>
              <a:spcPct val="90000"/>
            </a:lnSpc>
            <a:spcBef>
              <a:spcPct val="0"/>
            </a:spcBef>
            <a:spcAft>
              <a:spcPct val="15000"/>
            </a:spcAft>
            <a:buChar char="••"/>
          </a:pPr>
          <a:r>
            <a:rPr lang="en-GB" sz="900" kern="1200" dirty="0" smtClean="0"/>
            <a:t>Generate base statistics on each raw metric variable</a:t>
          </a:r>
          <a:endParaRPr lang="en-GB" sz="900" kern="1200" dirty="0"/>
        </a:p>
      </dsp:txBody>
      <dsp:txXfrm>
        <a:off x="2168768" y="517459"/>
        <a:ext cx="1108857" cy="1953979"/>
      </dsp:txXfrm>
    </dsp:sp>
    <dsp:sp modelId="{54772DD5-BD6E-4124-B0B6-4CA9B4C87E5E}">
      <dsp:nvSpPr>
        <dsp:cNvPr id="0" name=""/>
        <dsp:cNvSpPr/>
      </dsp:nvSpPr>
      <dsp:spPr>
        <a:xfrm>
          <a:off x="3249434" y="160373"/>
          <a:ext cx="378543" cy="29325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GB" sz="700" kern="1200"/>
        </a:p>
      </dsp:txBody>
      <dsp:txXfrm>
        <a:off x="3249434" y="219023"/>
        <a:ext cx="290568" cy="175951"/>
      </dsp:txXfrm>
    </dsp:sp>
    <dsp:sp modelId="{078538B1-B37D-4A54-A02A-2E109D1ADBC8}">
      <dsp:nvSpPr>
        <dsp:cNvPr id="0" name=""/>
        <dsp:cNvSpPr/>
      </dsp:nvSpPr>
      <dsp:spPr>
        <a:xfrm>
          <a:off x="3785109" y="131036"/>
          <a:ext cx="1177853" cy="5278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34290" numCol="1" spcCol="1270" anchor="t" anchorCtr="0">
          <a:noAutofit/>
        </a:bodyPr>
        <a:lstStyle/>
        <a:p>
          <a:pPr lvl="0" algn="l" defTabSz="400050">
            <a:lnSpc>
              <a:spcPct val="90000"/>
            </a:lnSpc>
            <a:spcBef>
              <a:spcPct val="0"/>
            </a:spcBef>
            <a:spcAft>
              <a:spcPct val="35000"/>
            </a:spcAft>
          </a:pPr>
          <a:r>
            <a:rPr lang="en-GB" sz="900" b="1" kern="1200" dirty="0" smtClean="0"/>
            <a:t>Benchmarking</a:t>
          </a:r>
          <a:endParaRPr lang="en-GB" sz="900" b="1" kern="1200" dirty="0"/>
        </a:p>
      </dsp:txBody>
      <dsp:txXfrm>
        <a:off x="3785109" y="131036"/>
        <a:ext cx="1177853" cy="351924"/>
      </dsp:txXfrm>
    </dsp:sp>
    <dsp:sp modelId="{205C2FC6-F0AA-42AE-B033-B869EF2A2E4D}">
      <dsp:nvSpPr>
        <dsp:cNvPr id="0" name=""/>
        <dsp:cNvSpPr/>
      </dsp:nvSpPr>
      <dsp:spPr>
        <a:xfrm>
          <a:off x="4026356" y="482961"/>
          <a:ext cx="1177853" cy="202297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Char char="••"/>
          </a:pPr>
          <a:r>
            <a:rPr lang="en-GB" sz="900" kern="1200" dirty="0" smtClean="0"/>
            <a:t> Break out Performance Context and Performance Factor variables</a:t>
          </a:r>
          <a:endParaRPr lang="en-GB" sz="900" kern="1200" dirty="0"/>
        </a:p>
        <a:p>
          <a:pPr marL="57150" lvl="1" indent="-57150" algn="l" defTabSz="400050">
            <a:lnSpc>
              <a:spcPct val="90000"/>
            </a:lnSpc>
            <a:spcBef>
              <a:spcPct val="0"/>
            </a:spcBef>
            <a:spcAft>
              <a:spcPct val="15000"/>
            </a:spcAft>
            <a:buChar char="••"/>
          </a:pPr>
          <a:r>
            <a:rPr lang="en-GB" sz="900" kern="1200" dirty="0" smtClean="0"/>
            <a:t> Generate benchmark weightings for each variable using algorithmic optimisation</a:t>
          </a:r>
          <a:endParaRPr lang="en-GB" sz="900" kern="1200" dirty="0"/>
        </a:p>
      </dsp:txBody>
      <dsp:txXfrm>
        <a:off x="4060854" y="517459"/>
        <a:ext cx="1108857" cy="1953979"/>
      </dsp:txXfrm>
    </dsp:sp>
    <dsp:sp modelId="{65DBC019-8C65-4346-9840-F39ED7BABB53}">
      <dsp:nvSpPr>
        <dsp:cNvPr id="0" name=""/>
        <dsp:cNvSpPr/>
      </dsp:nvSpPr>
      <dsp:spPr>
        <a:xfrm>
          <a:off x="5141520" y="160373"/>
          <a:ext cx="378543" cy="29325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GB" sz="700" kern="1200"/>
        </a:p>
      </dsp:txBody>
      <dsp:txXfrm>
        <a:off x="5141520" y="219023"/>
        <a:ext cx="290568" cy="175951"/>
      </dsp:txXfrm>
    </dsp:sp>
    <dsp:sp modelId="{AA3DFC6C-C1D0-4AE8-8A57-214D5314955A}">
      <dsp:nvSpPr>
        <dsp:cNvPr id="0" name=""/>
        <dsp:cNvSpPr/>
      </dsp:nvSpPr>
      <dsp:spPr>
        <a:xfrm>
          <a:off x="5677195" y="131036"/>
          <a:ext cx="1177853" cy="5278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34290" numCol="1" spcCol="1270" anchor="t" anchorCtr="0">
          <a:noAutofit/>
        </a:bodyPr>
        <a:lstStyle/>
        <a:p>
          <a:pPr lvl="0" algn="l" defTabSz="400050">
            <a:lnSpc>
              <a:spcPct val="90000"/>
            </a:lnSpc>
            <a:spcBef>
              <a:spcPct val="0"/>
            </a:spcBef>
            <a:spcAft>
              <a:spcPct val="35000"/>
            </a:spcAft>
          </a:pPr>
          <a:r>
            <a:rPr lang="en-GB" sz="900" b="1" kern="1200" dirty="0" smtClean="0"/>
            <a:t>Decomposition for Reporting</a:t>
          </a:r>
          <a:endParaRPr lang="en-GB" sz="900" b="1" kern="1200" dirty="0"/>
        </a:p>
      </dsp:txBody>
      <dsp:txXfrm>
        <a:off x="5677195" y="131036"/>
        <a:ext cx="1177853" cy="351924"/>
      </dsp:txXfrm>
    </dsp:sp>
    <dsp:sp modelId="{657A92AE-B332-4780-8BF7-F4329BA9FA7D}">
      <dsp:nvSpPr>
        <dsp:cNvPr id="0" name=""/>
        <dsp:cNvSpPr/>
      </dsp:nvSpPr>
      <dsp:spPr>
        <a:xfrm>
          <a:off x="5918442" y="482961"/>
          <a:ext cx="1177853" cy="202297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Char char="••"/>
          </a:pPr>
          <a:r>
            <a:rPr lang="en-GB" sz="900" kern="1200" dirty="0" smtClean="0"/>
            <a:t> Use benchmark weightings to generate Coding Effort measures</a:t>
          </a:r>
          <a:endParaRPr lang="en-GB" sz="900" kern="1200" dirty="0"/>
        </a:p>
        <a:p>
          <a:pPr marL="57150" lvl="1" indent="-57150" algn="l" defTabSz="400050">
            <a:lnSpc>
              <a:spcPct val="90000"/>
            </a:lnSpc>
            <a:spcBef>
              <a:spcPct val="0"/>
            </a:spcBef>
            <a:spcAft>
              <a:spcPct val="15000"/>
            </a:spcAft>
            <a:buChar char="••"/>
          </a:pPr>
          <a:r>
            <a:rPr lang="en-GB" sz="900" kern="1200" dirty="0" smtClean="0"/>
            <a:t> Persist benchmark statistically analysed metric data to allow multidimensional reporting</a:t>
          </a:r>
          <a:endParaRPr lang="en-GB" sz="900" kern="1200" dirty="0"/>
        </a:p>
      </dsp:txBody>
      <dsp:txXfrm>
        <a:off x="5952940" y="517459"/>
        <a:ext cx="1108857" cy="1953979"/>
      </dsp:txXfrm>
    </dsp:sp>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4.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579" cy="494645"/>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48447" y="0"/>
            <a:ext cx="2944579" cy="494645"/>
          </a:xfrm>
          <a:prstGeom prst="rect">
            <a:avLst/>
          </a:prstGeom>
        </p:spPr>
        <p:txBody>
          <a:bodyPr vert="horz" lIns="91440" tIns="45720" rIns="91440" bIns="45720" rtlCol="0"/>
          <a:lstStyle>
            <a:lvl1pPr algn="r">
              <a:defRPr sz="1200"/>
            </a:lvl1pPr>
          </a:lstStyle>
          <a:p>
            <a:pPr>
              <a:defRPr/>
            </a:pPr>
            <a:fld id="{15532DD5-3727-4F1B-A8CE-F4DD794A8BA1}" type="datetimeFigureOut">
              <a:rPr lang="en-US"/>
              <a:pPr>
                <a:defRPr/>
              </a:pPr>
              <a:t>1/18/2016</a:t>
            </a:fld>
            <a:endParaRPr lang="en-US"/>
          </a:p>
        </p:txBody>
      </p:sp>
      <p:sp>
        <p:nvSpPr>
          <p:cNvPr id="4" name="Footer Placeholder 3"/>
          <p:cNvSpPr>
            <a:spLocks noGrp="1"/>
          </p:cNvSpPr>
          <p:nvPr>
            <p:ph type="ftr" sz="quarter" idx="2"/>
          </p:nvPr>
        </p:nvSpPr>
        <p:spPr>
          <a:xfrm>
            <a:off x="0" y="9409718"/>
            <a:ext cx="2944579" cy="494645"/>
          </a:xfrm>
          <a:prstGeom prst="rect">
            <a:avLst/>
          </a:prstGeom>
        </p:spPr>
        <p:txBody>
          <a:bodyPr vert="horz" lIns="91440" tIns="45720" rIns="91440" bIns="45720" rtlCol="0" anchor="b"/>
          <a:lstStyle>
            <a:lvl1pPr algn="l">
              <a:defRPr sz="1200"/>
            </a:lvl1pPr>
          </a:lstStyle>
          <a:p>
            <a:pPr>
              <a:defRPr/>
            </a:pPr>
            <a:r>
              <a:rPr lang="en-GB" smtClean="0"/>
              <a:t>Copyright (c) BlueOptima Limited 2005-2013. All Rights Reserved</a:t>
            </a:r>
            <a:endParaRPr lang="en-US"/>
          </a:p>
        </p:txBody>
      </p:sp>
      <p:sp>
        <p:nvSpPr>
          <p:cNvPr id="5" name="Slide Number Placeholder 4"/>
          <p:cNvSpPr>
            <a:spLocks noGrp="1"/>
          </p:cNvSpPr>
          <p:nvPr>
            <p:ph type="sldNum" sz="quarter" idx="3"/>
          </p:nvPr>
        </p:nvSpPr>
        <p:spPr>
          <a:xfrm>
            <a:off x="3848447" y="9409718"/>
            <a:ext cx="2944579" cy="494645"/>
          </a:xfrm>
          <a:prstGeom prst="rect">
            <a:avLst/>
          </a:prstGeom>
        </p:spPr>
        <p:txBody>
          <a:bodyPr vert="horz" lIns="91440" tIns="45720" rIns="91440" bIns="45720" rtlCol="0" anchor="b"/>
          <a:lstStyle>
            <a:lvl1pPr algn="r">
              <a:defRPr sz="1200"/>
            </a:lvl1pPr>
          </a:lstStyle>
          <a:p>
            <a:pPr>
              <a:defRPr/>
            </a:pPr>
            <a:fld id="{E6AB56B8-9B3A-4CD3-BC24-D586FD4325EA}" type="slidenum">
              <a:rPr lang="en-US"/>
              <a:pPr>
                <a:defRPr/>
              </a:pPr>
              <a:t>‹#›</a:t>
            </a:fld>
            <a:endParaRPr lang="en-US"/>
          </a:p>
        </p:txBody>
      </p:sp>
    </p:spTree>
    <p:extLst>
      <p:ext uri="{BB962C8B-B14F-4D97-AF65-F5344CB8AC3E}">
        <p14:creationId xmlns:p14="http://schemas.microsoft.com/office/powerpoint/2010/main" val="321591362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579" cy="49464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3848447" y="0"/>
            <a:ext cx="2944579" cy="49464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70742094-0233-4016-B3D0-6627FA08129D}" type="datetimeFigureOut">
              <a:rPr lang="en-US"/>
              <a:pPr>
                <a:defRPr/>
              </a:pPr>
              <a:t>1/18/2016</a:t>
            </a:fld>
            <a:endParaRPr lang="en-US"/>
          </a:p>
        </p:txBody>
      </p:sp>
      <p:sp>
        <p:nvSpPr>
          <p:cNvPr id="4" name="Slide Image Placeholder 3"/>
          <p:cNvSpPr>
            <a:spLocks noGrp="1" noRot="1" noChangeAspect="1"/>
          </p:cNvSpPr>
          <p:nvPr>
            <p:ph type="sldImg" idx="2"/>
          </p:nvPr>
        </p:nvSpPr>
        <p:spPr>
          <a:xfrm>
            <a:off x="425450" y="742950"/>
            <a:ext cx="5943600" cy="37147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679746" y="4705678"/>
            <a:ext cx="5435010" cy="4456717"/>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09718"/>
            <a:ext cx="2944579" cy="49464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r>
              <a:rPr lang="en-GB" smtClean="0"/>
              <a:t>Copyright (c) BlueOptima Limited 2005-2013. All Rights Reserved</a:t>
            </a:r>
            <a:endParaRPr lang="en-US"/>
          </a:p>
        </p:txBody>
      </p:sp>
      <p:sp>
        <p:nvSpPr>
          <p:cNvPr id="7" name="Slide Number Placeholder 6"/>
          <p:cNvSpPr>
            <a:spLocks noGrp="1"/>
          </p:cNvSpPr>
          <p:nvPr>
            <p:ph type="sldNum" sz="quarter" idx="5"/>
          </p:nvPr>
        </p:nvSpPr>
        <p:spPr>
          <a:xfrm>
            <a:off x="3848447" y="9409718"/>
            <a:ext cx="2944579" cy="49464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2B0188B5-0454-47CA-BACB-4D9A6B273DEB}" type="slidenum">
              <a:rPr lang="en-US"/>
              <a:pPr>
                <a:defRPr/>
              </a:pPr>
              <a:t>‹#›</a:t>
            </a:fld>
            <a:endParaRPr lang="en-US"/>
          </a:p>
        </p:txBody>
      </p:sp>
    </p:spTree>
    <p:extLst>
      <p:ext uri="{BB962C8B-B14F-4D97-AF65-F5344CB8AC3E}">
        <p14:creationId xmlns:p14="http://schemas.microsoft.com/office/powerpoint/2010/main" val="33298579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0B1C575A-FA3C-4170-BDE2-E20A38399392}" type="slidenum">
              <a:rPr lang="en-GB" smtClean="0"/>
              <a:pPr/>
              <a:t>5</a:t>
            </a:fld>
            <a:endParaRPr lang="en-GB" dirty="0"/>
          </a:p>
        </p:txBody>
      </p:sp>
    </p:spTree>
    <p:extLst>
      <p:ext uri="{BB962C8B-B14F-4D97-AF65-F5344CB8AC3E}">
        <p14:creationId xmlns:p14="http://schemas.microsoft.com/office/powerpoint/2010/main" val="2773619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[Note: The text given in the bullet points above also becomes the narration.]</a:t>
            </a:r>
            <a:endParaRPr lang="en-GB" dirty="0"/>
          </a:p>
        </p:txBody>
      </p:sp>
      <p:sp>
        <p:nvSpPr>
          <p:cNvPr id="4" name="Slide Number Placeholder 3"/>
          <p:cNvSpPr>
            <a:spLocks noGrp="1"/>
          </p:cNvSpPr>
          <p:nvPr>
            <p:ph type="sldNum" sz="quarter" idx="10"/>
          </p:nvPr>
        </p:nvSpPr>
        <p:spPr/>
        <p:txBody>
          <a:bodyPr/>
          <a:lstStyle/>
          <a:p>
            <a:pPr>
              <a:defRPr/>
            </a:pPr>
            <a:fld id="{2B0188B5-0454-47CA-BACB-4D9A6B273DEB}" type="slidenum">
              <a:rPr lang="en-US" smtClean="0"/>
              <a:pPr>
                <a:defRPr/>
              </a:pPr>
              <a:t>6</a:t>
            </a:fld>
            <a:endParaRPr lang="en-US"/>
          </a:p>
        </p:txBody>
      </p:sp>
    </p:spTree>
    <p:extLst>
      <p:ext uri="{BB962C8B-B14F-4D97-AF65-F5344CB8AC3E}">
        <p14:creationId xmlns:p14="http://schemas.microsoft.com/office/powerpoint/2010/main" val="24771978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238500"/>
            <a:ext cx="6400800" cy="1460500"/>
          </a:xfrm>
        </p:spPr>
        <p:txBody>
          <a:bodyPr/>
          <a:lstStyle>
            <a:lvl1pPr marL="0" indent="0" algn="ctr">
              <a:buNone/>
              <a:defRPr b="1">
                <a:solidFill>
                  <a:srgbClr val="000066"/>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TextBox 3"/>
          <p:cNvSpPr txBox="1"/>
          <p:nvPr userDrawn="1"/>
        </p:nvSpPr>
        <p:spPr>
          <a:xfrm>
            <a:off x="3530013" y="5463226"/>
            <a:ext cx="2382383" cy="184666"/>
          </a:xfrm>
          <a:prstGeom prst="rect">
            <a:avLst/>
          </a:prstGeom>
          <a:solidFill>
            <a:schemeClr val="tx1"/>
          </a:solidFill>
        </p:spPr>
        <p:txBody>
          <a:bodyPr wrap="none" rtlCol="0">
            <a:spAutoFit/>
          </a:bodyPr>
          <a:lstStyle/>
          <a:p>
            <a:r>
              <a:rPr lang="en-GB" sz="600" dirty="0" smtClean="0">
                <a:solidFill>
                  <a:schemeClr val="bg1"/>
                </a:solidFill>
              </a:rPr>
              <a:t>Copyright © BlueOptim</a:t>
            </a:r>
            <a:r>
              <a:rPr lang="en-GB" sz="600" baseline="0" dirty="0" smtClean="0">
                <a:solidFill>
                  <a:schemeClr val="bg1"/>
                </a:solidFill>
              </a:rPr>
              <a:t>a Limited </a:t>
            </a:r>
            <a:r>
              <a:rPr lang="en-GB" sz="600" baseline="0" dirty="0" smtClean="0">
                <a:solidFill>
                  <a:schemeClr val="bg1"/>
                </a:solidFill>
              </a:rPr>
              <a:t>2005-2016 </a:t>
            </a:r>
            <a:r>
              <a:rPr lang="en-GB" sz="600" baseline="0" dirty="0" smtClean="0">
                <a:solidFill>
                  <a:schemeClr val="bg1"/>
                </a:solidFill>
              </a:rPr>
              <a:t>All Rights Reserved</a:t>
            </a:r>
            <a:endParaRPr lang="en-GB" sz="600" dirty="0">
              <a:solidFill>
                <a:schemeClr val="bg1"/>
              </a:solidFill>
            </a:endParaRPr>
          </a:p>
        </p:txBody>
      </p:sp>
      <p:sp>
        <p:nvSpPr>
          <p:cNvPr id="6" name="Title 5"/>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lang="en-GB" sz="3600" b="1" i="0" kern="1200" dirty="0" smtClean="0">
                <a:solidFill>
                  <a:srgbClr val="000066"/>
                </a:solidFill>
                <a:latin typeface="Arial" pitchFamily="34" charset="0"/>
                <a:ea typeface="+mj-ea"/>
                <a:cs typeface="Arial" pitchFamily="34" charset="0"/>
              </a:defRPr>
            </a:lvl1pPr>
          </a:lstStyle>
          <a:p>
            <a:r>
              <a:rPr lang="en-US" dirty="0" smtClean="0"/>
              <a:t>Click to edit Master title style</a:t>
            </a:r>
            <a:endParaRPr lang="en-GB" dirty="0"/>
          </a:p>
        </p:txBody>
      </p:sp>
      <p:pic>
        <p:nvPicPr>
          <p:cNvPr id="7" name="Picture 6" descr="BlueOptima_RoughLogo_medium.jpg"/>
          <p:cNvPicPr>
            <a:picLocks noChangeAspect="1"/>
          </p:cNvPicPr>
          <p:nvPr userDrawn="1"/>
        </p:nvPicPr>
        <p:blipFill>
          <a:blip r:embed="rId2" cstate="print"/>
          <a:stretch>
            <a:fillRect/>
          </a:stretch>
        </p:blipFill>
        <p:spPr>
          <a:xfrm>
            <a:off x="57524" y="5351209"/>
            <a:ext cx="1624400" cy="363793"/>
          </a:xfrm>
          <a:prstGeom prst="rect">
            <a:avLst/>
          </a:prstGeom>
        </p:spPr>
      </p:pic>
    </p:spTree>
  </p:cSld>
  <p:clrMapOvr>
    <a:masterClrMapping/>
  </p:clrMapOvr>
  <p:timing>
    <p:tnLst>
      <p:par>
        <p:cTn id="1" dur="indefinite" restart="never" nodeType="tmRoot"/>
      </p:par>
    </p:tn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72481" y="310837"/>
            <a:ext cx="7806240" cy="641667"/>
          </a:xfr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lang="en-US" sz="3600" b="1" i="0" kern="1200">
                <a:solidFill>
                  <a:srgbClr val="000066"/>
                </a:solidFill>
                <a:latin typeface="Arial" pitchFamily="34" charset="0"/>
                <a:ea typeface="+mj-ea"/>
                <a:cs typeface="Arial" pitchFamily="34" charset="0"/>
              </a:defRPr>
            </a:lvl1pPr>
          </a:lstStyle>
          <a:p>
            <a:r>
              <a:rPr lang="en-US" smtClean="0"/>
              <a:t>Click to edit Master title style</a:t>
            </a:r>
            <a:endParaRPr lang="en-US"/>
          </a:p>
        </p:txBody>
      </p:sp>
      <p:sp>
        <p:nvSpPr>
          <p:cNvPr id="3" name="TextBox 2"/>
          <p:cNvSpPr txBox="1"/>
          <p:nvPr userDrawn="1"/>
        </p:nvSpPr>
        <p:spPr>
          <a:xfrm>
            <a:off x="3530008" y="5473124"/>
            <a:ext cx="2403222" cy="184666"/>
          </a:xfrm>
          <a:prstGeom prst="rect">
            <a:avLst/>
          </a:prstGeom>
          <a:solidFill>
            <a:schemeClr val="tx1"/>
          </a:solidFill>
        </p:spPr>
        <p:txBody>
          <a:bodyPr wrap="none" rtlCol="0">
            <a:spAutoFit/>
          </a:bodyPr>
          <a:lstStyle/>
          <a:p>
            <a:r>
              <a:rPr lang="en-GB" sz="600" dirty="0" smtClean="0">
                <a:solidFill>
                  <a:schemeClr val="bg1"/>
                </a:solidFill>
              </a:rPr>
              <a:t>Copyright © BlueOptim</a:t>
            </a:r>
            <a:r>
              <a:rPr lang="en-GB" sz="600" baseline="0" dirty="0" smtClean="0">
                <a:solidFill>
                  <a:schemeClr val="bg1"/>
                </a:solidFill>
              </a:rPr>
              <a:t>a Limited </a:t>
            </a:r>
            <a:r>
              <a:rPr lang="en-GB" sz="600" baseline="0" dirty="0" smtClean="0">
                <a:solidFill>
                  <a:schemeClr val="bg1"/>
                </a:solidFill>
              </a:rPr>
              <a:t>2005-2016. </a:t>
            </a:r>
            <a:r>
              <a:rPr lang="en-GB" sz="600" baseline="0" dirty="0" smtClean="0">
                <a:solidFill>
                  <a:schemeClr val="bg1"/>
                </a:solidFill>
              </a:rPr>
              <a:t>All Rights Reserved</a:t>
            </a:r>
            <a:endParaRPr lang="en-GB" sz="600" dirty="0">
              <a:solidFill>
                <a:schemeClr val="bg1"/>
              </a:solidFill>
            </a:endParaRPr>
          </a:p>
        </p:txBody>
      </p:sp>
      <p:pic>
        <p:nvPicPr>
          <p:cNvPr id="4" name="Picture 3" descr="BlueOptima_RoughLogo_medium.jpg"/>
          <p:cNvPicPr>
            <a:picLocks noChangeAspect="1"/>
          </p:cNvPicPr>
          <p:nvPr userDrawn="1"/>
        </p:nvPicPr>
        <p:blipFill>
          <a:blip r:embed="rId2" cstate="print"/>
          <a:stretch>
            <a:fillRect/>
          </a:stretch>
        </p:blipFill>
        <p:spPr>
          <a:xfrm>
            <a:off x="143217" y="5351207"/>
            <a:ext cx="1563624" cy="311150"/>
          </a:xfrm>
          <a:prstGeom prst="rect">
            <a:avLst/>
          </a:prstGeom>
        </p:spPr>
      </p:pic>
      <p:pic>
        <p:nvPicPr>
          <p:cNvPr id="5" name="Picture 4" descr="BlueOptima_RoughLogo_medium.jpg"/>
          <p:cNvPicPr>
            <a:picLocks noChangeAspect="1"/>
          </p:cNvPicPr>
          <p:nvPr userDrawn="1"/>
        </p:nvPicPr>
        <p:blipFill>
          <a:blip r:embed="rId2" cstate="print"/>
          <a:stretch>
            <a:fillRect/>
          </a:stretch>
        </p:blipFill>
        <p:spPr>
          <a:xfrm>
            <a:off x="50800" y="5351209"/>
            <a:ext cx="1624400" cy="363793"/>
          </a:xfrm>
          <a:prstGeom prst="rect">
            <a:avLst/>
          </a:prstGeom>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ext slide: simple">
    <p:spTree>
      <p:nvGrpSpPr>
        <p:cNvPr id="1" name=""/>
        <p:cNvGrpSpPr/>
        <p:nvPr/>
      </p:nvGrpSpPr>
      <p:grpSpPr>
        <a:xfrm>
          <a:off x="0" y="0"/>
          <a:ext cx="0" cy="0"/>
          <a:chOff x="0" y="0"/>
          <a:chExt cx="0" cy="0"/>
        </a:xfrm>
      </p:grpSpPr>
      <p:sp>
        <p:nvSpPr>
          <p:cNvPr id="5" name="Slide Number Placeholder 5" hidden="1"/>
          <p:cNvSpPr txBox="1">
            <a:spLocks/>
          </p:cNvSpPr>
          <p:nvPr/>
        </p:nvSpPr>
        <p:spPr>
          <a:xfrm>
            <a:off x="8688266" y="5688542"/>
            <a:ext cx="175846" cy="111125"/>
          </a:xfrm>
          <a:prstGeom prst="flowChartProcess">
            <a:avLst/>
          </a:prstGeom>
        </p:spPr>
        <p:txBody>
          <a:bodyPr wrap="none" lIns="0" tIns="0" rIns="0" bIns="0"/>
          <a:lstStyle/>
          <a:p>
            <a:pPr algn="r" fontAlgn="auto">
              <a:spcBef>
                <a:spcPts val="0"/>
              </a:spcBef>
              <a:spcAft>
                <a:spcPts val="0"/>
              </a:spcAft>
              <a:defRPr/>
            </a:pPr>
            <a:r>
              <a:rPr lang="en-GB" sz="750">
                <a:latin typeface="+mn-lt"/>
                <a:cs typeface="+mn-cs"/>
              </a:rPr>
              <a:t>‹#›</a:t>
            </a:r>
          </a:p>
          <a:p>
            <a:pPr algn="r" fontAlgn="auto">
              <a:spcBef>
                <a:spcPts val="0"/>
              </a:spcBef>
              <a:spcAft>
                <a:spcPts val="0"/>
              </a:spcAft>
              <a:defRPr/>
            </a:pPr>
            <a:endParaRPr lang="en-GB" sz="750" dirty="0">
              <a:latin typeface="+mn-lt"/>
              <a:cs typeface="+mn-cs"/>
            </a:endParaRPr>
          </a:p>
        </p:txBody>
      </p:sp>
      <p:sp>
        <p:nvSpPr>
          <p:cNvPr id="8" name="Text Placeholder 7"/>
          <p:cNvSpPr>
            <a:spLocks noGrp="1"/>
          </p:cNvSpPr>
          <p:nvPr>
            <p:ph type="body" sz="quarter" idx="13" hasCustomPrompt="1"/>
          </p:nvPr>
        </p:nvSpPr>
        <p:spPr>
          <a:xfrm>
            <a:off x="408843" y="1069473"/>
            <a:ext cx="8314234" cy="4112142"/>
          </a:xfrm>
        </p:spPr>
        <p:txBody>
          <a:bodyPr/>
          <a:lstStyle>
            <a:lvl1pPr>
              <a:defRPr sz="1167"/>
            </a:lvl1pPr>
          </a:lstStyle>
          <a:p>
            <a:pPr lvl="0"/>
            <a:r>
              <a:rPr lang="en-US" dirty="0" smtClean="0"/>
              <a:t>Click to add main text</a:t>
            </a:r>
            <a:endParaRPr lang="en-GB" dirty="0"/>
          </a:p>
        </p:txBody>
      </p:sp>
      <p:sp>
        <p:nvSpPr>
          <p:cNvPr id="10" name="Text Placeholder 7"/>
          <p:cNvSpPr>
            <a:spLocks noGrp="1"/>
          </p:cNvSpPr>
          <p:nvPr>
            <p:ph type="body" sz="quarter" idx="16" hasCustomPrompt="1"/>
          </p:nvPr>
        </p:nvSpPr>
        <p:spPr>
          <a:xfrm>
            <a:off x="408843" y="5312344"/>
            <a:ext cx="8314229" cy="105000"/>
          </a:xfrm>
        </p:spPr>
        <p:txBody>
          <a:bodyPr anchor="b"/>
          <a:lstStyle>
            <a:lvl1pPr>
              <a:defRPr sz="667" baseline="0"/>
            </a:lvl1pPr>
          </a:lstStyle>
          <a:p>
            <a:pPr lvl="0"/>
            <a:r>
              <a:rPr lang="pt-BR" dirty="0" smtClean="0"/>
              <a:t>Click to add footnote</a:t>
            </a:r>
            <a:endParaRPr lang="en-GB" dirty="0"/>
          </a:p>
        </p:txBody>
      </p:sp>
      <p:sp>
        <p:nvSpPr>
          <p:cNvPr id="6" name="Title 1"/>
          <p:cNvSpPr>
            <a:spLocks noGrp="1"/>
          </p:cNvSpPr>
          <p:nvPr>
            <p:ph type="title" hasCustomPrompt="1"/>
          </p:nvPr>
        </p:nvSpPr>
        <p:spPr>
          <a:xfrm>
            <a:off x="408843" y="141553"/>
            <a:ext cx="8314229" cy="630000"/>
          </a:xfrm>
        </p:spPr>
        <p:txBody>
          <a:bodyPr/>
          <a:lstStyle>
            <a:lvl1pPr>
              <a:defRPr cap="none" baseline="0"/>
            </a:lvl1pPr>
          </a:lstStyle>
          <a:p>
            <a:r>
              <a:rPr lang="en-US" dirty="0" smtClean="0"/>
              <a:t>Click to add slide title</a:t>
            </a:r>
            <a:endParaRPr lang="en-GB" dirty="0"/>
          </a:p>
        </p:txBody>
      </p:sp>
    </p:spTree>
    <p:extLst>
      <p:ext uri="{BB962C8B-B14F-4D97-AF65-F5344CB8AC3E}">
        <p14:creationId xmlns:p14="http://schemas.microsoft.com/office/powerpoint/2010/main" val="230450300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 Header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add slide title</a:t>
            </a:r>
            <a:endParaRPr lang="en-GB" dirty="0"/>
          </a:p>
        </p:txBody>
      </p:sp>
      <p:sp>
        <p:nvSpPr>
          <p:cNvPr id="3" name="Text Placeholder 7"/>
          <p:cNvSpPr>
            <a:spLocks noGrp="1"/>
          </p:cNvSpPr>
          <p:nvPr>
            <p:ph type="body" sz="quarter" idx="16" hasCustomPrompt="1"/>
          </p:nvPr>
        </p:nvSpPr>
        <p:spPr>
          <a:xfrm>
            <a:off x="408843" y="5312344"/>
            <a:ext cx="8314229" cy="105000"/>
          </a:xfrm>
        </p:spPr>
        <p:txBody>
          <a:bodyPr anchor="b"/>
          <a:lstStyle>
            <a:lvl1pPr>
              <a:defRPr sz="667" baseline="0"/>
            </a:lvl1pPr>
          </a:lstStyle>
          <a:p>
            <a:pPr lvl="0"/>
            <a:r>
              <a:rPr lang="pt-BR" dirty="0" smtClean="0"/>
              <a:t>Click to add footnote</a:t>
            </a:r>
            <a:endParaRPr lang="en-GB" dirty="0"/>
          </a:p>
        </p:txBody>
      </p:sp>
    </p:spTree>
    <p:extLst>
      <p:ext uri="{BB962C8B-B14F-4D97-AF65-F5344CB8AC3E}">
        <p14:creationId xmlns:p14="http://schemas.microsoft.com/office/powerpoint/2010/main" val="178389846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e title, two charts w/ line">
    <p:spTree>
      <p:nvGrpSpPr>
        <p:cNvPr id="1" name=""/>
        <p:cNvGrpSpPr/>
        <p:nvPr/>
      </p:nvGrpSpPr>
      <p:grpSpPr>
        <a:xfrm>
          <a:off x="0" y="0"/>
          <a:ext cx="0" cy="0"/>
          <a:chOff x="0" y="0"/>
          <a:chExt cx="0" cy="0"/>
        </a:xfrm>
      </p:grpSpPr>
      <p:sp>
        <p:nvSpPr>
          <p:cNvPr id="9" name="Slide Number Placeholder 5" hidden="1"/>
          <p:cNvSpPr txBox="1">
            <a:spLocks/>
          </p:cNvSpPr>
          <p:nvPr/>
        </p:nvSpPr>
        <p:spPr>
          <a:xfrm>
            <a:off x="8688266" y="5688542"/>
            <a:ext cx="175846" cy="111125"/>
          </a:xfrm>
          <a:prstGeom prst="flowChartProcess">
            <a:avLst/>
          </a:prstGeom>
        </p:spPr>
        <p:txBody>
          <a:bodyPr wrap="none" lIns="0" tIns="0" rIns="0" bIns="0"/>
          <a:lstStyle/>
          <a:p>
            <a:pPr algn="r" fontAlgn="auto">
              <a:spcBef>
                <a:spcPts val="0"/>
              </a:spcBef>
              <a:spcAft>
                <a:spcPts val="0"/>
              </a:spcAft>
              <a:defRPr/>
            </a:pPr>
            <a:r>
              <a:rPr lang="en-GB" sz="750">
                <a:latin typeface="+mn-lt"/>
                <a:cs typeface="+mn-cs"/>
              </a:rPr>
              <a:t>‹#›</a:t>
            </a:r>
          </a:p>
          <a:p>
            <a:pPr algn="r" fontAlgn="auto">
              <a:spcBef>
                <a:spcPts val="0"/>
              </a:spcBef>
              <a:spcAft>
                <a:spcPts val="0"/>
              </a:spcAft>
              <a:defRPr/>
            </a:pPr>
            <a:endParaRPr lang="en-GB" sz="750" dirty="0">
              <a:latin typeface="+mn-lt"/>
              <a:cs typeface="+mn-cs"/>
            </a:endParaRPr>
          </a:p>
        </p:txBody>
      </p:sp>
      <p:sp>
        <p:nvSpPr>
          <p:cNvPr id="2" name="Title 1"/>
          <p:cNvSpPr>
            <a:spLocks noGrp="1"/>
          </p:cNvSpPr>
          <p:nvPr>
            <p:ph type="title" hasCustomPrompt="1"/>
          </p:nvPr>
        </p:nvSpPr>
        <p:spPr>
          <a:xfrm>
            <a:off x="408843" y="141553"/>
            <a:ext cx="8314234" cy="630000"/>
          </a:xfrm>
        </p:spPr>
        <p:txBody>
          <a:bodyPr/>
          <a:lstStyle>
            <a:lvl1pPr>
              <a:defRPr cap="none" baseline="0"/>
            </a:lvl1pPr>
          </a:lstStyle>
          <a:p>
            <a:r>
              <a:rPr lang="en-US" dirty="0" smtClean="0"/>
              <a:t>Click to add slide title</a:t>
            </a:r>
            <a:endParaRPr lang="en-GB" dirty="0"/>
          </a:p>
        </p:txBody>
      </p:sp>
      <p:sp>
        <p:nvSpPr>
          <p:cNvPr id="11" name="Text Placeholder 7"/>
          <p:cNvSpPr>
            <a:spLocks noGrp="1"/>
          </p:cNvSpPr>
          <p:nvPr>
            <p:ph type="body" sz="quarter" idx="16" hasCustomPrompt="1"/>
          </p:nvPr>
        </p:nvSpPr>
        <p:spPr>
          <a:xfrm>
            <a:off x="408844" y="5312344"/>
            <a:ext cx="3991708" cy="105000"/>
          </a:xfrm>
        </p:spPr>
        <p:txBody>
          <a:bodyPr anchor="b"/>
          <a:lstStyle>
            <a:lvl1pPr>
              <a:defRPr sz="667" baseline="0"/>
            </a:lvl1pPr>
          </a:lstStyle>
          <a:p>
            <a:pPr lvl="0"/>
            <a:r>
              <a:rPr lang="pt-BR" dirty="0" smtClean="0"/>
              <a:t>Click to add footnote</a:t>
            </a:r>
            <a:endParaRPr lang="en-GB" dirty="0"/>
          </a:p>
        </p:txBody>
      </p:sp>
      <p:sp>
        <p:nvSpPr>
          <p:cNvPr id="12" name="Text Placeholder 7"/>
          <p:cNvSpPr>
            <a:spLocks noGrp="1"/>
          </p:cNvSpPr>
          <p:nvPr>
            <p:ph type="body" sz="quarter" idx="19" hasCustomPrompt="1"/>
          </p:nvPr>
        </p:nvSpPr>
        <p:spPr>
          <a:xfrm>
            <a:off x="4743450" y="5312344"/>
            <a:ext cx="3991708" cy="105000"/>
          </a:xfrm>
        </p:spPr>
        <p:txBody>
          <a:bodyPr anchor="b"/>
          <a:lstStyle>
            <a:lvl1pPr>
              <a:defRPr sz="667" baseline="0"/>
            </a:lvl1pPr>
          </a:lstStyle>
          <a:p>
            <a:pPr lvl="0"/>
            <a:r>
              <a:rPr lang="pt-BR" dirty="0" smtClean="0"/>
              <a:t>Click to add footnote</a:t>
            </a:r>
            <a:endParaRPr lang="en-GB" dirty="0"/>
          </a:p>
        </p:txBody>
      </p:sp>
      <p:cxnSp>
        <p:nvCxnSpPr>
          <p:cNvPr id="18" name="Straight Connector 17"/>
          <p:cNvCxnSpPr/>
          <p:nvPr userDrawn="1"/>
        </p:nvCxnSpPr>
        <p:spPr>
          <a:xfrm>
            <a:off x="408843" y="1890448"/>
            <a:ext cx="8314592" cy="0"/>
          </a:xfrm>
          <a:prstGeom prst="line">
            <a:avLst/>
          </a:prstGeom>
          <a:ln w="12700">
            <a:solidFill>
              <a:srgbClr val="007254"/>
            </a:solidFill>
          </a:ln>
        </p:spPr>
        <p:style>
          <a:lnRef idx="1">
            <a:schemeClr val="accent1"/>
          </a:lnRef>
          <a:fillRef idx="0">
            <a:schemeClr val="accent1"/>
          </a:fillRef>
          <a:effectRef idx="0">
            <a:schemeClr val="accent1"/>
          </a:effectRef>
          <a:fontRef idx="minor">
            <a:schemeClr val="tx1"/>
          </a:fontRef>
        </p:style>
      </p:cxnSp>
      <p:sp>
        <p:nvSpPr>
          <p:cNvPr id="19" name="Text Placeholder 7"/>
          <p:cNvSpPr>
            <a:spLocks noGrp="1"/>
          </p:cNvSpPr>
          <p:nvPr>
            <p:ph type="body" sz="quarter" idx="15" hasCustomPrompt="1"/>
          </p:nvPr>
        </p:nvSpPr>
        <p:spPr>
          <a:xfrm>
            <a:off x="408843" y="1070241"/>
            <a:ext cx="8314234" cy="720000"/>
          </a:xfrm>
        </p:spPr>
        <p:txBody>
          <a:bodyPr/>
          <a:lstStyle>
            <a:lvl1pPr>
              <a:defRPr sz="1167" b="0"/>
            </a:lvl1pPr>
          </a:lstStyle>
          <a:p>
            <a:pPr lvl="0"/>
            <a:r>
              <a:rPr lang="en-US" dirty="0" smtClean="0"/>
              <a:t>Click to add highlighted text</a:t>
            </a:r>
          </a:p>
        </p:txBody>
      </p:sp>
    </p:spTree>
    <p:extLst>
      <p:ext uri="{BB962C8B-B14F-4D97-AF65-F5344CB8AC3E}">
        <p14:creationId xmlns:p14="http://schemas.microsoft.com/office/powerpoint/2010/main" val="321016078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8"/>
            <a:ext cx="8229600" cy="723635"/>
          </a:xfrm>
        </p:spPr>
        <p:txBody>
          <a:bodyPr/>
          <a:lstStyle>
            <a:lvl1pPr>
              <a:defRPr sz="3600" b="1" i="0">
                <a:solidFill>
                  <a:srgbClr val="000066"/>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333500"/>
            <a:ext cx="7543800" cy="3771636"/>
          </a:xfrm>
        </p:spPr>
        <p:txBody>
          <a:bodyPr/>
          <a:lstStyle>
            <a:lvl1pPr>
              <a:buSzPct val="60000"/>
              <a:defRPr>
                <a:solidFill>
                  <a:srgbClr val="000066"/>
                </a:solidFill>
                <a:latin typeface="Arial" pitchFamily="34" charset="0"/>
                <a:cs typeface="Arial" pitchFamily="34" charset="0"/>
              </a:defRPr>
            </a:lvl1pPr>
            <a:lvl2pPr>
              <a:buSzPct val="60000"/>
              <a:defRPr>
                <a:solidFill>
                  <a:srgbClr val="000066"/>
                </a:solidFill>
                <a:latin typeface="Arial" pitchFamily="34" charset="0"/>
                <a:cs typeface="Arial" pitchFamily="34" charset="0"/>
              </a:defRPr>
            </a:lvl2pPr>
            <a:lvl3pPr>
              <a:buSzPct val="60000"/>
              <a:defRPr>
                <a:solidFill>
                  <a:srgbClr val="000066"/>
                </a:solidFill>
                <a:latin typeface="Arial" pitchFamily="34" charset="0"/>
                <a:cs typeface="Arial" pitchFamily="34" charset="0"/>
              </a:defRPr>
            </a:lvl3pPr>
            <a:lvl4pPr>
              <a:buSzPct val="60000"/>
              <a:defRPr>
                <a:solidFill>
                  <a:srgbClr val="000066"/>
                </a:solidFill>
                <a:latin typeface="Arial" pitchFamily="34" charset="0"/>
                <a:cs typeface="Arial" pitchFamily="34" charset="0"/>
              </a:defRPr>
            </a:lvl4pPr>
            <a:lvl5pPr>
              <a:buSzPct val="60000"/>
              <a:defRPr>
                <a:solidFill>
                  <a:srgbClr val="000066"/>
                </a:solidFill>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Box 3"/>
          <p:cNvSpPr txBox="1"/>
          <p:nvPr userDrawn="1"/>
        </p:nvSpPr>
        <p:spPr>
          <a:xfrm>
            <a:off x="3530008" y="5485669"/>
            <a:ext cx="2403222" cy="184666"/>
          </a:xfrm>
          <a:prstGeom prst="rect">
            <a:avLst/>
          </a:prstGeom>
          <a:solidFill>
            <a:schemeClr val="tx1"/>
          </a:solidFill>
        </p:spPr>
        <p:txBody>
          <a:bodyPr wrap="none" rtlCol="0">
            <a:spAutoFit/>
          </a:bodyPr>
          <a:lstStyle/>
          <a:p>
            <a:r>
              <a:rPr lang="en-GB" sz="600" dirty="0" smtClean="0">
                <a:solidFill>
                  <a:schemeClr val="bg1"/>
                </a:solidFill>
              </a:rPr>
              <a:t>Copyright © BlueOptim</a:t>
            </a:r>
            <a:r>
              <a:rPr lang="en-GB" sz="600" baseline="0" dirty="0" smtClean="0">
                <a:solidFill>
                  <a:schemeClr val="bg1"/>
                </a:solidFill>
              </a:rPr>
              <a:t>a Limited 2005-2014. All Rights Reserved</a:t>
            </a:r>
            <a:endParaRPr lang="en-GB" sz="600" dirty="0">
              <a:solidFill>
                <a:schemeClr val="bg1"/>
              </a:solidFill>
            </a:endParaRPr>
          </a:p>
        </p:txBody>
      </p:sp>
      <p:pic>
        <p:nvPicPr>
          <p:cNvPr id="7" name="Picture 6" descr="BlueOptima_RoughLogo_medium.jpg"/>
          <p:cNvPicPr>
            <a:picLocks noChangeAspect="1"/>
          </p:cNvPicPr>
          <p:nvPr userDrawn="1"/>
        </p:nvPicPr>
        <p:blipFill>
          <a:blip r:embed="rId2" cstate="print"/>
          <a:stretch>
            <a:fillRect/>
          </a:stretch>
        </p:blipFill>
        <p:spPr>
          <a:xfrm>
            <a:off x="57524" y="5351209"/>
            <a:ext cx="1624400" cy="363793"/>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9"/>
            <a:ext cx="7772400" cy="1135063"/>
          </a:xfrm>
        </p:spPr>
        <p:txBody>
          <a:bodyPr anchor="t"/>
          <a:lstStyle>
            <a:lvl1pPr algn="l">
              <a:defRPr sz="4000" b="1" cap="all">
                <a:solidFill>
                  <a:srgbClr val="000066"/>
                </a:solidFill>
                <a:latin typeface="Arial" pitchFamily="34" charset="0"/>
                <a:cs typeface="Arial"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rgbClr val="000066"/>
                </a:solidFill>
                <a:latin typeface="Palatino Linotype" pitchFamily="18"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TextBox 3"/>
          <p:cNvSpPr txBox="1"/>
          <p:nvPr userDrawn="1"/>
        </p:nvSpPr>
        <p:spPr>
          <a:xfrm>
            <a:off x="3530008" y="5473124"/>
            <a:ext cx="2403222" cy="184666"/>
          </a:xfrm>
          <a:prstGeom prst="rect">
            <a:avLst/>
          </a:prstGeom>
          <a:solidFill>
            <a:schemeClr val="tx1"/>
          </a:solidFill>
        </p:spPr>
        <p:txBody>
          <a:bodyPr wrap="none" rtlCol="0">
            <a:spAutoFit/>
          </a:bodyPr>
          <a:lstStyle/>
          <a:p>
            <a:r>
              <a:rPr lang="en-GB" sz="600" dirty="0" smtClean="0">
                <a:solidFill>
                  <a:schemeClr val="bg1"/>
                </a:solidFill>
              </a:rPr>
              <a:t>Copyright © BlueOptim</a:t>
            </a:r>
            <a:r>
              <a:rPr lang="en-GB" sz="600" baseline="0" dirty="0" smtClean="0">
                <a:solidFill>
                  <a:schemeClr val="bg1"/>
                </a:solidFill>
              </a:rPr>
              <a:t>a Limited </a:t>
            </a:r>
            <a:r>
              <a:rPr lang="en-GB" sz="600" baseline="0" dirty="0" smtClean="0">
                <a:solidFill>
                  <a:schemeClr val="bg1"/>
                </a:solidFill>
              </a:rPr>
              <a:t>2005-2016. </a:t>
            </a:r>
            <a:r>
              <a:rPr lang="en-GB" sz="600" baseline="0" dirty="0" smtClean="0">
                <a:solidFill>
                  <a:schemeClr val="bg1"/>
                </a:solidFill>
              </a:rPr>
              <a:t>All Rights Reserved</a:t>
            </a:r>
            <a:endParaRPr lang="en-GB" sz="600" dirty="0">
              <a:solidFill>
                <a:schemeClr val="bg1"/>
              </a:solidFill>
            </a:endParaRPr>
          </a:p>
        </p:txBody>
      </p:sp>
      <p:pic>
        <p:nvPicPr>
          <p:cNvPr id="5" name="Picture 4" descr="BlueOptima_RoughLogo_medium.jpg"/>
          <p:cNvPicPr>
            <a:picLocks noChangeAspect="1"/>
          </p:cNvPicPr>
          <p:nvPr userDrawn="1"/>
        </p:nvPicPr>
        <p:blipFill>
          <a:blip r:embed="rId2" cstate="print"/>
          <a:stretch>
            <a:fillRect/>
          </a:stretch>
        </p:blipFill>
        <p:spPr>
          <a:xfrm>
            <a:off x="143217" y="5351207"/>
            <a:ext cx="1563624" cy="311150"/>
          </a:xfrm>
          <a:prstGeom prst="rect">
            <a:avLst/>
          </a:prstGeom>
        </p:spPr>
      </p:pic>
      <p:pic>
        <p:nvPicPr>
          <p:cNvPr id="6" name="Picture 5" descr="BlueOptima_RoughLogo_medium.jpg"/>
          <p:cNvPicPr>
            <a:picLocks noChangeAspect="1"/>
          </p:cNvPicPr>
          <p:nvPr userDrawn="1"/>
        </p:nvPicPr>
        <p:blipFill>
          <a:blip r:embed="rId2" cstate="print"/>
          <a:stretch>
            <a:fillRect/>
          </a:stretch>
        </p:blipFill>
        <p:spPr>
          <a:xfrm>
            <a:off x="50800" y="5351209"/>
            <a:ext cx="1624400" cy="363793"/>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8"/>
            <a:ext cx="8229600" cy="723635"/>
          </a:xfr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lang="en-US" sz="3600" b="1" i="0" kern="1200" dirty="0">
                <a:solidFill>
                  <a:srgbClr val="000066"/>
                </a:solidFill>
                <a:latin typeface="Arial" pitchFamily="34" charset="0"/>
                <a:ea typeface="+mj-ea"/>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079500"/>
            <a:ext cx="4038600" cy="4025636"/>
          </a:xfrm>
        </p:spPr>
        <p:txBody>
          <a:bodyPr/>
          <a:lstStyle>
            <a:lvl1pPr>
              <a:buSzPct val="60000"/>
              <a:defRPr sz="2800">
                <a:solidFill>
                  <a:srgbClr val="000066"/>
                </a:solidFill>
                <a:latin typeface="Arial" pitchFamily="34" charset="0"/>
                <a:cs typeface="Arial" pitchFamily="34" charset="0"/>
              </a:defRPr>
            </a:lvl1pPr>
            <a:lvl2pPr>
              <a:buSzPct val="60000"/>
              <a:defRPr sz="2400">
                <a:solidFill>
                  <a:srgbClr val="000066"/>
                </a:solidFill>
                <a:latin typeface="Arial" pitchFamily="34" charset="0"/>
                <a:cs typeface="Arial" pitchFamily="34" charset="0"/>
              </a:defRPr>
            </a:lvl2pPr>
            <a:lvl3pPr>
              <a:buSzPct val="60000"/>
              <a:defRPr sz="2000">
                <a:solidFill>
                  <a:srgbClr val="000066"/>
                </a:solidFill>
                <a:latin typeface="Arial" pitchFamily="34" charset="0"/>
                <a:cs typeface="Arial" pitchFamily="34" charset="0"/>
              </a:defRPr>
            </a:lvl3pPr>
            <a:lvl4pPr>
              <a:buSzPct val="60000"/>
              <a:defRPr sz="1800">
                <a:solidFill>
                  <a:srgbClr val="000066"/>
                </a:solidFill>
                <a:latin typeface="Arial" pitchFamily="34" charset="0"/>
                <a:cs typeface="Arial" pitchFamily="34" charset="0"/>
              </a:defRPr>
            </a:lvl4pPr>
            <a:lvl5pPr>
              <a:buSzPct val="60000"/>
              <a:defRPr sz="1800">
                <a:solidFill>
                  <a:srgbClr val="000066"/>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079500"/>
            <a:ext cx="4038600" cy="4025636"/>
          </a:xfrm>
        </p:spPr>
        <p:txBody>
          <a:bodyPr/>
          <a:lstStyle>
            <a:lvl1pPr>
              <a:buSzPct val="60000"/>
              <a:defRPr sz="2800">
                <a:solidFill>
                  <a:srgbClr val="000066"/>
                </a:solidFill>
                <a:latin typeface="Arial" pitchFamily="34" charset="0"/>
                <a:cs typeface="Arial" pitchFamily="34" charset="0"/>
              </a:defRPr>
            </a:lvl1pPr>
            <a:lvl2pPr>
              <a:buSzPct val="60000"/>
              <a:defRPr sz="2400">
                <a:solidFill>
                  <a:srgbClr val="000066"/>
                </a:solidFill>
                <a:latin typeface="Arial" pitchFamily="34" charset="0"/>
                <a:cs typeface="Arial" pitchFamily="34" charset="0"/>
              </a:defRPr>
            </a:lvl2pPr>
            <a:lvl3pPr>
              <a:buSzPct val="60000"/>
              <a:defRPr sz="2000">
                <a:solidFill>
                  <a:srgbClr val="000066"/>
                </a:solidFill>
                <a:latin typeface="Arial" pitchFamily="34" charset="0"/>
                <a:cs typeface="Arial" pitchFamily="34" charset="0"/>
              </a:defRPr>
            </a:lvl3pPr>
            <a:lvl4pPr>
              <a:buSzPct val="60000"/>
              <a:defRPr sz="1800">
                <a:solidFill>
                  <a:srgbClr val="000066"/>
                </a:solidFill>
                <a:latin typeface="Arial" pitchFamily="34" charset="0"/>
                <a:cs typeface="Arial" pitchFamily="34" charset="0"/>
              </a:defRPr>
            </a:lvl4pPr>
            <a:lvl5pPr>
              <a:buSzPct val="60000"/>
              <a:defRPr sz="1800">
                <a:solidFill>
                  <a:srgbClr val="000066"/>
                </a:solidFill>
                <a:latin typeface="Arial" pitchFamily="34" charset="0"/>
                <a:cs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Box 4"/>
          <p:cNvSpPr txBox="1"/>
          <p:nvPr userDrawn="1"/>
        </p:nvSpPr>
        <p:spPr>
          <a:xfrm>
            <a:off x="3530008" y="5483019"/>
            <a:ext cx="2403222" cy="184666"/>
          </a:xfrm>
          <a:prstGeom prst="rect">
            <a:avLst/>
          </a:prstGeom>
          <a:solidFill>
            <a:schemeClr val="tx1"/>
          </a:solidFill>
        </p:spPr>
        <p:txBody>
          <a:bodyPr wrap="none" rtlCol="0">
            <a:spAutoFit/>
          </a:bodyPr>
          <a:lstStyle/>
          <a:p>
            <a:r>
              <a:rPr lang="en-GB" sz="600" dirty="0" smtClean="0">
                <a:solidFill>
                  <a:schemeClr val="bg1"/>
                </a:solidFill>
              </a:rPr>
              <a:t>Copyright © BlueOptim</a:t>
            </a:r>
            <a:r>
              <a:rPr lang="en-GB" sz="600" baseline="0" dirty="0" smtClean="0">
                <a:solidFill>
                  <a:schemeClr val="bg1"/>
                </a:solidFill>
              </a:rPr>
              <a:t>a Limited 2005-2014. All Rights Reserved</a:t>
            </a:r>
            <a:endParaRPr lang="en-GB" sz="600" dirty="0">
              <a:solidFill>
                <a:schemeClr val="bg1"/>
              </a:solidFill>
            </a:endParaRPr>
          </a:p>
        </p:txBody>
      </p:sp>
      <p:pic>
        <p:nvPicPr>
          <p:cNvPr id="6" name="Picture 5" descr="BlueOptima_RoughLogo_medium.jpg"/>
          <p:cNvPicPr>
            <a:picLocks noChangeAspect="1"/>
          </p:cNvPicPr>
          <p:nvPr userDrawn="1"/>
        </p:nvPicPr>
        <p:blipFill>
          <a:blip r:embed="rId2" cstate="print"/>
          <a:stretch>
            <a:fillRect/>
          </a:stretch>
        </p:blipFill>
        <p:spPr>
          <a:xfrm>
            <a:off x="143217" y="5351207"/>
            <a:ext cx="1563624" cy="311150"/>
          </a:xfrm>
          <a:prstGeom prst="rect">
            <a:avLst/>
          </a:prstGeom>
        </p:spPr>
      </p:pic>
      <p:pic>
        <p:nvPicPr>
          <p:cNvPr id="7" name="Picture 6" descr="BlueOptima_RoughLogo_medium.jpg"/>
          <p:cNvPicPr>
            <a:picLocks noChangeAspect="1"/>
          </p:cNvPicPr>
          <p:nvPr userDrawn="1"/>
        </p:nvPicPr>
        <p:blipFill>
          <a:blip r:embed="rId2" cstate="print"/>
          <a:stretch>
            <a:fillRect/>
          </a:stretch>
        </p:blipFill>
        <p:spPr>
          <a:xfrm>
            <a:off x="50800" y="5351209"/>
            <a:ext cx="1624400" cy="363793"/>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8"/>
            <a:ext cx="8229600" cy="723635"/>
          </a:xfr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lang="en-US" sz="3600" b="1" i="0" kern="1200" dirty="0">
                <a:solidFill>
                  <a:srgbClr val="000066"/>
                </a:solidFill>
                <a:latin typeface="Arial" pitchFamily="34" charset="0"/>
                <a:ea typeface="+mj-ea"/>
                <a:cs typeface="Arial"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079500"/>
            <a:ext cx="4040188" cy="732896"/>
          </a:xfrm>
        </p:spPr>
        <p:txBody>
          <a:bodyPr anchor="b"/>
          <a:lstStyle>
            <a:lvl1pPr marL="0" indent="0">
              <a:buNone/>
              <a:defRPr sz="2400" b="0" i="1">
                <a:solidFill>
                  <a:srgbClr val="000066"/>
                </a:solidFill>
                <a:latin typeface="Palatino Linotype"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buSzPct val="60000"/>
              <a:defRPr sz="2400">
                <a:solidFill>
                  <a:srgbClr val="000066"/>
                </a:solidFill>
                <a:latin typeface="Arial" pitchFamily="34" charset="0"/>
                <a:cs typeface="Arial" pitchFamily="34" charset="0"/>
              </a:defRPr>
            </a:lvl1pPr>
            <a:lvl2pPr>
              <a:buSzPct val="60000"/>
              <a:defRPr sz="2000">
                <a:solidFill>
                  <a:srgbClr val="000066"/>
                </a:solidFill>
                <a:latin typeface="Arial" pitchFamily="34" charset="0"/>
                <a:cs typeface="Arial" pitchFamily="34" charset="0"/>
              </a:defRPr>
            </a:lvl2pPr>
            <a:lvl3pPr>
              <a:buSzPct val="60000"/>
              <a:defRPr sz="1800">
                <a:solidFill>
                  <a:srgbClr val="000066"/>
                </a:solidFill>
                <a:latin typeface="Arial" pitchFamily="34" charset="0"/>
                <a:cs typeface="Arial" pitchFamily="34" charset="0"/>
              </a:defRPr>
            </a:lvl3pPr>
            <a:lvl4pPr>
              <a:buSzPct val="60000"/>
              <a:defRPr sz="1600">
                <a:solidFill>
                  <a:srgbClr val="000066"/>
                </a:solidFill>
                <a:latin typeface="Arial" pitchFamily="34" charset="0"/>
                <a:cs typeface="Arial" pitchFamily="34" charset="0"/>
              </a:defRPr>
            </a:lvl4pPr>
            <a:lvl5pPr>
              <a:buSzPct val="60000"/>
              <a:defRPr sz="1600">
                <a:solidFill>
                  <a:srgbClr val="000066"/>
                </a:solidFill>
                <a:latin typeface="Arial" pitchFamily="34" charset="0"/>
                <a:cs typeface="Arial"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32" y="1079500"/>
            <a:ext cx="4041775" cy="732896"/>
          </a:xfrm>
        </p:spPr>
        <p:txBody>
          <a:bodyPr anchor="b"/>
          <a:lstStyle>
            <a:lvl1pPr marL="0" indent="0">
              <a:buNone/>
              <a:defRPr sz="2400" b="0" i="1">
                <a:solidFill>
                  <a:srgbClr val="000066"/>
                </a:solidFill>
                <a:latin typeface="Palatino Linotype"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32" y="1812396"/>
            <a:ext cx="4041775" cy="3292740"/>
          </a:xfrm>
        </p:spPr>
        <p:txBody>
          <a:bodyPr/>
          <a:lstStyle>
            <a:lvl1pPr>
              <a:buSzPct val="60000"/>
              <a:defRPr sz="2400">
                <a:solidFill>
                  <a:srgbClr val="000066"/>
                </a:solidFill>
                <a:latin typeface="Arial" pitchFamily="34" charset="0"/>
                <a:cs typeface="Arial" pitchFamily="34" charset="0"/>
              </a:defRPr>
            </a:lvl1pPr>
            <a:lvl2pPr>
              <a:buSzPct val="60000"/>
              <a:defRPr sz="2000">
                <a:solidFill>
                  <a:srgbClr val="000066"/>
                </a:solidFill>
                <a:latin typeface="Arial" pitchFamily="34" charset="0"/>
                <a:cs typeface="Arial" pitchFamily="34" charset="0"/>
              </a:defRPr>
            </a:lvl2pPr>
            <a:lvl3pPr>
              <a:buSzPct val="60000"/>
              <a:defRPr sz="1800">
                <a:solidFill>
                  <a:srgbClr val="000066"/>
                </a:solidFill>
                <a:latin typeface="Arial" pitchFamily="34" charset="0"/>
                <a:cs typeface="Arial" pitchFamily="34" charset="0"/>
              </a:defRPr>
            </a:lvl3pPr>
            <a:lvl4pPr>
              <a:buSzPct val="60000"/>
              <a:defRPr sz="1600">
                <a:solidFill>
                  <a:srgbClr val="000066"/>
                </a:solidFill>
                <a:latin typeface="Arial" pitchFamily="34" charset="0"/>
                <a:cs typeface="Arial" pitchFamily="34" charset="0"/>
              </a:defRPr>
            </a:lvl4pPr>
            <a:lvl5pPr>
              <a:buSzPct val="60000"/>
              <a:defRPr sz="1600">
                <a:solidFill>
                  <a:srgbClr val="000066"/>
                </a:solidFill>
                <a:latin typeface="Arial" pitchFamily="34" charset="0"/>
                <a:cs typeface="Arial"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Box 6"/>
          <p:cNvSpPr txBox="1"/>
          <p:nvPr userDrawn="1"/>
        </p:nvSpPr>
        <p:spPr>
          <a:xfrm>
            <a:off x="3530008" y="5483019"/>
            <a:ext cx="2403222" cy="184666"/>
          </a:xfrm>
          <a:prstGeom prst="rect">
            <a:avLst/>
          </a:prstGeom>
          <a:solidFill>
            <a:schemeClr val="tx1"/>
          </a:solidFill>
        </p:spPr>
        <p:txBody>
          <a:bodyPr wrap="none" rtlCol="0">
            <a:spAutoFit/>
          </a:bodyPr>
          <a:lstStyle/>
          <a:p>
            <a:r>
              <a:rPr lang="en-GB" sz="600" dirty="0" smtClean="0">
                <a:solidFill>
                  <a:schemeClr val="bg1"/>
                </a:solidFill>
              </a:rPr>
              <a:t>Copyright © BlueOptim</a:t>
            </a:r>
            <a:r>
              <a:rPr lang="en-GB" sz="600" baseline="0" dirty="0" smtClean="0">
                <a:solidFill>
                  <a:schemeClr val="bg1"/>
                </a:solidFill>
              </a:rPr>
              <a:t>a Limited 2005-2014. All Rights Reserved</a:t>
            </a:r>
            <a:endParaRPr lang="en-GB" sz="600" dirty="0">
              <a:solidFill>
                <a:schemeClr val="bg1"/>
              </a:solidFill>
            </a:endParaRPr>
          </a:p>
        </p:txBody>
      </p:sp>
      <p:pic>
        <p:nvPicPr>
          <p:cNvPr id="8" name="Picture 7" descr="BlueOptima_RoughLogo_medium.jpg"/>
          <p:cNvPicPr>
            <a:picLocks noChangeAspect="1"/>
          </p:cNvPicPr>
          <p:nvPr userDrawn="1"/>
        </p:nvPicPr>
        <p:blipFill>
          <a:blip r:embed="rId2" cstate="print"/>
          <a:stretch>
            <a:fillRect/>
          </a:stretch>
        </p:blipFill>
        <p:spPr>
          <a:xfrm>
            <a:off x="143217" y="5351207"/>
            <a:ext cx="1563624" cy="311150"/>
          </a:xfrm>
          <a:prstGeom prst="rect">
            <a:avLst/>
          </a:prstGeom>
        </p:spPr>
      </p:pic>
      <p:pic>
        <p:nvPicPr>
          <p:cNvPr id="9" name="Picture 8" descr="BlueOptima_RoughLogo_medium.jpg"/>
          <p:cNvPicPr>
            <a:picLocks noChangeAspect="1"/>
          </p:cNvPicPr>
          <p:nvPr userDrawn="1"/>
        </p:nvPicPr>
        <p:blipFill>
          <a:blip r:embed="rId2" cstate="print"/>
          <a:stretch>
            <a:fillRect/>
          </a:stretch>
        </p:blipFill>
        <p:spPr>
          <a:xfrm>
            <a:off x="50800" y="5351209"/>
            <a:ext cx="1624400" cy="363793"/>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8"/>
            <a:ext cx="8229600" cy="723635"/>
          </a:xfr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lang="en-US" sz="3600" b="1" i="0" kern="1200">
                <a:solidFill>
                  <a:srgbClr val="000066"/>
                </a:solidFill>
                <a:latin typeface="Arial" pitchFamily="34" charset="0"/>
                <a:ea typeface="+mj-ea"/>
                <a:cs typeface="Arial" pitchFamily="34" charset="0"/>
              </a:defRPr>
            </a:lvl1pPr>
          </a:lstStyle>
          <a:p>
            <a:r>
              <a:rPr lang="en-US" smtClean="0"/>
              <a:t>Click to edit Master title style</a:t>
            </a:r>
            <a:endParaRPr lang="en-US"/>
          </a:p>
        </p:txBody>
      </p:sp>
      <p:sp>
        <p:nvSpPr>
          <p:cNvPr id="3" name="TextBox 2"/>
          <p:cNvSpPr txBox="1"/>
          <p:nvPr userDrawn="1"/>
        </p:nvSpPr>
        <p:spPr>
          <a:xfrm>
            <a:off x="3530008" y="5463226"/>
            <a:ext cx="2403222" cy="184666"/>
          </a:xfrm>
          <a:prstGeom prst="rect">
            <a:avLst/>
          </a:prstGeom>
          <a:solidFill>
            <a:schemeClr val="tx1"/>
          </a:solidFill>
        </p:spPr>
        <p:txBody>
          <a:bodyPr wrap="none" rtlCol="0">
            <a:spAutoFit/>
          </a:bodyPr>
          <a:lstStyle/>
          <a:p>
            <a:r>
              <a:rPr lang="en-GB" sz="600" dirty="0" smtClean="0">
                <a:solidFill>
                  <a:schemeClr val="bg1"/>
                </a:solidFill>
              </a:rPr>
              <a:t>Copyright © BlueOptim</a:t>
            </a:r>
            <a:r>
              <a:rPr lang="en-GB" sz="600" baseline="0" dirty="0" smtClean="0">
                <a:solidFill>
                  <a:schemeClr val="bg1"/>
                </a:solidFill>
              </a:rPr>
              <a:t>a Limited </a:t>
            </a:r>
            <a:r>
              <a:rPr lang="en-GB" sz="600" baseline="0" dirty="0" smtClean="0">
                <a:solidFill>
                  <a:schemeClr val="bg1"/>
                </a:solidFill>
              </a:rPr>
              <a:t>2005-2016. </a:t>
            </a:r>
            <a:r>
              <a:rPr lang="en-GB" sz="600" baseline="0" dirty="0" smtClean="0">
                <a:solidFill>
                  <a:schemeClr val="bg1"/>
                </a:solidFill>
              </a:rPr>
              <a:t>All Rights Reserved</a:t>
            </a:r>
            <a:endParaRPr lang="en-GB" sz="600" dirty="0">
              <a:solidFill>
                <a:schemeClr val="bg1"/>
              </a:solidFill>
            </a:endParaRPr>
          </a:p>
        </p:txBody>
      </p:sp>
      <p:pic>
        <p:nvPicPr>
          <p:cNvPr id="4" name="Picture 3" descr="BlueOptima_RoughLogo_medium.jpg"/>
          <p:cNvPicPr>
            <a:picLocks noChangeAspect="1"/>
          </p:cNvPicPr>
          <p:nvPr userDrawn="1"/>
        </p:nvPicPr>
        <p:blipFill>
          <a:blip r:embed="rId2" cstate="print"/>
          <a:stretch>
            <a:fillRect/>
          </a:stretch>
        </p:blipFill>
        <p:spPr>
          <a:xfrm>
            <a:off x="143217" y="5351207"/>
            <a:ext cx="1563624" cy="311150"/>
          </a:xfrm>
          <a:prstGeom prst="rect">
            <a:avLst/>
          </a:prstGeom>
        </p:spPr>
      </p:pic>
      <p:pic>
        <p:nvPicPr>
          <p:cNvPr id="5" name="Picture 4" descr="BlueOptima_RoughLogo_medium.jpg"/>
          <p:cNvPicPr>
            <a:picLocks noChangeAspect="1"/>
          </p:cNvPicPr>
          <p:nvPr userDrawn="1"/>
        </p:nvPicPr>
        <p:blipFill>
          <a:blip r:embed="rId2" cstate="print"/>
          <a:stretch>
            <a:fillRect/>
          </a:stretch>
        </p:blipFill>
        <p:spPr>
          <a:xfrm>
            <a:off x="50800" y="5351209"/>
            <a:ext cx="1624400" cy="363793"/>
          </a:xfrm>
          <a:prstGeom prst="rect">
            <a:avLst/>
          </a:prstGeom>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3530008" y="5453330"/>
            <a:ext cx="2403222" cy="184666"/>
          </a:xfrm>
          <a:prstGeom prst="rect">
            <a:avLst/>
          </a:prstGeom>
          <a:solidFill>
            <a:schemeClr val="tx1"/>
          </a:solidFill>
        </p:spPr>
        <p:txBody>
          <a:bodyPr wrap="none" rtlCol="0">
            <a:spAutoFit/>
          </a:bodyPr>
          <a:lstStyle/>
          <a:p>
            <a:r>
              <a:rPr lang="en-GB" sz="600" dirty="0" smtClean="0">
                <a:solidFill>
                  <a:schemeClr val="bg1"/>
                </a:solidFill>
              </a:rPr>
              <a:t>Copyright © BlueOptim</a:t>
            </a:r>
            <a:r>
              <a:rPr lang="en-GB" sz="600" baseline="0" dirty="0" smtClean="0">
                <a:solidFill>
                  <a:schemeClr val="bg1"/>
                </a:solidFill>
              </a:rPr>
              <a:t>a Limited 2005-2014. All Rights Reserved</a:t>
            </a:r>
            <a:endParaRPr lang="en-GB" sz="600" dirty="0">
              <a:solidFill>
                <a:schemeClr val="bg1"/>
              </a:solidFill>
            </a:endParaRPr>
          </a:p>
        </p:txBody>
      </p:sp>
      <p:pic>
        <p:nvPicPr>
          <p:cNvPr id="3" name="Picture 2" descr="BlueOptima_RoughLogo_medium.jpg"/>
          <p:cNvPicPr>
            <a:picLocks noChangeAspect="1"/>
          </p:cNvPicPr>
          <p:nvPr userDrawn="1"/>
        </p:nvPicPr>
        <p:blipFill>
          <a:blip r:embed="rId2" cstate="print"/>
          <a:stretch>
            <a:fillRect/>
          </a:stretch>
        </p:blipFill>
        <p:spPr>
          <a:xfrm>
            <a:off x="143217" y="5351207"/>
            <a:ext cx="1563624" cy="311150"/>
          </a:xfrm>
          <a:prstGeom prst="rect">
            <a:avLst/>
          </a:prstGeom>
        </p:spPr>
      </p:pic>
      <p:pic>
        <p:nvPicPr>
          <p:cNvPr id="4" name="Picture 3" descr="BlueOptima_RoughLogo_medium.jpg"/>
          <p:cNvPicPr>
            <a:picLocks noChangeAspect="1"/>
          </p:cNvPicPr>
          <p:nvPr userDrawn="1"/>
        </p:nvPicPr>
        <p:blipFill>
          <a:blip r:embed="rId2" cstate="print"/>
          <a:stretch>
            <a:fillRect/>
          </a:stretch>
        </p:blipFill>
        <p:spPr>
          <a:xfrm>
            <a:off x="50800" y="5351209"/>
            <a:ext cx="1624400" cy="363793"/>
          </a:xfrm>
          <a:prstGeom prst="rect">
            <a:avLst/>
          </a:prstGeom>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7" y="227542"/>
            <a:ext cx="3008313" cy="724958"/>
          </a:xfrm>
        </p:spPr>
        <p:txBody>
          <a:bodyPr anchor="b"/>
          <a:lstStyle>
            <a:lvl1pPr algn="l">
              <a:defRPr sz="2000" b="0" i="1">
                <a:solidFill>
                  <a:srgbClr val="000066"/>
                </a:solidFill>
                <a:latin typeface="Palatino Linotype"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27542"/>
            <a:ext cx="5111750" cy="4877594"/>
          </a:xfrm>
        </p:spPr>
        <p:txBody>
          <a:bodyPr/>
          <a:lstStyle>
            <a:lvl1pPr>
              <a:buSzPct val="60000"/>
              <a:defRPr sz="3200">
                <a:solidFill>
                  <a:srgbClr val="000066"/>
                </a:solidFill>
                <a:latin typeface="Arial" pitchFamily="34" charset="0"/>
                <a:cs typeface="Arial" pitchFamily="34" charset="0"/>
              </a:defRPr>
            </a:lvl1pPr>
            <a:lvl2pPr>
              <a:buSzPct val="60000"/>
              <a:defRPr sz="2800">
                <a:solidFill>
                  <a:srgbClr val="000066"/>
                </a:solidFill>
                <a:latin typeface="Arial" pitchFamily="34" charset="0"/>
                <a:cs typeface="Arial" pitchFamily="34" charset="0"/>
              </a:defRPr>
            </a:lvl2pPr>
            <a:lvl3pPr>
              <a:buSzPct val="60000"/>
              <a:defRPr sz="2400">
                <a:solidFill>
                  <a:srgbClr val="000066"/>
                </a:solidFill>
                <a:latin typeface="Arial" pitchFamily="34" charset="0"/>
                <a:cs typeface="Arial" pitchFamily="34" charset="0"/>
              </a:defRPr>
            </a:lvl3pPr>
            <a:lvl4pPr>
              <a:buSzPct val="60000"/>
              <a:defRPr sz="2000">
                <a:solidFill>
                  <a:srgbClr val="000066"/>
                </a:solidFill>
                <a:latin typeface="Arial" pitchFamily="34" charset="0"/>
                <a:cs typeface="Arial" pitchFamily="34" charset="0"/>
              </a:defRPr>
            </a:lvl4pPr>
            <a:lvl5pPr>
              <a:buSzPct val="60000"/>
              <a:defRPr sz="2000">
                <a:solidFill>
                  <a:srgbClr val="000066"/>
                </a:solidFill>
                <a:latin typeface="Arial" pitchFamily="34" charset="0"/>
                <a:cs typeface="Arial" pitchFamily="34"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7" y="1079500"/>
            <a:ext cx="3008313" cy="4025636"/>
          </a:xfrm>
        </p:spPr>
        <p:txBody>
          <a:bodyPr/>
          <a:lstStyle>
            <a:lvl1pPr marL="0" indent="0">
              <a:buNone/>
              <a:defRPr sz="1400">
                <a:solidFill>
                  <a:srgbClr val="000066"/>
                </a:solidFill>
                <a:latin typeface="Arial" pitchFamily="34" charset="0"/>
                <a:cs typeface="Arial"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TextBox 4"/>
          <p:cNvSpPr txBox="1"/>
          <p:nvPr userDrawn="1"/>
        </p:nvSpPr>
        <p:spPr>
          <a:xfrm>
            <a:off x="3530008" y="5463226"/>
            <a:ext cx="2403222" cy="184666"/>
          </a:xfrm>
          <a:prstGeom prst="rect">
            <a:avLst/>
          </a:prstGeom>
          <a:solidFill>
            <a:schemeClr val="tx1"/>
          </a:solidFill>
        </p:spPr>
        <p:txBody>
          <a:bodyPr wrap="none" rtlCol="0">
            <a:spAutoFit/>
          </a:bodyPr>
          <a:lstStyle/>
          <a:p>
            <a:r>
              <a:rPr lang="en-GB" sz="600" dirty="0" smtClean="0">
                <a:solidFill>
                  <a:schemeClr val="bg1"/>
                </a:solidFill>
              </a:rPr>
              <a:t>Copyright © BlueOptim</a:t>
            </a:r>
            <a:r>
              <a:rPr lang="en-GB" sz="600" baseline="0" dirty="0" smtClean="0">
                <a:solidFill>
                  <a:schemeClr val="bg1"/>
                </a:solidFill>
              </a:rPr>
              <a:t>a Limited 2005-2014. All Rights Reserved</a:t>
            </a:r>
            <a:endParaRPr lang="en-GB" sz="600" dirty="0">
              <a:solidFill>
                <a:schemeClr val="bg1"/>
              </a:solidFill>
            </a:endParaRPr>
          </a:p>
        </p:txBody>
      </p:sp>
      <p:pic>
        <p:nvPicPr>
          <p:cNvPr id="6" name="Picture 5" descr="BlueOptima_RoughLogo_medium.jpg"/>
          <p:cNvPicPr>
            <a:picLocks noChangeAspect="1"/>
          </p:cNvPicPr>
          <p:nvPr userDrawn="1"/>
        </p:nvPicPr>
        <p:blipFill>
          <a:blip r:embed="rId2" cstate="print"/>
          <a:stretch>
            <a:fillRect/>
          </a:stretch>
        </p:blipFill>
        <p:spPr>
          <a:xfrm>
            <a:off x="143217" y="5351207"/>
            <a:ext cx="1563624" cy="311150"/>
          </a:xfrm>
          <a:prstGeom prst="rect">
            <a:avLst/>
          </a:prstGeom>
        </p:spPr>
      </p:pic>
      <p:pic>
        <p:nvPicPr>
          <p:cNvPr id="7" name="Picture 6" descr="BlueOptima_RoughLogo_medium.jpg"/>
          <p:cNvPicPr>
            <a:picLocks noChangeAspect="1"/>
          </p:cNvPicPr>
          <p:nvPr userDrawn="1"/>
        </p:nvPicPr>
        <p:blipFill>
          <a:blip r:embed="rId2" cstate="print"/>
          <a:stretch>
            <a:fillRect/>
          </a:stretch>
        </p:blipFill>
        <p:spPr>
          <a:xfrm>
            <a:off x="50800" y="5351209"/>
            <a:ext cx="1624400" cy="363793"/>
          </a:xfrm>
          <a:prstGeom prst="rect">
            <a:avLst/>
          </a:prstGeom>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solidFill>
                  <a:srgbClr val="000066"/>
                </a:solidFill>
                <a:latin typeface="Arial" pitchFamily="34" charset="0"/>
                <a:cs typeface="Arial" pitchFamily="34" charset="0"/>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510646"/>
            <a:ext cx="5486400" cy="3429000"/>
          </a:xfrm>
        </p:spPr>
        <p:txBody>
          <a:bodyPr rtlCol="0">
            <a:normAutofit/>
          </a:bodyPr>
          <a:lstStyle>
            <a:lvl1pPr marL="0" indent="0">
              <a:buNone/>
              <a:defRPr sz="3200">
                <a:solidFill>
                  <a:srgbClr val="000066"/>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solidFill>
                  <a:srgbClr val="000066"/>
                </a:solidFill>
                <a:latin typeface="Arial" pitchFamily="34" charset="0"/>
                <a:cs typeface="Arial"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Box 4"/>
          <p:cNvSpPr txBox="1"/>
          <p:nvPr userDrawn="1"/>
        </p:nvSpPr>
        <p:spPr>
          <a:xfrm>
            <a:off x="3530008" y="5453330"/>
            <a:ext cx="2403222" cy="184666"/>
          </a:xfrm>
          <a:prstGeom prst="rect">
            <a:avLst/>
          </a:prstGeom>
          <a:solidFill>
            <a:schemeClr val="tx1"/>
          </a:solidFill>
        </p:spPr>
        <p:txBody>
          <a:bodyPr wrap="none" rtlCol="0">
            <a:spAutoFit/>
          </a:bodyPr>
          <a:lstStyle/>
          <a:p>
            <a:r>
              <a:rPr lang="en-GB" sz="600" dirty="0" smtClean="0">
                <a:solidFill>
                  <a:schemeClr val="bg1"/>
                </a:solidFill>
              </a:rPr>
              <a:t>Copyright © BlueOptim</a:t>
            </a:r>
            <a:r>
              <a:rPr lang="en-GB" sz="600" baseline="0" dirty="0" smtClean="0">
                <a:solidFill>
                  <a:schemeClr val="bg1"/>
                </a:solidFill>
              </a:rPr>
              <a:t>a Limited 2005-2014. All Rights Reserved</a:t>
            </a:r>
            <a:endParaRPr lang="en-GB" sz="600" dirty="0">
              <a:solidFill>
                <a:schemeClr val="bg1"/>
              </a:solidFill>
            </a:endParaRPr>
          </a:p>
        </p:txBody>
      </p:sp>
      <p:pic>
        <p:nvPicPr>
          <p:cNvPr id="6" name="Picture 5" descr="BlueOptima_RoughLogo_medium.jpg"/>
          <p:cNvPicPr>
            <a:picLocks noChangeAspect="1"/>
          </p:cNvPicPr>
          <p:nvPr userDrawn="1"/>
        </p:nvPicPr>
        <p:blipFill>
          <a:blip r:embed="rId2" cstate="print"/>
          <a:stretch>
            <a:fillRect/>
          </a:stretch>
        </p:blipFill>
        <p:spPr>
          <a:xfrm>
            <a:off x="143217" y="5351207"/>
            <a:ext cx="1563624" cy="311150"/>
          </a:xfrm>
          <a:prstGeom prst="rect">
            <a:avLst/>
          </a:prstGeom>
        </p:spPr>
      </p:pic>
      <p:pic>
        <p:nvPicPr>
          <p:cNvPr id="7" name="Picture 6" descr="BlueOptima_RoughLogo_medium.jpg"/>
          <p:cNvPicPr>
            <a:picLocks noChangeAspect="1"/>
          </p:cNvPicPr>
          <p:nvPr userDrawn="1"/>
        </p:nvPicPr>
        <p:blipFill>
          <a:blip r:embed="rId2" cstate="print"/>
          <a:stretch>
            <a:fillRect/>
          </a:stretch>
        </p:blipFill>
        <p:spPr>
          <a:xfrm>
            <a:off x="50800" y="5351209"/>
            <a:ext cx="1624400" cy="363793"/>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28865"/>
            <a:ext cx="8229600" cy="952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333500"/>
            <a:ext cx="8229600" cy="37716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3124200" y="5400316"/>
            <a:ext cx="2895600" cy="304271"/>
          </a:xfrm>
          <a:prstGeom prst="rect">
            <a:avLst/>
          </a:prstGeom>
        </p:spPr>
        <p:txBody>
          <a:bodyPr vert="horz" lIns="91440" tIns="45720" rIns="91440" bIns="45720" rtlCol="0" anchor="ctr"/>
          <a:lstStyle>
            <a:lvl1pPr algn="ctr" fontAlgn="auto">
              <a:spcBef>
                <a:spcPts val="0"/>
              </a:spcBef>
              <a:spcAft>
                <a:spcPts val="0"/>
              </a:spcAft>
              <a:defRPr sz="700">
                <a:solidFill>
                  <a:srgbClr val="000099"/>
                </a:solidFill>
                <a:latin typeface="Franklin Gothic Demi" pitchFamily="34" charset="0"/>
                <a:cs typeface="+mn-cs"/>
              </a:defRPr>
            </a:lvl1pPr>
          </a:lstStyle>
          <a:p>
            <a:pPr>
              <a:defRPr/>
            </a:pPr>
            <a:r>
              <a:rPr lang="en-GB" dirty="0" smtClean="0"/>
              <a:t>Copyright (c) BlueOptima Limited 2005-2013. All Rights Reserved</a:t>
            </a:r>
            <a:endParaRPr lang="en-US" dirty="0"/>
          </a:p>
        </p:txBody>
      </p:sp>
      <p:sp>
        <p:nvSpPr>
          <p:cNvPr id="14" name="Slide Number Placeholder 5"/>
          <p:cNvSpPr txBox="1">
            <a:spLocks/>
          </p:cNvSpPr>
          <p:nvPr/>
        </p:nvSpPr>
        <p:spPr>
          <a:xfrm>
            <a:off x="6859976" y="5464759"/>
            <a:ext cx="2133600" cy="205703"/>
          </a:xfrm>
          <a:prstGeom prst="rect">
            <a:avLst/>
          </a:prstGeom>
        </p:spPr>
        <p:txBody>
          <a:bodyPr/>
          <a:lstStyle>
            <a:lvl1pPr>
              <a:defRPr>
                <a:solidFill>
                  <a:srgbClr val="000066"/>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F5D8CD9-C6AB-4E69-8CAA-12E0C058D12E}" type="slidenum">
              <a:rPr kumimoji="0" lang="en-US" sz="800" b="0" i="0" u="none" strike="noStrike" kern="1200" cap="none" spc="0" normalizeH="0" baseline="0" noProof="0" smtClean="0">
                <a:ln>
                  <a:noFill/>
                </a:ln>
                <a:solidFill>
                  <a:srgbClr val="000066"/>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800" b="0" i="0" u="none" strike="noStrike" kern="1200" cap="none" spc="0" normalizeH="0" baseline="0" noProof="0" dirty="0">
              <a:ln>
                <a:noFill/>
              </a:ln>
              <a:solidFill>
                <a:srgbClr val="000066"/>
              </a:solidFill>
              <a:effectLst/>
              <a:uLnTx/>
              <a:uFillTx/>
              <a:latin typeface="Arial" charset="0"/>
              <a:ea typeface="+mn-ea"/>
              <a:cs typeface="Arial" charset="0"/>
            </a:endParaRPr>
          </a:p>
        </p:txBody>
      </p:sp>
      <p:pic>
        <p:nvPicPr>
          <p:cNvPr id="16" name="Picture 15" descr="BlueOptima_RoughLogo_medium.jpg"/>
          <p:cNvPicPr>
            <a:picLocks noChangeAspect="1"/>
          </p:cNvPicPr>
          <p:nvPr/>
        </p:nvPicPr>
        <p:blipFill>
          <a:blip r:embed="rId15" cstate="print"/>
          <a:stretch>
            <a:fillRect/>
          </a:stretch>
        </p:blipFill>
        <p:spPr>
          <a:xfrm>
            <a:off x="155092" y="5351207"/>
            <a:ext cx="1563624" cy="311150"/>
          </a:xfrm>
          <a:prstGeom prst="rect">
            <a:avLst/>
          </a:prstGeom>
        </p:spPr>
      </p:pic>
    </p:spTree>
  </p:cSld>
  <p:clrMap bg1="dk1" tx1="lt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timing>
    <p:tnLst>
      <p:par>
        <p:cTn id="1" dur="indefinite" restart="never" nodeType="tmRoot"/>
      </p:par>
    </p:tnLst>
  </p:timing>
  <p:hf hdr="0" dt="0"/>
  <p:txStyles>
    <p:titleStyle>
      <a:lvl1pPr algn="ctr" rtl="0" eaLnBrk="0" fontAlgn="base" hangingPunct="0">
        <a:spcBef>
          <a:spcPct val="0"/>
        </a:spcBef>
        <a:spcAft>
          <a:spcPct val="0"/>
        </a:spcAft>
        <a:defRPr lang="en-US" sz="3600" b="1" i="0" kern="1200" smtClean="0">
          <a:solidFill>
            <a:srgbClr val="000066"/>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000066"/>
          </a:solidFill>
          <a:latin typeface="Franklin Gothic Demi" pitchFamily="34" charset="0"/>
          <a:cs typeface="Aharoni" pitchFamily="2" charset="-79"/>
        </a:defRPr>
      </a:lvl2pPr>
      <a:lvl3pPr algn="ctr" rtl="0" eaLnBrk="0" fontAlgn="base" hangingPunct="0">
        <a:spcBef>
          <a:spcPct val="0"/>
        </a:spcBef>
        <a:spcAft>
          <a:spcPct val="0"/>
        </a:spcAft>
        <a:defRPr sz="4400">
          <a:solidFill>
            <a:srgbClr val="000066"/>
          </a:solidFill>
          <a:latin typeface="Franklin Gothic Demi" pitchFamily="34" charset="0"/>
          <a:cs typeface="Aharoni" pitchFamily="2" charset="-79"/>
        </a:defRPr>
      </a:lvl3pPr>
      <a:lvl4pPr algn="ctr" rtl="0" eaLnBrk="0" fontAlgn="base" hangingPunct="0">
        <a:spcBef>
          <a:spcPct val="0"/>
        </a:spcBef>
        <a:spcAft>
          <a:spcPct val="0"/>
        </a:spcAft>
        <a:defRPr sz="4400">
          <a:solidFill>
            <a:srgbClr val="000066"/>
          </a:solidFill>
          <a:latin typeface="Franklin Gothic Demi" pitchFamily="34" charset="0"/>
          <a:cs typeface="Aharoni" pitchFamily="2" charset="-79"/>
        </a:defRPr>
      </a:lvl4pPr>
      <a:lvl5pPr algn="ctr" rtl="0" eaLnBrk="0" fontAlgn="base" hangingPunct="0">
        <a:spcBef>
          <a:spcPct val="0"/>
        </a:spcBef>
        <a:spcAft>
          <a:spcPct val="0"/>
        </a:spcAft>
        <a:defRPr sz="4400">
          <a:solidFill>
            <a:srgbClr val="000066"/>
          </a:solidFill>
          <a:latin typeface="Franklin Gothic Demi" pitchFamily="34" charset="0"/>
          <a:cs typeface="Aharoni" pitchFamily="2" charset="-79"/>
        </a:defRPr>
      </a:lvl5pPr>
      <a:lvl6pPr marL="457200" algn="ctr" rtl="0" fontAlgn="base">
        <a:spcBef>
          <a:spcPct val="0"/>
        </a:spcBef>
        <a:spcAft>
          <a:spcPct val="0"/>
        </a:spcAft>
        <a:defRPr sz="4400">
          <a:solidFill>
            <a:srgbClr val="000066"/>
          </a:solidFill>
          <a:latin typeface="Franklin Gothic Demi" pitchFamily="34" charset="0"/>
          <a:cs typeface="Aharoni" pitchFamily="2" charset="-79"/>
        </a:defRPr>
      </a:lvl6pPr>
      <a:lvl7pPr marL="914400" algn="ctr" rtl="0" fontAlgn="base">
        <a:spcBef>
          <a:spcPct val="0"/>
        </a:spcBef>
        <a:spcAft>
          <a:spcPct val="0"/>
        </a:spcAft>
        <a:defRPr sz="4400">
          <a:solidFill>
            <a:srgbClr val="000066"/>
          </a:solidFill>
          <a:latin typeface="Franklin Gothic Demi" pitchFamily="34" charset="0"/>
          <a:cs typeface="Aharoni" pitchFamily="2" charset="-79"/>
        </a:defRPr>
      </a:lvl7pPr>
      <a:lvl8pPr marL="1371600" algn="ctr" rtl="0" fontAlgn="base">
        <a:spcBef>
          <a:spcPct val="0"/>
        </a:spcBef>
        <a:spcAft>
          <a:spcPct val="0"/>
        </a:spcAft>
        <a:defRPr sz="4400">
          <a:solidFill>
            <a:srgbClr val="000066"/>
          </a:solidFill>
          <a:latin typeface="Franklin Gothic Demi" pitchFamily="34" charset="0"/>
          <a:cs typeface="Aharoni" pitchFamily="2" charset="-79"/>
        </a:defRPr>
      </a:lvl8pPr>
      <a:lvl9pPr marL="1828800" algn="ctr" rtl="0" fontAlgn="base">
        <a:spcBef>
          <a:spcPct val="0"/>
        </a:spcBef>
        <a:spcAft>
          <a:spcPct val="0"/>
        </a:spcAft>
        <a:defRPr sz="4400">
          <a:solidFill>
            <a:srgbClr val="000066"/>
          </a:solidFill>
          <a:latin typeface="Franklin Gothic Demi" pitchFamily="34" charset="0"/>
          <a:cs typeface="Aharoni" pitchFamily="2" charset="-79"/>
        </a:defRPr>
      </a:lvl9pPr>
    </p:titleStyle>
    <p:bodyStyle>
      <a:lvl1pPr marL="342900" indent="-342900" algn="l" rtl="0" eaLnBrk="0" fontAlgn="base" hangingPunct="0">
        <a:spcBef>
          <a:spcPct val="20000"/>
        </a:spcBef>
        <a:spcAft>
          <a:spcPct val="0"/>
        </a:spcAft>
        <a:buSzPct val="75000"/>
        <a:buBlip>
          <a:blip r:embed="rId16"/>
        </a:buBlip>
        <a:defRPr sz="3200" kern="1200">
          <a:solidFill>
            <a:srgbClr val="000066"/>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SzPct val="75000"/>
        <a:buBlip>
          <a:blip r:embed="rId16"/>
        </a:buBlip>
        <a:defRPr sz="2800" kern="1200">
          <a:solidFill>
            <a:srgbClr val="000066"/>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SzPct val="75000"/>
        <a:buBlip>
          <a:blip r:embed="rId16"/>
        </a:buBlip>
        <a:defRPr sz="2400" kern="1200">
          <a:solidFill>
            <a:srgbClr val="000066"/>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SzPct val="75000"/>
        <a:buBlip>
          <a:blip r:embed="rId16"/>
        </a:buBlip>
        <a:defRPr sz="2000" kern="1200">
          <a:solidFill>
            <a:srgbClr val="000066"/>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SzPct val="75000"/>
        <a:buBlip>
          <a:blip r:embed="rId16"/>
        </a:buBlip>
        <a:defRPr sz="2000" kern="1200">
          <a:solidFill>
            <a:srgbClr val="000066"/>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image" Target="../media/image7.png"/><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image" Target="../media/image6.gif"/><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ubtitle 5"/>
          <p:cNvSpPr>
            <a:spLocks noGrp="1"/>
          </p:cNvSpPr>
          <p:nvPr>
            <p:ph type="subTitle" idx="1"/>
          </p:nvPr>
        </p:nvSpPr>
        <p:spPr>
          <a:xfrm>
            <a:off x="1371600" y="3806574"/>
            <a:ext cx="6400800" cy="746656"/>
          </a:xfrm>
        </p:spPr>
        <p:txBody>
          <a:bodyPr/>
          <a:lstStyle/>
          <a:p>
            <a:r>
              <a:rPr lang="en-US" dirty="0" smtClean="0">
                <a:latin typeface="Arial" charset="0"/>
                <a:cs typeface="Arial" charset="0"/>
              </a:rPr>
              <a:t>Calculating Coding Effort</a:t>
            </a:r>
          </a:p>
        </p:txBody>
      </p:sp>
      <p:grpSp>
        <p:nvGrpSpPr>
          <p:cNvPr id="2" name="Group 8"/>
          <p:cNvGrpSpPr>
            <a:grpSpLocks/>
          </p:cNvGrpSpPr>
          <p:nvPr/>
        </p:nvGrpSpPr>
        <p:grpSpPr bwMode="auto">
          <a:xfrm>
            <a:off x="2011680" y="1841500"/>
            <a:ext cx="5492206" cy="810948"/>
            <a:chOff x="2362200" y="2286000"/>
            <a:chExt cx="6027872" cy="972604"/>
          </a:xfrm>
        </p:grpSpPr>
        <p:pic>
          <p:nvPicPr>
            <p:cNvPr id="14340" name="Picture 6" descr="blueoptimaLogo_SVG_final_6017W_1217H_2400dpi_2_5inW_0_5inH.png"/>
            <p:cNvPicPr>
              <a:picLocks noChangeAspect="1"/>
            </p:cNvPicPr>
            <p:nvPr/>
          </p:nvPicPr>
          <p:blipFill>
            <a:blip r:embed="rId2" cstate="print"/>
            <a:srcRect/>
            <a:stretch>
              <a:fillRect/>
            </a:stretch>
          </p:blipFill>
          <p:spPr bwMode="auto">
            <a:xfrm>
              <a:off x="3581400" y="2286000"/>
              <a:ext cx="4808672" cy="972604"/>
            </a:xfrm>
            <a:prstGeom prst="rect">
              <a:avLst/>
            </a:prstGeom>
            <a:noFill/>
            <a:ln w="9525">
              <a:noFill/>
              <a:miter lim="800000"/>
              <a:headEnd/>
              <a:tailEnd/>
            </a:ln>
          </p:spPr>
        </p:pic>
        <p:pic>
          <p:nvPicPr>
            <p:cNvPr id="14341" name="Picture 7" descr="BlueOptima+BlueDot+2400dpi+Page02.png"/>
            <p:cNvPicPr>
              <a:picLocks noChangeAspect="1"/>
            </p:cNvPicPr>
            <p:nvPr/>
          </p:nvPicPr>
          <p:blipFill>
            <a:blip r:embed="rId3" cstate="print"/>
            <a:srcRect/>
            <a:stretch>
              <a:fillRect/>
            </a:stretch>
          </p:blipFill>
          <p:spPr bwMode="auto">
            <a:xfrm>
              <a:off x="2362200" y="2286000"/>
              <a:ext cx="1137089" cy="780794"/>
            </a:xfrm>
            <a:prstGeom prst="rect">
              <a:avLst/>
            </a:prstGeom>
            <a:noFill/>
            <a:ln w="9525">
              <a:noFill/>
              <a:miter lim="800000"/>
              <a:headEnd/>
              <a:tailEnd/>
            </a:ln>
          </p:spPr>
        </p:pic>
      </p:grpSp>
      <p:sp>
        <p:nvSpPr>
          <p:cNvPr id="7" name="Rectangle 6"/>
          <p:cNvSpPr/>
          <p:nvPr/>
        </p:nvSpPr>
        <p:spPr>
          <a:xfrm>
            <a:off x="6" y="5298056"/>
            <a:ext cx="8999621" cy="4169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Box 2"/>
          <p:cNvSpPr txBox="1">
            <a:spLocks noChangeArrowheads="1" noChangeShapeType="1"/>
          </p:cNvSpPr>
          <p:nvPr/>
        </p:nvSpPr>
        <p:spPr bwMode="auto">
          <a:xfrm>
            <a:off x="4797809" y="2652448"/>
            <a:ext cx="2706077" cy="488950"/>
          </a:xfrm>
          <a:prstGeom prst="rect">
            <a:avLst/>
          </a:prstGeom>
          <a:noFill/>
          <a:ln w="0" algn="in">
            <a:noFill/>
            <a:miter lim="800000"/>
            <a:headEnd/>
            <a:tailEnd/>
          </a:ln>
        </p:spPr>
        <p:txBody>
          <a:bodyPr lIns="36195" tIns="36195" rIns="36195" bIns="36195"/>
          <a:lstStyle/>
          <a:p>
            <a:r>
              <a:rPr lang="en-GB" sz="2000" b="1" i="1" dirty="0" smtClean="0">
                <a:solidFill>
                  <a:srgbClr val="000066"/>
                </a:solidFill>
              </a:rPr>
              <a:t>… better software; </a:t>
            </a:r>
          </a:p>
          <a:p>
            <a:r>
              <a:rPr lang="en-GB" sz="2000" b="1" i="1" dirty="0">
                <a:solidFill>
                  <a:srgbClr val="000066"/>
                </a:solidFill>
              </a:rPr>
              <a:t>	</a:t>
            </a:r>
            <a:r>
              <a:rPr lang="en-GB" sz="2000" b="1" i="1" dirty="0" smtClean="0">
                <a:solidFill>
                  <a:srgbClr val="000066"/>
                </a:solidFill>
              </a:rPr>
              <a:t>leaner, faster</a:t>
            </a:r>
            <a:endParaRPr lang="en-US" sz="2000" b="1" i="1" dirty="0">
              <a:solidFill>
                <a:srgbClr val="000066"/>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Example Source Code Metrics</a:t>
            </a:r>
            <a:endParaRPr lang="en-GB" dirty="0"/>
          </a:p>
        </p:txBody>
      </p:sp>
      <p:sp>
        <p:nvSpPr>
          <p:cNvPr id="2" name="Rectangle 1"/>
          <p:cNvSpPr/>
          <p:nvPr/>
        </p:nvSpPr>
        <p:spPr>
          <a:xfrm>
            <a:off x="457200" y="1089663"/>
            <a:ext cx="2556170" cy="1005837"/>
          </a:xfrm>
          <a:prstGeom prst="rect">
            <a:avLst/>
          </a:prstGeom>
        </p:spPr>
        <p:txBody>
          <a:bodyPr wrap="square">
            <a:spAutoFit/>
          </a:bodyPr>
          <a:lstStyle/>
          <a:p>
            <a:r>
              <a:rPr lang="en-GB" sz="1167" dirty="0" smtClean="0">
                <a:solidFill>
                  <a:srgbClr val="222222"/>
                </a:solidFill>
                <a:latin typeface="arial" panose="020B0604020202020204" pitchFamily="34" charset="0"/>
              </a:rPr>
              <a:t>Examples of the types of static source code metrics that are gathered from every interaction that every developer has with source files.</a:t>
            </a:r>
            <a:endParaRPr lang="en-GB" sz="1167" dirty="0"/>
          </a:p>
        </p:txBody>
      </p:sp>
      <p:pic>
        <p:nvPicPr>
          <p:cNvPr id="3" name="Picture 2"/>
          <p:cNvPicPr>
            <a:picLocks noChangeAspect="1"/>
          </p:cNvPicPr>
          <p:nvPr/>
        </p:nvPicPr>
        <p:blipFill>
          <a:blip r:embed="rId2"/>
          <a:stretch>
            <a:fillRect/>
          </a:stretch>
        </p:blipFill>
        <p:spPr>
          <a:xfrm>
            <a:off x="3013370" y="1089663"/>
            <a:ext cx="5528650" cy="4136026"/>
          </a:xfrm>
          <a:prstGeom prst="rect">
            <a:avLst/>
          </a:prstGeom>
        </p:spPr>
      </p:pic>
    </p:spTree>
    <p:extLst>
      <p:ext uri="{BB962C8B-B14F-4D97-AF65-F5344CB8AC3E}">
        <p14:creationId xmlns:p14="http://schemas.microsoft.com/office/powerpoint/2010/main" val="16380308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Source File Types Covered</a:t>
            </a:r>
            <a:endParaRPr lang="en-GB" dirty="0"/>
          </a:p>
        </p:txBody>
      </p:sp>
      <p:pic>
        <p:nvPicPr>
          <p:cNvPr id="1026" name="Picture 2"/>
          <p:cNvPicPr>
            <a:picLocks noChangeAspect="1" noChangeArrowheads="1"/>
          </p:cNvPicPr>
          <p:nvPr/>
        </p:nvPicPr>
        <p:blipFill>
          <a:blip r:embed="rId2" cstate="print"/>
          <a:srcRect/>
          <a:stretch>
            <a:fillRect/>
          </a:stretch>
        </p:blipFill>
        <p:spPr bwMode="auto">
          <a:xfrm>
            <a:off x="1457487" y="1675673"/>
            <a:ext cx="6231786" cy="2529076"/>
          </a:xfrm>
          <a:prstGeom prst="rect">
            <a:avLst/>
          </a:prstGeom>
          <a:noFill/>
          <a:ln w="9525">
            <a:noFill/>
            <a:miter lim="800000"/>
            <a:headEnd/>
            <a:tailEnd/>
          </a:ln>
          <a:effectLst/>
        </p:spPr>
      </p:pic>
      <p:sp>
        <p:nvSpPr>
          <p:cNvPr id="11" name="TextBox 10"/>
          <p:cNvSpPr txBox="1"/>
          <p:nvPr/>
        </p:nvSpPr>
        <p:spPr>
          <a:xfrm>
            <a:off x="1348353" y="1060119"/>
            <a:ext cx="6340919" cy="271934"/>
          </a:xfrm>
          <a:prstGeom prst="rect">
            <a:avLst/>
          </a:prstGeom>
          <a:noFill/>
        </p:spPr>
        <p:txBody>
          <a:bodyPr wrap="square" rtlCol="0">
            <a:spAutoFit/>
          </a:bodyPr>
          <a:lstStyle/>
          <a:p>
            <a:r>
              <a:rPr lang="en-GB" sz="1167" dirty="0" smtClean="0">
                <a:solidFill>
                  <a:schemeClr val="bg1"/>
                </a:solidFill>
              </a:rPr>
              <a:t>Selection of supported </a:t>
            </a:r>
            <a:r>
              <a:rPr lang="en-GB" sz="1167" dirty="0">
                <a:solidFill>
                  <a:schemeClr val="bg1"/>
                </a:solidFill>
              </a:rPr>
              <a:t>languages and file types which require initial configuration </a:t>
            </a:r>
            <a:r>
              <a:rPr lang="en-GB" sz="1167" dirty="0" smtClean="0">
                <a:solidFill>
                  <a:schemeClr val="bg1"/>
                </a:solidFill>
              </a:rPr>
              <a:t>include:</a:t>
            </a:r>
            <a:endParaRPr lang="en-GB" sz="1167" dirty="0">
              <a:solidFill>
                <a:schemeClr val="bg1"/>
              </a:solidFill>
            </a:endParaRPr>
          </a:p>
        </p:txBody>
      </p:sp>
      <p:sp>
        <p:nvSpPr>
          <p:cNvPr id="2" name="Rectangle 1"/>
          <p:cNvSpPr/>
          <p:nvPr/>
        </p:nvSpPr>
        <p:spPr>
          <a:xfrm>
            <a:off x="1348354" y="4204749"/>
            <a:ext cx="6373366" cy="810735"/>
          </a:xfrm>
          <a:prstGeom prst="rect">
            <a:avLst/>
          </a:prstGeom>
        </p:spPr>
        <p:txBody>
          <a:bodyPr wrap="square">
            <a:spAutoFit/>
          </a:bodyPr>
          <a:lstStyle/>
          <a:p>
            <a:r>
              <a:rPr lang="en-GB" sz="1167" dirty="0">
                <a:solidFill>
                  <a:srgbClr val="222222"/>
                </a:solidFill>
                <a:latin typeface="arial" panose="020B0604020202020204" pitchFamily="34" charset="0"/>
              </a:rPr>
              <a:t>The number of static metrics generated for each of these languages may vary. Whatever the number of static metrics gathered, BlueOptima generates an optimised performance model based on the static metrics available for each language type encountered in your source code repositories.</a:t>
            </a:r>
            <a:endParaRPr lang="en-GB" sz="1167" dirty="0"/>
          </a:p>
        </p:txBody>
      </p:sp>
    </p:spTree>
    <p:extLst>
      <p:ext uri="{BB962C8B-B14F-4D97-AF65-F5344CB8AC3E}">
        <p14:creationId xmlns:p14="http://schemas.microsoft.com/office/powerpoint/2010/main" val="42302123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What is Coding Effort?</a:t>
            </a:r>
            <a:endParaRPr lang="en-GB" dirty="0"/>
          </a:p>
        </p:txBody>
      </p:sp>
      <p:sp>
        <p:nvSpPr>
          <p:cNvPr id="5" name="Text Placeholder 4"/>
          <p:cNvSpPr>
            <a:spLocks noGrp="1"/>
          </p:cNvSpPr>
          <p:nvPr>
            <p:ph type="body" idx="1"/>
          </p:nvPr>
        </p:nvSpPr>
        <p:spPr/>
        <p:txBody>
          <a:bodyPr/>
          <a:lstStyle/>
          <a:p>
            <a:r>
              <a:rPr lang="en-GB" dirty="0" smtClean="0"/>
              <a:t>Putting Coding Effort into the context of other endeavours to quantify the productivity of software developers.</a:t>
            </a:r>
            <a:endParaRPr lang="en-GB" dirty="0"/>
          </a:p>
        </p:txBody>
      </p:sp>
    </p:spTree>
    <p:extLst>
      <p:ext uri="{BB962C8B-B14F-4D97-AF65-F5344CB8AC3E}">
        <p14:creationId xmlns:p14="http://schemas.microsoft.com/office/powerpoint/2010/main" val="32430173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Why Productivity Measures Fail</a:t>
            </a:r>
            <a:endParaRPr lang="en-GB" dirty="0"/>
          </a:p>
        </p:txBody>
      </p:sp>
      <p:sp>
        <p:nvSpPr>
          <p:cNvPr id="16" name="Text Placeholder 12"/>
          <p:cNvSpPr txBox="1">
            <a:spLocks/>
          </p:cNvSpPr>
          <p:nvPr/>
        </p:nvSpPr>
        <p:spPr bwMode="auto">
          <a:xfrm>
            <a:off x="632461" y="1453444"/>
            <a:ext cx="4726940" cy="373522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1400" kern="1200">
                <a:solidFill>
                  <a:schemeClr val="tx1"/>
                </a:solidFill>
                <a:latin typeface="Henderson BCG Sans Light" pitchFamily="34" charset="0"/>
                <a:ea typeface="+mn-ea"/>
                <a:cs typeface="Henderson BCG Sans Light" pitchFamily="34" charset="0"/>
              </a:defRPr>
            </a:lvl1pPr>
            <a:lvl2pPr algn="l" rtl="0" eaLnBrk="1" fontAlgn="base" hangingPunct="1">
              <a:spcBef>
                <a:spcPct val="0"/>
              </a:spcBef>
              <a:spcAft>
                <a:spcPct val="0"/>
              </a:spcAft>
              <a:buClr>
                <a:schemeClr val="tx2"/>
              </a:buClr>
              <a:buSzPct val="75000"/>
              <a:buFont typeface="Wingdings" pitchFamily="2" charset="2"/>
              <a:defRPr sz="1400" b="1" kern="1200">
                <a:solidFill>
                  <a:schemeClr val="tx1"/>
                </a:solidFill>
                <a:latin typeface="Henderson BCG Sans" pitchFamily="34" charset="0"/>
                <a:ea typeface="+mn-ea"/>
                <a:cs typeface="Henderson BCG Sans" pitchFamily="34" charset="0"/>
              </a:defRPr>
            </a:lvl2pPr>
            <a:lvl3pPr algn="l" rtl="0" eaLnBrk="1" fontAlgn="base" hangingPunct="1">
              <a:spcBef>
                <a:spcPct val="0"/>
              </a:spcBef>
              <a:spcAft>
                <a:spcPct val="0"/>
              </a:spcAft>
              <a:buClr>
                <a:schemeClr val="tx2"/>
              </a:buClr>
              <a:buFont typeface="Arial" charset="0"/>
              <a:defRPr sz="1400" i="1" kern="1200">
                <a:solidFill>
                  <a:srgbClr val="007254"/>
                </a:solidFill>
                <a:latin typeface="Henderson BCG Sans" pitchFamily="34" charset="0"/>
                <a:ea typeface="+mn-ea"/>
                <a:cs typeface="Henderson BCG Sans" pitchFamily="34" charset="0"/>
              </a:defRPr>
            </a:lvl3pPr>
            <a:lvl4pPr marL="185738" indent="-185738" algn="l" rtl="0" eaLnBrk="1" fontAlgn="base" hangingPunct="1">
              <a:spcBef>
                <a:spcPct val="0"/>
              </a:spcBef>
              <a:spcAft>
                <a:spcPct val="0"/>
              </a:spcAft>
              <a:buClr>
                <a:srgbClr val="007254"/>
              </a:buClr>
              <a:buSzPct val="75000"/>
              <a:buFont typeface="Wingdings" pitchFamily="2" charset="2"/>
              <a:buChar char="l"/>
              <a:defRPr sz="1400" kern="1200">
                <a:solidFill>
                  <a:schemeClr val="tx1"/>
                </a:solidFill>
                <a:latin typeface="Henderson BCG Sans Light" pitchFamily="34" charset="0"/>
                <a:ea typeface="+mn-ea"/>
                <a:cs typeface="Henderson BCG Sans Light" pitchFamily="34" charset="0"/>
              </a:defRPr>
            </a:lvl4pPr>
            <a:lvl5pPr marL="355600" indent="-177800" algn="l" rtl="0" eaLnBrk="1" fontAlgn="base" hangingPunct="1">
              <a:spcBef>
                <a:spcPct val="0"/>
              </a:spcBef>
              <a:spcAft>
                <a:spcPct val="0"/>
              </a:spcAft>
              <a:buClr>
                <a:srgbClr val="007254"/>
              </a:buClr>
              <a:buFont typeface="Arial" charset="0"/>
              <a:buChar char="–"/>
              <a:defRPr sz="1400" kern="1200">
                <a:solidFill>
                  <a:schemeClr val="tx1"/>
                </a:solidFill>
                <a:latin typeface="Henderson BCG Sans Light" pitchFamily="34" charset="0"/>
                <a:ea typeface="+mn-ea"/>
                <a:cs typeface="Henderson BCG Sans Light"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3">
              <a:buClr>
                <a:schemeClr val="bg2"/>
              </a:buClr>
            </a:pPr>
            <a:endParaRPr lang="en-GB" sz="1167" dirty="0">
              <a:solidFill>
                <a:schemeClr val="bg1"/>
              </a:solidFill>
            </a:endParaRPr>
          </a:p>
          <a:p>
            <a:pPr lvl="3">
              <a:buClr>
                <a:schemeClr val="bg2"/>
              </a:buClr>
            </a:pPr>
            <a:r>
              <a:rPr lang="en-GB" sz="1167" dirty="0">
                <a:solidFill>
                  <a:schemeClr val="bg1"/>
                </a:solidFill>
              </a:rPr>
              <a:t>T</a:t>
            </a:r>
            <a:r>
              <a:rPr lang="en-GB" sz="1167" dirty="0" smtClean="0">
                <a:solidFill>
                  <a:schemeClr val="bg1"/>
                </a:solidFill>
              </a:rPr>
              <a:t>hey </a:t>
            </a:r>
            <a:r>
              <a:rPr lang="en-GB" sz="1167" dirty="0">
                <a:solidFill>
                  <a:schemeClr val="bg1"/>
                </a:solidFill>
              </a:rPr>
              <a:t>incur material overheads to calculate and track output metrics. In many cases the overhead proves larger than the benefits afforded by the output metrics </a:t>
            </a:r>
          </a:p>
          <a:p>
            <a:pPr lvl="4">
              <a:buClr>
                <a:schemeClr val="bg2"/>
              </a:buClr>
            </a:pPr>
            <a:r>
              <a:rPr lang="en-GB" sz="1167" i="1" dirty="0">
                <a:solidFill>
                  <a:schemeClr val="bg1"/>
                </a:solidFill>
              </a:rPr>
              <a:t>e.g. Function point analysis</a:t>
            </a:r>
            <a:r>
              <a:rPr lang="en-GB" sz="1167" dirty="0">
                <a:solidFill>
                  <a:schemeClr val="bg1"/>
                </a:solidFill>
              </a:rPr>
              <a:t> </a:t>
            </a:r>
            <a:r>
              <a:rPr lang="en-GB" sz="1167" dirty="0" smtClean="0">
                <a:solidFill>
                  <a:schemeClr val="bg1"/>
                </a:solidFill>
              </a:rPr>
              <a:t>(requires </a:t>
            </a:r>
            <a:r>
              <a:rPr lang="en-GB" sz="1167" dirty="0">
                <a:solidFill>
                  <a:schemeClr val="bg1"/>
                </a:solidFill>
              </a:rPr>
              <a:t>a lot of </a:t>
            </a:r>
            <a:r>
              <a:rPr lang="en-GB" sz="1167" dirty="0" smtClean="0">
                <a:solidFill>
                  <a:schemeClr val="bg1"/>
                </a:solidFill>
              </a:rPr>
              <a:t>training </a:t>
            </a:r>
            <a:r>
              <a:rPr lang="en-GB" sz="1167" dirty="0">
                <a:solidFill>
                  <a:schemeClr val="bg1"/>
                </a:solidFill>
              </a:rPr>
              <a:t>and also dependent on the requirement gathering process)</a:t>
            </a:r>
          </a:p>
          <a:p>
            <a:pPr lvl="3">
              <a:buClr>
                <a:schemeClr val="bg2"/>
              </a:buClr>
            </a:pPr>
            <a:endParaRPr lang="en-GB" sz="1167" dirty="0">
              <a:solidFill>
                <a:schemeClr val="bg1"/>
              </a:solidFill>
            </a:endParaRPr>
          </a:p>
          <a:p>
            <a:pPr lvl="3">
              <a:buClr>
                <a:schemeClr val="bg2"/>
              </a:buClr>
            </a:pPr>
            <a:endParaRPr lang="en-GB" sz="1167" dirty="0">
              <a:solidFill>
                <a:schemeClr val="bg1"/>
              </a:solidFill>
            </a:endParaRPr>
          </a:p>
          <a:p>
            <a:pPr lvl="3">
              <a:buClr>
                <a:schemeClr val="bg2"/>
              </a:buClr>
            </a:pPr>
            <a:r>
              <a:rPr lang="en-GB" sz="1167" dirty="0" smtClean="0">
                <a:solidFill>
                  <a:schemeClr val="bg1"/>
                </a:solidFill>
              </a:rPr>
              <a:t>They are</a:t>
            </a:r>
            <a:r>
              <a:rPr lang="en-GB" sz="1167" dirty="0" smtClean="0">
                <a:solidFill>
                  <a:schemeClr val="bg1"/>
                </a:solidFill>
              </a:rPr>
              <a:t> </a:t>
            </a:r>
            <a:r>
              <a:rPr lang="en-GB" sz="1167" dirty="0">
                <a:solidFill>
                  <a:schemeClr val="bg1"/>
                </a:solidFill>
              </a:rPr>
              <a:t>often difficult to deploy standard </a:t>
            </a:r>
            <a:r>
              <a:rPr lang="en-GB" sz="1167" dirty="0" smtClean="0">
                <a:solidFill>
                  <a:schemeClr val="bg1"/>
                </a:solidFill>
              </a:rPr>
              <a:t>functional output </a:t>
            </a:r>
            <a:r>
              <a:rPr lang="en-GB" sz="1167" dirty="0">
                <a:solidFill>
                  <a:schemeClr val="bg1"/>
                </a:solidFill>
              </a:rPr>
              <a:t>measurements if application development teams are following different approaches for capturing functional and technical requirements</a:t>
            </a:r>
          </a:p>
          <a:p>
            <a:pPr lvl="4">
              <a:buClr>
                <a:schemeClr val="bg2"/>
              </a:buClr>
            </a:pPr>
            <a:r>
              <a:rPr lang="en-GB" sz="1167" i="1" dirty="0">
                <a:solidFill>
                  <a:schemeClr val="bg1"/>
                </a:solidFill>
              </a:rPr>
              <a:t>e.g. Story points</a:t>
            </a:r>
            <a:r>
              <a:rPr lang="en-GB" sz="1167" dirty="0">
                <a:solidFill>
                  <a:schemeClr val="bg1"/>
                </a:solidFill>
              </a:rPr>
              <a:t> </a:t>
            </a:r>
            <a:r>
              <a:rPr lang="en-GB" sz="1167" dirty="0" smtClean="0">
                <a:solidFill>
                  <a:schemeClr val="bg1"/>
                </a:solidFill>
              </a:rPr>
              <a:t>(useful </a:t>
            </a:r>
            <a:r>
              <a:rPr lang="en-GB" sz="1167" dirty="0">
                <a:solidFill>
                  <a:schemeClr val="bg1"/>
                </a:solidFill>
              </a:rPr>
              <a:t>for teams following agile methodology </a:t>
            </a:r>
            <a:r>
              <a:rPr lang="en-GB" sz="1167" dirty="0" smtClean="0">
                <a:solidFill>
                  <a:schemeClr val="bg1"/>
                </a:solidFill>
              </a:rPr>
              <a:t>only and only relevant within individual teams, not across organisations)</a:t>
            </a:r>
            <a:endParaRPr lang="en-GB" sz="1167" dirty="0">
              <a:solidFill>
                <a:schemeClr val="bg1"/>
              </a:solidFill>
            </a:endParaRPr>
          </a:p>
          <a:p>
            <a:pPr lvl="4">
              <a:buClr>
                <a:schemeClr val="bg2"/>
              </a:buClr>
            </a:pPr>
            <a:endParaRPr lang="en-GB" sz="1167" dirty="0">
              <a:solidFill>
                <a:schemeClr val="bg1"/>
              </a:solidFill>
            </a:endParaRPr>
          </a:p>
          <a:p>
            <a:pPr lvl="3">
              <a:buClr>
                <a:schemeClr val="bg2"/>
              </a:buClr>
            </a:pPr>
            <a:endParaRPr lang="en-GB" sz="1167" dirty="0">
              <a:solidFill>
                <a:schemeClr val="bg1"/>
              </a:solidFill>
            </a:endParaRPr>
          </a:p>
          <a:p>
            <a:pPr lvl="3">
              <a:buClr>
                <a:schemeClr val="bg2"/>
              </a:buClr>
            </a:pPr>
            <a:r>
              <a:rPr lang="en-GB" sz="1167" dirty="0" smtClean="0">
                <a:solidFill>
                  <a:schemeClr val="bg1"/>
                </a:solidFill>
              </a:rPr>
              <a:t>They a</a:t>
            </a:r>
            <a:r>
              <a:rPr lang="en-GB" sz="1167" dirty="0" smtClean="0">
                <a:solidFill>
                  <a:schemeClr val="bg1"/>
                </a:solidFill>
              </a:rPr>
              <a:t>re </a:t>
            </a:r>
            <a:r>
              <a:rPr lang="en-GB" sz="1167" dirty="0">
                <a:solidFill>
                  <a:schemeClr val="bg1"/>
                </a:solidFill>
              </a:rPr>
              <a:t>not an appropriately broad measure of what it is that software developers do from day to day when evaluating output</a:t>
            </a:r>
          </a:p>
          <a:p>
            <a:pPr lvl="4">
              <a:buClr>
                <a:schemeClr val="bg2"/>
              </a:buClr>
            </a:pPr>
            <a:r>
              <a:rPr lang="en-GB" sz="1167" i="1" dirty="0">
                <a:solidFill>
                  <a:schemeClr val="bg1"/>
                </a:solidFill>
              </a:rPr>
              <a:t>e.g. Lines of code</a:t>
            </a:r>
            <a:r>
              <a:rPr lang="en-GB" sz="1167" dirty="0">
                <a:solidFill>
                  <a:schemeClr val="bg1"/>
                </a:solidFill>
              </a:rPr>
              <a:t> </a:t>
            </a:r>
            <a:r>
              <a:rPr lang="en-GB" sz="1167" dirty="0" smtClean="0">
                <a:solidFill>
                  <a:schemeClr val="bg1"/>
                </a:solidFill>
              </a:rPr>
              <a:t>(provides </a:t>
            </a:r>
            <a:r>
              <a:rPr lang="en-GB" sz="1167" dirty="0">
                <a:solidFill>
                  <a:schemeClr val="bg1"/>
                </a:solidFill>
              </a:rPr>
              <a:t>a very narrow account of what developers have delivered and is highly variable across software development languages) </a:t>
            </a:r>
          </a:p>
        </p:txBody>
      </p:sp>
      <p:sp>
        <p:nvSpPr>
          <p:cNvPr id="20" name="Rectangle 19"/>
          <p:cNvSpPr/>
          <p:nvPr/>
        </p:nvSpPr>
        <p:spPr>
          <a:xfrm>
            <a:off x="1394711" y="1023054"/>
            <a:ext cx="3600000" cy="368118"/>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tIns="75000" bIns="75000" rtlCol="0" anchor="ctr" anchorCtr="0"/>
          <a:lstStyle>
            <a:defPPr>
              <a:defRPr lang="en-GB"/>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GB" sz="1167" b="1" dirty="0">
                <a:solidFill>
                  <a:schemeClr val="bg1"/>
                </a:solidFill>
                <a:latin typeface="Henderson BCG Sans" panose="020B0502030402020204" pitchFamily="34" charset="0"/>
                <a:cs typeface="Henderson BCG Sans" panose="020B0502030402020204" pitchFamily="34" charset="0"/>
              </a:rPr>
              <a:t>Most methodologies fail because… </a:t>
            </a:r>
          </a:p>
        </p:txBody>
      </p:sp>
      <p:cxnSp>
        <p:nvCxnSpPr>
          <p:cNvPr id="21" name="Straight Connector 20"/>
          <p:cNvCxnSpPr/>
          <p:nvPr/>
        </p:nvCxnSpPr>
        <p:spPr>
          <a:xfrm flipV="1">
            <a:off x="1411125" y="1394132"/>
            <a:ext cx="3600000" cy="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Flowchart: Extract 21"/>
          <p:cNvSpPr/>
          <p:nvPr/>
        </p:nvSpPr>
        <p:spPr>
          <a:xfrm rot="5400000">
            <a:off x="4159251" y="2998616"/>
            <a:ext cx="3160888" cy="522111"/>
          </a:xfrm>
          <a:prstGeom prst="flowChartExtract">
            <a:avLst/>
          </a:prstGeom>
          <a:ln/>
        </p:spPr>
        <p:style>
          <a:lnRef idx="1">
            <a:schemeClr val="accent1"/>
          </a:lnRef>
          <a:fillRef idx="3">
            <a:schemeClr val="accent1"/>
          </a:fillRef>
          <a:effectRef idx="2">
            <a:schemeClr val="accent1"/>
          </a:effectRef>
          <a:fontRef idx="minor">
            <a:schemeClr val="lt1"/>
          </a:fontRef>
        </p:style>
        <p:txBody>
          <a:bodyPr tIns="75000" bIns="75000" rtlCol="0" anchor="ctr" anchorCtr="0"/>
          <a:lstStyle/>
          <a:p>
            <a:pPr algn="ctr"/>
            <a:endParaRPr lang="en-GB" sz="1167">
              <a:solidFill>
                <a:schemeClr val="bg1"/>
              </a:solidFill>
              <a:latin typeface="Henderson BCG Sans Light" pitchFamily="34" charset="0"/>
              <a:cs typeface="Henderson BCG Sans Light" pitchFamily="34" charset="0"/>
            </a:endParaRPr>
          </a:p>
        </p:txBody>
      </p:sp>
      <p:grpSp>
        <p:nvGrpSpPr>
          <p:cNvPr id="2" name="Group 1"/>
          <p:cNvGrpSpPr/>
          <p:nvPr/>
        </p:nvGrpSpPr>
        <p:grpSpPr>
          <a:xfrm>
            <a:off x="6054989" y="1409137"/>
            <a:ext cx="2325000" cy="3657611"/>
            <a:chOff x="6732587" y="1837268"/>
            <a:chExt cx="2790000" cy="4389133"/>
          </a:xfrm>
        </p:grpSpPr>
        <p:sp>
          <p:nvSpPr>
            <p:cNvPr id="26" name="Rounded Rectangle 25"/>
            <p:cNvSpPr/>
            <p:nvPr/>
          </p:nvSpPr>
          <p:spPr>
            <a:xfrm>
              <a:off x="6732587" y="1837268"/>
              <a:ext cx="2790000" cy="4389133"/>
            </a:xfrm>
            <a:prstGeom prst="roundRect">
              <a:avLst/>
            </a:prstGeom>
            <a:ln>
              <a:solidFill>
                <a:schemeClr val="bg2"/>
              </a:solidFill>
            </a:ln>
          </p:spPr>
          <p:style>
            <a:lnRef idx="2">
              <a:schemeClr val="accent1"/>
            </a:lnRef>
            <a:fillRef idx="1">
              <a:schemeClr val="lt1"/>
            </a:fillRef>
            <a:effectRef idx="0">
              <a:schemeClr val="accent1"/>
            </a:effectRef>
            <a:fontRef idx="minor">
              <a:schemeClr val="dk1"/>
            </a:fontRef>
          </p:style>
          <p:txBody>
            <a:bodyPr tIns="75000" bIns="75000" rtlCol="0" anchor="ctr" anchorCtr="0"/>
            <a:lstStyle/>
            <a:p>
              <a:pPr algn="ctr"/>
              <a:endParaRPr lang="en-GB" sz="1167">
                <a:solidFill>
                  <a:schemeClr val="bg1"/>
                </a:solidFill>
                <a:latin typeface="Henderson BCG Sans Light" pitchFamily="34" charset="0"/>
                <a:cs typeface="Henderson BCG Sans Light" pitchFamily="34" charset="0"/>
              </a:endParaRPr>
            </a:p>
          </p:txBody>
        </p:sp>
        <p:sp>
          <p:nvSpPr>
            <p:cNvPr id="23" name="Text Placeholder 12"/>
            <p:cNvSpPr txBox="1">
              <a:spLocks/>
            </p:cNvSpPr>
            <p:nvPr/>
          </p:nvSpPr>
          <p:spPr bwMode="auto">
            <a:xfrm>
              <a:off x="6928944" y="1998752"/>
              <a:ext cx="2388477" cy="3975703"/>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1400" kern="1200">
                  <a:solidFill>
                    <a:schemeClr val="tx1"/>
                  </a:solidFill>
                  <a:latin typeface="Henderson BCG Sans Light" pitchFamily="34" charset="0"/>
                  <a:ea typeface="+mn-ea"/>
                  <a:cs typeface="Henderson BCG Sans Light" pitchFamily="34" charset="0"/>
                </a:defRPr>
              </a:lvl1pPr>
              <a:lvl2pPr algn="l" rtl="0" eaLnBrk="1" fontAlgn="base" hangingPunct="1">
                <a:spcBef>
                  <a:spcPct val="0"/>
                </a:spcBef>
                <a:spcAft>
                  <a:spcPct val="0"/>
                </a:spcAft>
                <a:buClr>
                  <a:schemeClr val="tx2"/>
                </a:buClr>
                <a:buSzPct val="75000"/>
                <a:buFont typeface="Wingdings" pitchFamily="2" charset="2"/>
                <a:defRPr sz="1400" b="1" kern="1200">
                  <a:solidFill>
                    <a:schemeClr val="tx1"/>
                  </a:solidFill>
                  <a:latin typeface="Henderson BCG Sans" pitchFamily="34" charset="0"/>
                  <a:ea typeface="+mn-ea"/>
                  <a:cs typeface="Henderson BCG Sans" pitchFamily="34" charset="0"/>
                </a:defRPr>
              </a:lvl2pPr>
              <a:lvl3pPr algn="l" rtl="0" eaLnBrk="1" fontAlgn="base" hangingPunct="1">
                <a:spcBef>
                  <a:spcPct val="0"/>
                </a:spcBef>
                <a:spcAft>
                  <a:spcPct val="0"/>
                </a:spcAft>
                <a:buClr>
                  <a:schemeClr val="tx2"/>
                </a:buClr>
                <a:buFont typeface="Arial" charset="0"/>
                <a:defRPr sz="1400" i="1" kern="1200">
                  <a:solidFill>
                    <a:srgbClr val="007254"/>
                  </a:solidFill>
                  <a:latin typeface="Henderson BCG Sans" pitchFamily="34" charset="0"/>
                  <a:ea typeface="+mn-ea"/>
                  <a:cs typeface="Henderson BCG Sans" pitchFamily="34" charset="0"/>
                </a:defRPr>
              </a:lvl3pPr>
              <a:lvl4pPr marL="185738" indent="-185738" algn="l" rtl="0" eaLnBrk="1" fontAlgn="base" hangingPunct="1">
                <a:spcBef>
                  <a:spcPct val="0"/>
                </a:spcBef>
                <a:spcAft>
                  <a:spcPct val="0"/>
                </a:spcAft>
                <a:buClr>
                  <a:srgbClr val="007254"/>
                </a:buClr>
                <a:buSzPct val="75000"/>
                <a:buFont typeface="Wingdings" pitchFamily="2" charset="2"/>
                <a:buChar char="l"/>
                <a:defRPr sz="1400" kern="1200">
                  <a:solidFill>
                    <a:schemeClr val="tx1"/>
                  </a:solidFill>
                  <a:latin typeface="Henderson BCG Sans Light" pitchFamily="34" charset="0"/>
                  <a:ea typeface="+mn-ea"/>
                  <a:cs typeface="Henderson BCG Sans Light" pitchFamily="34" charset="0"/>
                </a:defRPr>
              </a:lvl4pPr>
              <a:lvl5pPr marL="355600" indent="-177800" algn="l" rtl="0" eaLnBrk="1" fontAlgn="base" hangingPunct="1">
                <a:spcBef>
                  <a:spcPct val="0"/>
                </a:spcBef>
                <a:spcAft>
                  <a:spcPct val="0"/>
                </a:spcAft>
                <a:buClr>
                  <a:srgbClr val="007254"/>
                </a:buClr>
                <a:buFont typeface="Arial" charset="0"/>
                <a:buChar char="–"/>
                <a:defRPr sz="1400" kern="1200">
                  <a:solidFill>
                    <a:schemeClr val="tx1"/>
                  </a:solidFill>
                  <a:latin typeface="Henderson BCG Sans Light" pitchFamily="34" charset="0"/>
                  <a:ea typeface="+mn-ea"/>
                  <a:cs typeface="Henderson BCG Sans Light"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78049" lvl="1" algn="ctr"/>
              <a:r>
                <a:rPr lang="en-GB" sz="1000" dirty="0">
                  <a:solidFill>
                    <a:schemeClr val="bg1"/>
                  </a:solidFill>
                </a:rPr>
                <a:t>BlueOptima</a:t>
              </a:r>
            </a:p>
            <a:p>
              <a:pPr marL="78049" lvl="2"/>
              <a:endParaRPr lang="en-GB" sz="1000" dirty="0">
                <a:solidFill>
                  <a:schemeClr val="bg1"/>
                </a:solidFill>
              </a:endParaRPr>
            </a:p>
            <a:p>
              <a:pPr marL="78049" lvl="2"/>
              <a:r>
                <a:rPr lang="en-GB" sz="1000" dirty="0">
                  <a:solidFill>
                    <a:schemeClr val="bg1"/>
                  </a:solidFill>
                </a:rPr>
                <a:t>BlueOptima addresses these </a:t>
              </a:r>
              <a:r>
                <a:rPr lang="en-GB" sz="1000" dirty="0" smtClean="0">
                  <a:solidFill>
                    <a:schemeClr val="bg1"/>
                  </a:solidFill>
                </a:rPr>
                <a:t>shortcomings:</a:t>
              </a:r>
              <a:endParaRPr lang="en-GB" sz="1000" dirty="0">
                <a:solidFill>
                  <a:schemeClr val="bg1"/>
                </a:solidFill>
              </a:endParaRPr>
            </a:p>
            <a:p>
              <a:pPr marL="78049" lvl="2"/>
              <a:endParaRPr lang="en-GB" sz="1000" dirty="0">
                <a:solidFill>
                  <a:schemeClr val="bg1"/>
                </a:solidFill>
              </a:endParaRPr>
            </a:p>
            <a:p>
              <a:pPr lvl="3"/>
              <a:r>
                <a:rPr lang="en-GB" sz="1000" dirty="0">
                  <a:solidFill>
                    <a:schemeClr val="bg1"/>
                  </a:solidFill>
                </a:rPr>
                <a:t>Automatic capture of metrics through the BlueOptima Integrator which plugs into all source code repositories and task tracking systems</a:t>
              </a:r>
            </a:p>
            <a:p>
              <a:pPr lvl="3"/>
              <a:endParaRPr lang="en-GB" sz="1000" dirty="0">
                <a:solidFill>
                  <a:schemeClr val="bg1"/>
                </a:solidFill>
              </a:endParaRPr>
            </a:p>
            <a:p>
              <a:pPr lvl="3"/>
              <a:r>
                <a:rPr lang="en-GB" sz="1000" dirty="0">
                  <a:solidFill>
                    <a:schemeClr val="bg1"/>
                  </a:solidFill>
                </a:rPr>
                <a:t>Development methodology, language </a:t>
              </a:r>
              <a:r>
                <a:rPr lang="en-GB" sz="1000" dirty="0" smtClean="0">
                  <a:solidFill>
                    <a:schemeClr val="bg1"/>
                  </a:solidFill>
                </a:rPr>
                <a:t>and</a:t>
              </a:r>
              <a:r>
                <a:rPr lang="en-GB" sz="1000" dirty="0" smtClean="0">
                  <a:solidFill>
                    <a:schemeClr val="bg1"/>
                  </a:solidFill>
                </a:rPr>
                <a:t> </a:t>
              </a:r>
              <a:r>
                <a:rPr lang="en-GB" sz="1000" dirty="0">
                  <a:solidFill>
                    <a:schemeClr val="bg1"/>
                  </a:solidFill>
                </a:rPr>
                <a:t>platform </a:t>
              </a:r>
              <a:r>
                <a:rPr lang="en-GB" sz="1000" dirty="0" smtClean="0">
                  <a:solidFill>
                    <a:schemeClr val="bg1"/>
                  </a:solidFill>
                </a:rPr>
                <a:t>agnostic. </a:t>
              </a:r>
            </a:p>
            <a:p>
              <a:pPr lvl="3"/>
              <a:endParaRPr lang="en-GB" sz="1000" dirty="0">
                <a:solidFill>
                  <a:schemeClr val="bg1"/>
                </a:solidFill>
              </a:endParaRPr>
            </a:p>
            <a:p>
              <a:pPr lvl="3"/>
              <a:r>
                <a:rPr lang="en-GB" sz="1000" dirty="0" smtClean="0">
                  <a:solidFill>
                    <a:schemeClr val="bg1"/>
                  </a:solidFill>
                </a:rPr>
                <a:t>Does </a:t>
              </a:r>
              <a:r>
                <a:rPr lang="en-GB" sz="1000" dirty="0">
                  <a:solidFill>
                    <a:schemeClr val="bg1"/>
                  </a:solidFill>
                </a:rPr>
                <a:t>not require any change in software developer behaviour or tooling</a:t>
              </a:r>
            </a:p>
            <a:p>
              <a:pPr lvl="3"/>
              <a:endParaRPr lang="en-GB" sz="1000" dirty="0">
                <a:solidFill>
                  <a:schemeClr val="bg1"/>
                </a:solidFill>
              </a:endParaRPr>
            </a:p>
            <a:p>
              <a:pPr lvl="3"/>
              <a:r>
                <a:rPr lang="en-GB" sz="1000" dirty="0">
                  <a:solidFill>
                    <a:schemeClr val="bg1"/>
                  </a:solidFill>
                </a:rPr>
                <a:t>Evaluates a software developer’s contributions in the broadest sense possible</a:t>
              </a:r>
            </a:p>
            <a:p>
              <a:pPr lvl="3"/>
              <a:endParaRPr lang="en-GB" sz="1000" dirty="0">
                <a:solidFill>
                  <a:schemeClr val="bg1"/>
                </a:solidFill>
              </a:endParaRPr>
            </a:p>
          </p:txBody>
        </p:sp>
      </p:grpSp>
    </p:spTree>
    <p:extLst>
      <p:ext uri="{BB962C8B-B14F-4D97-AF65-F5344CB8AC3E}">
        <p14:creationId xmlns:p14="http://schemas.microsoft.com/office/powerpoint/2010/main" val="35246403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Calculating Coding Effort</a:t>
            </a:r>
            <a:endParaRPr lang="en-GB" dirty="0"/>
          </a:p>
        </p:txBody>
      </p:sp>
      <p:sp>
        <p:nvSpPr>
          <p:cNvPr id="5" name="Text Placeholder 4"/>
          <p:cNvSpPr>
            <a:spLocks noGrp="1"/>
          </p:cNvSpPr>
          <p:nvPr>
            <p:ph type="body" idx="1"/>
          </p:nvPr>
        </p:nvSpPr>
        <p:spPr/>
        <p:txBody>
          <a:bodyPr/>
          <a:lstStyle/>
          <a:p>
            <a:r>
              <a:rPr lang="en-GB" dirty="0" smtClean="0"/>
              <a:t>A more detailed account of how BlueOptima calculates Coding Effort.</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Calculating Coding Effort</a:t>
            </a:r>
            <a:endParaRPr lang="en-GB" dirty="0"/>
          </a:p>
        </p:txBody>
      </p:sp>
      <p:sp>
        <p:nvSpPr>
          <p:cNvPr id="3" name="Text Placeholder 2"/>
          <p:cNvSpPr>
            <a:spLocks noGrp="1"/>
          </p:cNvSpPr>
          <p:nvPr>
            <p:ph type="body" sz="quarter" idx="4294967295"/>
          </p:nvPr>
        </p:nvSpPr>
        <p:spPr>
          <a:xfrm>
            <a:off x="443964" y="1069990"/>
            <a:ext cx="4019550" cy="4111625"/>
          </a:xfrm>
        </p:spPr>
        <p:txBody>
          <a:bodyPr/>
          <a:lstStyle/>
          <a:p>
            <a:pPr lvl="0" eaLnBrk="0" hangingPunct="0"/>
            <a:r>
              <a:rPr lang="en-US" altLang="en-US" sz="1200" dirty="0">
                <a:solidFill>
                  <a:srgbClr val="1F497D"/>
                </a:solidFill>
                <a:latin typeface="Franklin Gothic Book" panose="020B0503020102020204" pitchFamily="34" charset="0"/>
                <a:ea typeface="Times New Roman" panose="02020603050405020304" pitchFamily="18" charset="0"/>
                <a:cs typeface="Times New Roman" panose="02020603050405020304" pitchFamily="18" charset="0"/>
              </a:rPr>
              <a:t>At the core of the benchmarking data is BlueOptima’s proprietary Coding Effort Analytics™ technology, initially developed through Cambridge University research in a project carried out across the Judge Business School, The Computer Laboratory, and the St John’s Innovation Centre. More than a decade of Research &amp; Development has culminated in BlueOptima’s highly sophisticated ability to quantify, benchmark, and analyze Coding Effort based on source code change. </a:t>
            </a:r>
            <a:endParaRPr lang="en-US" altLang="en-US" sz="1200" dirty="0" smtClean="0">
              <a:solidFill>
                <a:srgbClr val="1F497D"/>
              </a:solidFill>
              <a:latin typeface="Franklin Gothic Book" panose="020B0503020102020204" pitchFamily="34" charset="0"/>
              <a:ea typeface="Times New Roman" panose="02020603050405020304" pitchFamily="18" charset="0"/>
              <a:cs typeface="Times New Roman" panose="02020603050405020304" pitchFamily="18" charset="0"/>
            </a:endParaRPr>
          </a:p>
          <a:p>
            <a:pPr lvl="0" eaLnBrk="0" hangingPunct="0"/>
            <a:endParaRPr lang="en-GB" altLang="en-US" sz="200" dirty="0"/>
          </a:p>
          <a:p>
            <a:pPr lvl="0" eaLnBrk="0" hangingPunct="0"/>
            <a:r>
              <a:rPr lang="en-US" altLang="en-US" sz="1200" b="1" dirty="0" smtClean="0">
                <a:solidFill>
                  <a:srgbClr val="1F497D"/>
                </a:solidFill>
                <a:latin typeface="Franklin Gothic Book" panose="020B0503020102020204" pitchFamily="34" charset="0"/>
                <a:ea typeface="Times New Roman" panose="02020603050405020304" pitchFamily="18" charset="0"/>
                <a:cs typeface="Times New Roman" panose="02020603050405020304" pitchFamily="18" charset="0"/>
              </a:rPr>
              <a:t>Coding Effort is a measure of the relative effort, calculable in hours, that code change represents for an average developer delivering change into an application based on the history of change delivered into that application.</a:t>
            </a:r>
          </a:p>
        </p:txBody>
      </p:sp>
      <p:pic>
        <p:nvPicPr>
          <p:cNvPr id="2049" name="Picture 44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247" y="2652302"/>
            <a:ext cx="4124873" cy="259467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444500" y="13528"/>
            <a:ext cx="153953"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6200" tIns="38100" rIns="76200" bIns="38100" numCol="1" anchor="ctr" anchorCtr="0" compatLnSpc="1">
            <a:prstTxWarp prst="textNoShape">
              <a:avLst/>
            </a:prstTxWarp>
            <a:spAutoFit/>
          </a:bodyPr>
          <a:lstStyle/>
          <a:p>
            <a:endParaRPr lang="en-GB"/>
          </a:p>
        </p:txBody>
      </p:sp>
      <p:sp>
        <p:nvSpPr>
          <p:cNvPr id="7" name="Text Placeholder 2"/>
          <p:cNvSpPr txBox="1">
            <a:spLocks/>
          </p:cNvSpPr>
          <p:nvPr/>
        </p:nvSpPr>
        <p:spPr bwMode="auto">
          <a:xfrm>
            <a:off x="4435575" y="1069473"/>
            <a:ext cx="4179011" cy="41121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75000"/>
              <a:buBlip>
                <a:blip r:embed="rId4"/>
              </a:buBlip>
              <a:defRPr sz="1167" kern="1200">
                <a:solidFill>
                  <a:srgbClr val="000066"/>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SzPct val="75000"/>
              <a:buBlip>
                <a:blip r:embed="rId4"/>
              </a:buBlip>
              <a:defRPr sz="2800" kern="1200">
                <a:solidFill>
                  <a:srgbClr val="000066"/>
                </a:solidFill>
                <a:latin typeface="Times New Roman" pitchFamily="18" charset="0"/>
                <a:ea typeface="+mn-ea"/>
                <a:cs typeface="Times New Roman" pitchFamily="18" charset="0"/>
              </a:defRPr>
            </a:lvl2pPr>
            <a:lvl3pPr marL="1143000" indent="-228600" algn="l" rtl="0" eaLnBrk="0" fontAlgn="base" hangingPunct="0">
              <a:spcBef>
                <a:spcPct val="20000"/>
              </a:spcBef>
              <a:spcAft>
                <a:spcPct val="0"/>
              </a:spcAft>
              <a:buSzPct val="75000"/>
              <a:buBlip>
                <a:blip r:embed="rId4"/>
              </a:buBlip>
              <a:defRPr sz="2400" kern="1200">
                <a:solidFill>
                  <a:srgbClr val="000066"/>
                </a:solidFill>
                <a:latin typeface="Times New Roman" pitchFamily="18" charset="0"/>
                <a:ea typeface="+mn-ea"/>
                <a:cs typeface="Times New Roman" pitchFamily="18" charset="0"/>
              </a:defRPr>
            </a:lvl3pPr>
            <a:lvl4pPr marL="1600200" indent="-228600" algn="l" rtl="0" eaLnBrk="0" fontAlgn="base" hangingPunct="0">
              <a:spcBef>
                <a:spcPct val="20000"/>
              </a:spcBef>
              <a:spcAft>
                <a:spcPct val="0"/>
              </a:spcAft>
              <a:buSzPct val="75000"/>
              <a:buBlip>
                <a:blip r:embed="rId4"/>
              </a:buBlip>
              <a:defRPr sz="2000" kern="1200">
                <a:solidFill>
                  <a:srgbClr val="000066"/>
                </a:solidFill>
                <a:latin typeface="Times New Roman" pitchFamily="18" charset="0"/>
                <a:ea typeface="+mn-ea"/>
                <a:cs typeface="Times New Roman" pitchFamily="18" charset="0"/>
              </a:defRPr>
            </a:lvl4pPr>
            <a:lvl5pPr marL="2057400" indent="-228600" algn="l" rtl="0" eaLnBrk="0" fontAlgn="base" hangingPunct="0">
              <a:spcBef>
                <a:spcPct val="20000"/>
              </a:spcBef>
              <a:spcAft>
                <a:spcPct val="0"/>
              </a:spcAft>
              <a:buSzPct val="75000"/>
              <a:buBlip>
                <a:blip r:embed="rId4"/>
              </a:buBlip>
              <a:defRPr sz="2000" kern="1200">
                <a:solidFill>
                  <a:srgbClr val="000066"/>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altLang="en-US" dirty="0" smtClean="0">
                <a:solidFill>
                  <a:srgbClr val="1F497D"/>
                </a:solidFill>
                <a:latin typeface="Franklin Gothic Book" panose="020B0503020102020204" pitchFamily="34" charset="0"/>
                <a:ea typeface="Times New Roman" panose="02020603050405020304" pitchFamily="18" charset="0"/>
              </a:rPr>
              <a:t>The </a:t>
            </a:r>
            <a:r>
              <a:rPr lang="en-US" altLang="en-US" dirty="0">
                <a:solidFill>
                  <a:srgbClr val="1F497D"/>
                </a:solidFill>
                <a:latin typeface="Franklin Gothic Book" panose="020B0503020102020204" pitchFamily="34" charset="0"/>
                <a:ea typeface="Times New Roman" panose="02020603050405020304" pitchFamily="18" charset="0"/>
              </a:rPr>
              <a:t>calculation of Coding Effort is done by evaluating every change made by all developers as they contribute their code through the software development process. Every change is evaluated in terms of an array of static source code metrics (up to </a:t>
            </a:r>
            <a:r>
              <a:rPr lang="en-US" altLang="en-US" dirty="0" smtClean="0">
                <a:solidFill>
                  <a:srgbClr val="1F497D"/>
                </a:solidFill>
                <a:latin typeface="Franklin Gothic Book" panose="020B0503020102020204" pitchFamily="34" charset="0"/>
                <a:ea typeface="Times New Roman" panose="02020603050405020304" pitchFamily="18" charset="0"/>
              </a:rPr>
              <a:t>36 </a:t>
            </a:r>
            <a:r>
              <a:rPr lang="en-US" altLang="en-US" dirty="0">
                <a:solidFill>
                  <a:srgbClr val="1F497D"/>
                </a:solidFill>
                <a:latin typeface="Franklin Gothic Book" panose="020B0503020102020204" pitchFamily="34" charset="0"/>
                <a:ea typeface="Times New Roman" panose="02020603050405020304" pitchFamily="18" charset="0"/>
              </a:rPr>
              <a:t>static metrics, covering more than 70 source code </a:t>
            </a:r>
            <a:r>
              <a:rPr lang="en-US" altLang="en-US" dirty="0" smtClean="0">
                <a:solidFill>
                  <a:srgbClr val="1F497D"/>
                </a:solidFill>
                <a:latin typeface="Franklin Gothic Book" panose="020B0503020102020204" pitchFamily="34" charset="0"/>
                <a:ea typeface="Times New Roman" panose="02020603050405020304" pitchFamily="18" charset="0"/>
              </a:rPr>
              <a:t>types). </a:t>
            </a:r>
            <a:r>
              <a:rPr lang="en-US" altLang="en-US" dirty="0">
                <a:solidFill>
                  <a:srgbClr val="1F497D"/>
                </a:solidFill>
                <a:latin typeface="Franklin Gothic Book" panose="020B0503020102020204" pitchFamily="34" charset="0"/>
                <a:ea typeface="Times New Roman" panose="02020603050405020304" pitchFamily="18" charset="0"/>
              </a:rPr>
              <a:t>The change delivered by developers is then benchmarked based on the Volume, Complexity, and </a:t>
            </a:r>
            <a:r>
              <a:rPr lang="en-US" altLang="en-US" dirty="0" smtClean="0">
                <a:solidFill>
                  <a:srgbClr val="1F497D"/>
                </a:solidFill>
                <a:latin typeface="Franklin Gothic Book" panose="020B0503020102020204" pitchFamily="34" charset="0"/>
                <a:ea typeface="Times New Roman" panose="02020603050405020304" pitchFamily="18" charset="0"/>
              </a:rPr>
              <a:t>Inter-relatedness </a:t>
            </a:r>
            <a:r>
              <a:rPr lang="en-US" altLang="en-US" dirty="0">
                <a:solidFill>
                  <a:srgbClr val="1F497D"/>
                </a:solidFill>
                <a:latin typeface="Franklin Gothic Book" panose="020B0503020102020204" pitchFamily="34" charset="0"/>
                <a:ea typeface="Times New Roman" panose="02020603050405020304" pitchFamily="18" charset="0"/>
              </a:rPr>
              <a:t>of change delivered by developers.</a:t>
            </a:r>
            <a:endParaRPr lang="en-US" altLang="en-US" sz="3333" dirty="0">
              <a:latin typeface="Arial" panose="020B0604020202020204" pitchFamily="34" charset="0"/>
            </a:endParaRPr>
          </a:p>
        </p:txBody>
      </p:sp>
    </p:spTree>
    <p:extLst>
      <p:ext uri="{BB962C8B-B14F-4D97-AF65-F5344CB8AC3E}">
        <p14:creationId xmlns:p14="http://schemas.microsoft.com/office/powerpoint/2010/main" val="25987034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Principles of Coding Effort</a:t>
            </a:r>
            <a:endParaRPr lang="en-US" dirty="0"/>
          </a:p>
        </p:txBody>
      </p:sp>
      <p:sp>
        <p:nvSpPr>
          <p:cNvPr id="14" name="Content Placeholder 13"/>
          <p:cNvSpPr>
            <a:spLocks noGrp="1"/>
          </p:cNvSpPr>
          <p:nvPr>
            <p:ph idx="4294967295"/>
          </p:nvPr>
        </p:nvSpPr>
        <p:spPr>
          <a:xfrm>
            <a:off x="1292172" y="1054100"/>
            <a:ext cx="6286500" cy="4310063"/>
          </a:xfrm>
        </p:spPr>
        <p:txBody>
          <a:bodyPr>
            <a:normAutofit fontScale="92500" lnSpcReduction="20000"/>
          </a:bodyPr>
          <a:lstStyle/>
          <a:p>
            <a:pPr>
              <a:spcBef>
                <a:spcPts val="500"/>
              </a:spcBef>
            </a:pPr>
            <a:r>
              <a:rPr lang="en-GB" sz="1833" b="1" dirty="0">
                <a:latin typeface="Arial" panose="020B0604020202020204" pitchFamily="34" charset="0"/>
                <a:cs typeface="Arial" panose="020B0604020202020204" pitchFamily="34" charset="0"/>
              </a:rPr>
              <a:t>Coding Effort is a measure of the average </a:t>
            </a:r>
            <a:r>
              <a:rPr lang="en-GB" sz="1833" b="1" i="1" dirty="0">
                <a:latin typeface="Arial" panose="020B0604020202020204" pitchFamily="34" charset="0"/>
                <a:cs typeface="Arial" panose="020B0604020202020204" pitchFamily="34" charset="0"/>
              </a:rPr>
              <a:t>intellectual effort </a:t>
            </a:r>
            <a:r>
              <a:rPr lang="en-GB" sz="1833" b="1" dirty="0">
                <a:latin typeface="Arial" panose="020B0604020202020204" pitchFamily="34" charset="0"/>
                <a:cs typeface="Arial" panose="020B0604020202020204" pitchFamily="34" charset="0"/>
              </a:rPr>
              <a:t>that has been delivered by a population of programmers</a:t>
            </a:r>
          </a:p>
          <a:p>
            <a:pPr>
              <a:spcBef>
                <a:spcPts val="500"/>
              </a:spcBef>
            </a:pPr>
            <a:r>
              <a:rPr lang="en-GB" sz="1833" b="1" dirty="0">
                <a:latin typeface="Arial" panose="020B0604020202020204" pitchFamily="34" charset="0"/>
                <a:cs typeface="Arial" panose="020B0604020202020204" pitchFamily="34" charset="0"/>
              </a:rPr>
              <a:t>The “effort” delivered by a programmer is a measure of </a:t>
            </a:r>
            <a:r>
              <a:rPr lang="en-GB" sz="1833" b="1" i="1" dirty="0">
                <a:latin typeface="Arial" panose="020B0604020202020204" pitchFamily="34" charset="0"/>
                <a:cs typeface="Arial" panose="020B0604020202020204" pitchFamily="34" charset="0"/>
              </a:rPr>
              <a:t>work</a:t>
            </a:r>
            <a:r>
              <a:rPr lang="en-GB" sz="1833" b="1" dirty="0">
                <a:latin typeface="Arial" panose="020B0604020202020204" pitchFamily="34" charset="0"/>
                <a:cs typeface="Arial" panose="020B0604020202020204" pitchFamily="34" charset="0"/>
              </a:rPr>
              <a:t> that reflects two things:</a:t>
            </a:r>
          </a:p>
          <a:p>
            <a:pPr marL="761970" lvl="1" indent="-380985">
              <a:spcBef>
                <a:spcPts val="500"/>
              </a:spcBef>
              <a:buNone/>
            </a:pPr>
            <a:endParaRPr lang="en-GB" sz="1667" b="1" dirty="0">
              <a:latin typeface="Arial" panose="020B0604020202020204" pitchFamily="34" charset="0"/>
              <a:cs typeface="Arial" panose="020B0604020202020204" pitchFamily="34" charset="0"/>
            </a:endParaRPr>
          </a:p>
          <a:p>
            <a:pPr marL="761970" lvl="1" indent="-380985">
              <a:spcBef>
                <a:spcPts val="500"/>
              </a:spcBef>
              <a:buNone/>
            </a:pPr>
            <a:endParaRPr lang="en-GB" sz="1667" b="1" dirty="0">
              <a:latin typeface="Arial" panose="020B0604020202020204" pitchFamily="34" charset="0"/>
              <a:cs typeface="Arial" panose="020B0604020202020204" pitchFamily="34" charset="0"/>
            </a:endParaRPr>
          </a:p>
          <a:p>
            <a:pPr marL="761970" lvl="1" indent="-380985">
              <a:spcBef>
                <a:spcPts val="500"/>
              </a:spcBef>
              <a:buNone/>
            </a:pPr>
            <a:endParaRPr lang="en-GB" sz="1667" b="1" dirty="0">
              <a:latin typeface="Arial" panose="020B0604020202020204" pitchFamily="34" charset="0"/>
              <a:cs typeface="Arial" panose="020B0604020202020204" pitchFamily="34" charset="0"/>
            </a:endParaRPr>
          </a:p>
          <a:p>
            <a:pPr marL="761970" lvl="1" indent="-380985">
              <a:spcBef>
                <a:spcPts val="500"/>
              </a:spcBef>
              <a:buNone/>
            </a:pPr>
            <a:endParaRPr lang="en-GB" sz="1667" b="1" dirty="0">
              <a:latin typeface="Arial" panose="020B0604020202020204" pitchFamily="34" charset="0"/>
              <a:cs typeface="Arial" panose="020B0604020202020204" pitchFamily="34" charset="0"/>
            </a:endParaRPr>
          </a:p>
          <a:p>
            <a:pPr marL="761970" lvl="1" indent="-380985">
              <a:spcBef>
                <a:spcPts val="500"/>
              </a:spcBef>
              <a:buNone/>
            </a:pPr>
            <a:endParaRPr lang="en-GB" sz="1667" b="1" dirty="0">
              <a:latin typeface="Arial" panose="020B0604020202020204" pitchFamily="34" charset="0"/>
              <a:cs typeface="Arial" panose="020B0604020202020204" pitchFamily="34" charset="0"/>
            </a:endParaRPr>
          </a:p>
          <a:p>
            <a:pPr marL="761970" lvl="1" indent="-380985">
              <a:spcBef>
                <a:spcPts val="500"/>
              </a:spcBef>
              <a:buNone/>
            </a:pPr>
            <a:endParaRPr lang="en-GB" sz="1667" b="1" dirty="0">
              <a:latin typeface="Arial" panose="020B0604020202020204" pitchFamily="34" charset="0"/>
              <a:cs typeface="Arial" panose="020B0604020202020204" pitchFamily="34" charset="0"/>
            </a:endParaRPr>
          </a:p>
          <a:p>
            <a:pPr marL="761970" lvl="1" indent="-380985">
              <a:spcBef>
                <a:spcPts val="500"/>
              </a:spcBef>
              <a:buNone/>
            </a:pPr>
            <a:endParaRPr lang="en-GB" sz="1667" b="1" dirty="0">
              <a:latin typeface="Arial" panose="020B0604020202020204" pitchFamily="34" charset="0"/>
              <a:cs typeface="Arial" panose="020B0604020202020204" pitchFamily="34" charset="0"/>
            </a:endParaRPr>
          </a:p>
          <a:p>
            <a:pPr marL="761970" lvl="1" indent="-380985">
              <a:spcBef>
                <a:spcPts val="500"/>
              </a:spcBef>
              <a:buNone/>
            </a:pPr>
            <a:endParaRPr lang="en-GB" sz="1667" b="1" dirty="0">
              <a:latin typeface="Arial" panose="020B0604020202020204" pitchFamily="34" charset="0"/>
              <a:cs typeface="Arial" panose="020B0604020202020204" pitchFamily="34" charset="0"/>
            </a:endParaRPr>
          </a:p>
          <a:p>
            <a:pPr marL="761970" lvl="1" indent="-380985">
              <a:spcBef>
                <a:spcPts val="500"/>
              </a:spcBef>
              <a:buNone/>
            </a:pPr>
            <a:endParaRPr lang="en-GB" sz="1667" b="1" dirty="0">
              <a:latin typeface="Arial" panose="020B0604020202020204" pitchFamily="34" charset="0"/>
              <a:cs typeface="Arial" panose="020B0604020202020204" pitchFamily="34" charset="0"/>
            </a:endParaRPr>
          </a:p>
          <a:p>
            <a:pPr marL="714346" lvl="1" indent="-333362">
              <a:spcBef>
                <a:spcPts val="500"/>
              </a:spcBef>
              <a:buFont typeface="+mj-lt"/>
              <a:buAutoNum type="arabicPeriod"/>
            </a:pPr>
            <a:r>
              <a:rPr lang="en-GB" sz="667" dirty="0">
                <a:latin typeface="Arial" panose="020B0604020202020204" pitchFamily="34" charset="0"/>
                <a:cs typeface="Arial" panose="020B0604020202020204" pitchFamily="34" charset="0"/>
              </a:rPr>
              <a:t>In order to achieve their objective of delivering quality applications to an agreed timeframe programmers create and or update a variety of source and configuration files. These file types will differ in terms of difficulty (e.g. work on C++ will require more effort than an HTML file). This relative difficulty is evaluated in terms of all activity undertaken on that given source file type by all developers within the scope of the analysis</a:t>
            </a:r>
          </a:p>
          <a:p>
            <a:pPr marL="714346" lvl="1" indent="-333362">
              <a:spcBef>
                <a:spcPts val="500"/>
              </a:spcBef>
              <a:buFont typeface="+mj-lt"/>
              <a:buAutoNum type="arabicPeriod"/>
            </a:pPr>
            <a:r>
              <a:rPr lang="en-GB" sz="667" dirty="0">
                <a:latin typeface="Arial" panose="020B0604020202020204" pitchFamily="34" charset="0"/>
                <a:cs typeface="Arial" panose="020B0604020202020204" pitchFamily="34" charset="0"/>
              </a:rPr>
              <a:t>Considerations outside the control of the programmer will impact their ability to carry out this work such as other developers working on the same source files or the pre-existing interdependencies of the source file on the wider application</a:t>
            </a:r>
          </a:p>
          <a:p>
            <a:pPr marL="714346" lvl="1" indent="-333362">
              <a:spcBef>
                <a:spcPts val="500"/>
              </a:spcBef>
              <a:buNone/>
            </a:pPr>
            <a:r>
              <a:rPr lang="en-GB" sz="667" dirty="0">
                <a:latin typeface="Arial" panose="020B0604020202020204" pitchFamily="34" charset="0"/>
                <a:cs typeface="Arial" panose="020B0604020202020204" pitchFamily="34" charset="0"/>
              </a:rPr>
              <a:t>Note: Higher levels of effort demanded by coding activity will require greater investments of time and higher levels of programmer ability to achieve</a:t>
            </a:r>
          </a:p>
          <a:p>
            <a:endParaRPr lang="en-GB" sz="1667" dirty="0">
              <a:latin typeface="Arial" panose="020B0604020202020204" pitchFamily="34" charset="0"/>
              <a:cs typeface="Arial" panose="020B0604020202020204" pitchFamily="34" charset="0"/>
            </a:endParaRPr>
          </a:p>
        </p:txBody>
      </p:sp>
      <p:sp>
        <p:nvSpPr>
          <p:cNvPr id="8" name="Slide Number Placeholder 3"/>
          <p:cNvSpPr>
            <a:spLocks noGrp="1"/>
          </p:cNvSpPr>
          <p:nvPr>
            <p:ph type="sldNum" sz="quarter" idx="4294967295"/>
          </p:nvPr>
        </p:nvSpPr>
        <p:spPr bwMode="auto">
          <a:xfrm>
            <a:off x="7366000" y="5211763"/>
            <a:ext cx="1778000" cy="304800"/>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EEB2CBE8-7325-4D29-8DC1-9FEC5E2030DC}" type="slidenum">
              <a:rPr lang="en-US" smtClean="0"/>
              <a:pPr fontAlgn="base">
                <a:spcBef>
                  <a:spcPct val="0"/>
                </a:spcBef>
                <a:spcAft>
                  <a:spcPct val="0"/>
                </a:spcAft>
                <a:defRPr/>
              </a:pPr>
              <a:t>6</a:t>
            </a:fld>
            <a:endParaRPr lang="en-US" dirty="0" smtClean="0"/>
          </a:p>
        </p:txBody>
      </p:sp>
      <p:graphicFrame>
        <p:nvGraphicFramePr>
          <p:cNvPr id="6" name="Diagram 5"/>
          <p:cNvGraphicFramePr/>
          <p:nvPr>
            <p:extLst/>
          </p:nvPr>
        </p:nvGraphicFramePr>
        <p:xfrm>
          <a:off x="1535373" y="2292598"/>
          <a:ext cx="6005015" cy="22079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05154844"/>
      </p:ext>
    </p:extLst>
  </p:cSld>
  <p:clrMapOvr>
    <a:masterClrMapping/>
  </p:clrMapOvr>
  <p:transition advTm="1692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dgm id="{09720EBA-2F3A-4586-881F-98761FEC7439}"/>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dgm id="{2409DB36-9B60-458D-B07A-F6C7A190E882}"/>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F545F581-FEB7-4CB0-A11F-547F6CDF7769}"/>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xEl>
                                              <p:pRg st="11" end="1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graphicEl>
                                              <a:dgm id="{BC276116-A376-4BE9-A94F-F98BA12BAA7E}"/>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graphicEl>
                                              <a:dgm id="{7EC628E2-18C6-4795-8F25-22CAF7F492F2}"/>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2000"/>
                                  </p:stCondLst>
                                  <p:childTnLst>
                                    <p:set>
                                      <p:cBhvr>
                                        <p:cTn id="42" dur="1" fill="hold">
                                          <p:stCondLst>
                                            <p:cond delay="0"/>
                                          </p:stCondLst>
                                        </p:cTn>
                                        <p:tgtEl>
                                          <p:spTgt spid="1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bldLvl="2"/>
      <p:bldGraphic spid="6"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Underlying Data</a:t>
            </a:r>
            <a:endParaRPr lang="en-GB"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3352980781"/>
              </p:ext>
            </p:extLst>
          </p:nvPr>
        </p:nvGraphicFramePr>
        <p:xfrm>
          <a:off x="4724242" y="1021707"/>
          <a:ext cx="3670300" cy="19288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3"/>
          <p:cNvGraphicFramePr>
            <a:graphicFrameLocks/>
          </p:cNvGraphicFramePr>
          <p:nvPr/>
        </p:nvGraphicFramePr>
        <p:xfrm>
          <a:off x="2574965" y="2962673"/>
          <a:ext cx="7546245" cy="192848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26" name="Documents"/>
          <p:cNvSpPr>
            <a:spLocks noEditPoints="1" noChangeArrowheads="1"/>
          </p:cNvSpPr>
          <p:nvPr/>
        </p:nvSpPr>
        <p:spPr bwMode="auto">
          <a:xfrm>
            <a:off x="6985937" y="4070608"/>
            <a:ext cx="607264" cy="635449"/>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p:spPr>
        <p:txBody>
          <a:bodyPr vert="horz" wrap="square" lIns="18000" tIns="10800" rIns="18000" bIns="10800" numCol="1" anchor="t" anchorCtr="0" compatLnSpc="1">
            <a:prstTxWarp prst="textNoShape">
              <a:avLst/>
            </a:prstTxWarp>
          </a:bodyPr>
          <a:lstStyle/>
          <a:p>
            <a:pPr algn="ctr"/>
            <a:r>
              <a:rPr lang="en-GB" sz="900" dirty="0" smtClean="0">
                <a:solidFill>
                  <a:schemeClr val="bg1"/>
                </a:solidFill>
              </a:rPr>
              <a:t>Source Code</a:t>
            </a:r>
            <a:endParaRPr lang="en-GB" sz="900" dirty="0">
              <a:solidFill>
                <a:schemeClr val="bg1"/>
              </a:solidFill>
            </a:endParaRPr>
          </a:p>
        </p:txBody>
      </p:sp>
      <p:pic>
        <p:nvPicPr>
          <p:cNvPr id="50" name="Picture 49" descr="AnimatedNormalCurves2.gif"/>
          <p:cNvPicPr>
            <a:picLocks noChangeAspect="1"/>
          </p:cNvPicPr>
          <p:nvPr/>
        </p:nvPicPr>
        <p:blipFill>
          <a:blip r:embed="rId12" cstate="print"/>
          <a:stretch>
            <a:fillRect/>
          </a:stretch>
        </p:blipFill>
        <p:spPr>
          <a:xfrm>
            <a:off x="3565608" y="1477799"/>
            <a:ext cx="1031935" cy="1031935"/>
          </a:xfrm>
          <a:prstGeom prst="rect">
            <a:avLst/>
          </a:prstGeom>
        </p:spPr>
      </p:pic>
      <p:grpSp>
        <p:nvGrpSpPr>
          <p:cNvPr id="3" name="Group 59"/>
          <p:cNvGrpSpPr/>
          <p:nvPr/>
        </p:nvGrpSpPr>
        <p:grpSpPr>
          <a:xfrm>
            <a:off x="5143377" y="2488855"/>
            <a:ext cx="3001993" cy="1416169"/>
            <a:chOff x="4226943" y="3027872"/>
            <a:chExt cx="3001993" cy="1699403"/>
          </a:xfrm>
        </p:grpSpPr>
        <p:cxnSp>
          <p:nvCxnSpPr>
            <p:cNvPr id="26" name="Straight Connector 25"/>
            <p:cNvCxnSpPr/>
            <p:nvPr/>
          </p:nvCxnSpPr>
          <p:spPr>
            <a:xfrm flipH="1">
              <a:off x="4502921" y="3140015"/>
              <a:ext cx="8627" cy="158726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124026" y="3157267"/>
              <a:ext cx="8622" cy="105242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71004" y="3131388"/>
              <a:ext cx="8627" cy="71599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6452491" y="3140015"/>
              <a:ext cx="1" cy="43132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131104" y="3102634"/>
              <a:ext cx="2874" cy="347932"/>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6" name="Group 58"/>
            <p:cNvGrpSpPr/>
            <p:nvPr/>
          </p:nvGrpSpPr>
          <p:grpSpPr>
            <a:xfrm>
              <a:off x="4226943" y="3027872"/>
              <a:ext cx="3001993" cy="553998"/>
              <a:chOff x="4226943" y="3027872"/>
              <a:chExt cx="3001993" cy="553998"/>
            </a:xfrm>
          </p:grpSpPr>
          <p:sp>
            <p:nvSpPr>
              <p:cNvPr id="52" name="Left Arrow 51"/>
              <p:cNvSpPr/>
              <p:nvPr/>
            </p:nvSpPr>
            <p:spPr>
              <a:xfrm>
                <a:off x="4226943" y="3146561"/>
                <a:ext cx="3001993" cy="224287"/>
              </a:xfrm>
              <a:prstGeom prst="leftArrow">
                <a:avLst/>
              </a:prstGeom>
              <a:solidFill>
                <a:schemeClr val="tx2"/>
              </a:solidFill>
              <a:ln>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TextBox 52"/>
              <p:cNvSpPr txBox="1"/>
              <p:nvPr/>
            </p:nvSpPr>
            <p:spPr>
              <a:xfrm>
                <a:off x="4641012" y="3027872"/>
                <a:ext cx="372218" cy="553998"/>
              </a:xfrm>
              <a:prstGeom prst="rect">
                <a:avLst/>
              </a:prstGeom>
              <a:solidFill>
                <a:schemeClr val="tx1"/>
              </a:solidFill>
            </p:spPr>
            <p:txBody>
              <a:bodyPr wrap="none" rtlCol="0">
                <a:spAutoFit/>
              </a:bodyPr>
              <a:lstStyle/>
              <a:p>
                <a:r>
                  <a:rPr lang="en-GB" sz="2400" dirty="0" smtClean="0">
                    <a:solidFill>
                      <a:schemeClr val="bg1"/>
                    </a:solidFill>
                    <a:sym typeface="Symbol"/>
                  </a:rPr>
                  <a:t></a:t>
                </a:r>
                <a:endParaRPr lang="en-GB" sz="2400" dirty="0">
                  <a:solidFill>
                    <a:schemeClr val="bg1"/>
                  </a:solidFill>
                </a:endParaRPr>
              </a:p>
            </p:txBody>
          </p:sp>
          <p:sp>
            <p:nvSpPr>
              <p:cNvPr id="54" name="TextBox 53"/>
              <p:cNvSpPr txBox="1"/>
              <p:nvPr/>
            </p:nvSpPr>
            <p:spPr>
              <a:xfrm>
                <a:off x="5270740" y="3027872"/>
                <a:ext cx="372218" cy="553998"/>
              </a:xfrm>
              <a:prstGeom prst="rect">
                <a:avLst/>
              </a:prstGeom>
              <a:solidFill>
                <a:schemeClr val="tx1"/>
              </a:solidFill>
            </p:spPr>
            <p:txBody>
              <a:bodyPr wrap="none" rtlCol="0">
                <a:spAutoFit/>
              </a:bodyPr>
              <a:lstStyle/>
              <a:p>
                <a:r>
                  <a:rPr lang="en-GB" sz="2400" dirty="0" smtClean="0">
                    <a:solidFill>
                      <a:schemeClr val="bg1"/>
                    </a:solidFill>
                    <a:sym typeface="Symbol"/>
                  </a:rPr>
                  <a:t></a:t>
                </a:r>
                <a:endParaRPr lang="en-GB" sz="2400" dirty="0">
                  <a:solidFill>
                    <a:schemeClr val="bg1"/>
                  </a:solidFill>
                </a:endParaRPr>
              </a:p>
            </p:txBody>
          </p:sp>
          <p:sp>
            <p:nvSpPr>
              <p:cNvPr id="55" name="TextBox 54"/>
              <p:cNvSpPr txBox="1"/>
              <p:nvPr/>
            </p:nvSpPr>
            <p:spPr>
              <a:xfrm>
                <a:off x="5934974" y="3027872"/>
                <a:ext cx="372218" cy="553998"/>
              </a:xfrm>
              <a:prstGeom prst="rect">
                <a:avLst/>
              </a:prstGeom>
              <a:solidFill>
                <a:schemeClr val="tx1"/>
              </a:solidFill>
            </p:spPr>
            <p:txBody>
              <a:bodyPr wrap="none" rtlCol="0">
                <a:spAutoFit/>
              </a:bodyPr>
              <a:lstStyle/>
              <a:p>
                <a:r>
                  <a:rPr lang="en-GB" sz="2400" dirty="0" smtClean="0">
                    <a:solidFill>
                      <a:schemeClr val="bg1"/>
                    </a:solidFill>
                    <a:sym typeface="Symbol"/>
                  </a:rPr>
                  <a:t></a:t>
                </a:r>
                <a:endParaRPr lang="en-GB" sz="2400" dirty="0">
                  <a:solidFill>
                    <a:schemeClr val="bg1"/>
                  </a:solidFill>
                </a:endParaRPr>
              </a:p>
            </p:txBody>
          </p:sp>
          <p:sp>
            <p:nvSpPr>
              <p:cNvPr id="57" name="TextBox 56"/>
              <p:cNvSpPr txBox="1"/>
              <p:nvPr/>
            </p:nvSpPr>
            <p:spPr>
              <a:xfrm>
                <a:off x="6625089" y="3027872"/>
                <a:ext cx="372218" cy="553998"/>
              </a:xfrm>
              <a:prstGeom prst="rect">
                <a:avLst/>
              </a:prstGeom>
              <a:solidFill>
                <a:schemeClr val="tx1"/>
              </a:solidFill>
            </p:spPr>
            <p:txBody>
              <a:bodyPr wrap="none" rtlCol="0">
                <a:spAutoFit/>
              </a:bodyPr>
              <a:lstStyle/>
              <a:p>
                <a:r>
                  <a:rPr lang="en-GB" sz="2400" dirty="0" smtClean="0">
                    <a:solidFill>
                      <a:schemeClr val="bg1"/>
                    </a:solidFill>
                    <a:sym typeface="Symbol"/>
                  </a:rPr>
                  <a:t></a:t>
                </a:r>
                <a:endParaRPr lang="en-GB" sz="2400" dirty="0">
                  <a:solidFill>
                    <a:schemeClr val="bg1"/>
                  </a:solidFill>
                </a:endParaRPr>
              </a:p>
            </p:txBody>
          </p:sp>
        </p:grpSp>
      </p:grpSp>
      <p:grpSp>
        <p:nvGrpSpPr>
          <p:cNvPr id="7" name="Group 65"/>
          <p:cNvGrpSpPr/>
          <p:nvPr/>
        </p:nvGrpSpPr>
        <p:grpSpPr>
          <a:xfrm>
            <a:off x="3652760" y="2539210"/>
            <a:ext cx="760144" cy="1094233"/>
            <a:chOff x="1953413" y="3002035"/>
            <a:chExt cx="760144" cy="1313080"/>
          </a:xfrm>
        </p:grpSpPr>
        <p:pic>
          <p:nvPicPr>
            <p:cNvPr id="1031" name="Picture 7"/>
            <p:cNvPicPr>
              <a:picLocks noChangeAspect="1" noChangeArrowheads="1"/>
            </p:cNvPicPr>
            <p:nvPr/>
          </p:nvPicPr>
          <p:blipFill>
            <a:blip r:embed="rId13" cstate="print"/>
            <a:srcRect/>
            <a:stretch>
              <a:fillRect/>
            </a:stretch>
          </p:blipFill>
          <p:spPr bwMode="auto">
            <a:xfrm>
              <a:off x="2001328" y="3002035"/>
              <a:ext cx="681487" cy="841304"/>
            </a:xfrm>
            <a:prstGeom prst="rect">
              <a:avLst/>
            </a:prstGeom>
            <a:noFill/>
            <a:ln w="9525">
              <a:noFill/>
              <a:miter lim="800000"/>
              <a:headEnd/>
              <a:tailEnd/>
            </a:ln>
            <a:effectLst/>
          </p:spPr>
        </p:pic>
        <p:sp>
          <p:nvSpPr>
            <p:cNvPr id="65" name="TextBox 64"/>
            <p:cNvSpPr txBox="1"/>
            <p:nvPr/>
          </p:nvSpPr>
          <p:spPr>
            <a:xfrm>
              <a:off x="1953413" y="3761117"/>
              <a:ext cx="760144" cy="553998"/>
            </a:xfrm>
            <a:prstGeom prst="rect">
              <a:avLst/>
            </a:prstGeom>
            <a:noFill/>
          </p:spPr>
          <p:txBody>
            <a:bodyPr wrap="none" rtlCol="0">
              <a:spAutoFit/>
            </a:bodyPr>
            <a:lstStyle/>
            <a:p>
              <a:pPr algn="ctr"/>
              <a:r>
                <a:rPr lang="en-GB" sz="1200" b="1" dirty="0" smtClean="0">
                  <a:solidFill>
                    <a:schemeClr val="bg1"/>
                  </a:solidFill>
                </a:rPr>
                <a:t>Coding </a:t>
              </a:r>
            </a:p>
            <a:p>
              <a:pPr algn="ctr"/>
              <a:r>
                <a:rPr lang="en-GB" sz="1200" b="1" dirty="0" smtClean="0">
                  <a:solidFill>
                    <a:schemeClr val="bg1"/>
                  </a:solidFill>
                </a:rPr>
                <a:t>Effort</a:t>
              </a:r>
              <a:endParaRPr lang="en-GB" sz="1200" b="1" dirty="0">
                <a:solidFill>
                  <a:schemeClr val="bg1"/>
                </a:solidFill>
              </a:endParaRPr>
            </a:p>
          </p:txBody>
        </p:sp>
      </p:grpSp>
      <p:sp>
        <p:nvSpPr>
          <p:cNvPr id="22" name="TextBox 21"/>
          <p:cNvSpPr txBox="1"/>
          <p:nvPr/>
        </p:nvSpPr>
        <p:spPr>
          <a:xfrm>
            <a:off x="381944" y="1477799"/>
            <a:ext cx="3088705" cy="3416320"/>
          </a:xfrm>
          <a:prstGeom prst="rect">
            <a:avLst/>
          </a:prstGeom>
          <a:noFill/>
        </p:spPr>
        <p:txBody>
          <a:bodyPr wrap="square" rtlCol="0">
            <a:spAutoFit/>
          </a:bodyPr>
          <a:lstStyle/>
          <a:p>
            <a:pPr indent="457200">
              <a:buFont typeface="Wingdings" pitchFamily="2" charset="2"/>
              <a:buChar char="Ø"/>
            </a:pPr>
            <a:r>
              <a:rPr lang="en-GB" sz="1200" b="1" dirty="0" smtClean="0">
                <a:solidFill>
                  <a:schemeClr val="bg1"/>
                </a:solidFill>
              </a:rPr>
              <a:t>Source code </a:t>
            </a:r>
            <a:r>
              <a:rPr lang="en-GB" sz="1200" dirty="0" smtClean="0">
                <a:solidFill>
                  <a:schemeClr val="bg1"/>
                </a:solidFill>
              </a:rPr>
              <a:t>is parsed at the individual </a:t>
            </a:r>
            <a:r>
              <a:rPr lang="en-GB" sz="1200" i="1" dirty="0" smtClean="0">
                <a:solidFill>
                  <a:schemeClr val="bg1"/>
                </a:solidFill>
              </a:rPr>
              <a:t>revision</a:t>
            </a:r>
            <a:r>
              <a:rPr lang="en-GB" sz="1200" dirty="0" smtClean="0">
                <a:solidFill>
                  <a:schemeClr val="bg1"/>
                </a:solidFill>
              </a:rPr>
              <a:t> of each source file by each developer</a:t>
            </a:r>
          </a:p>
          <a:p>
            <a:pPr indent="457200">
              <a:buFont typeface="Wingdings" pitchFamily="2" charset="2"/>
              <a:buChar char="Ø"/>
            </a:pPr>
            <a:endParaRPr lang="en-GB" sz="1200" dirty="0" smtClean="0">
              <a:solidFill>
                <a:schemeClr val="bg1"/>
              </a:solidFill>
            </a:endParaRPr>
          </a:p>
          <a:p>
            <a:pPr indent="457200">
              <a:buFont typeface="Wingdings" pitchFamily="2" charset="2"/>
              <a:buChar char="Ø"/>
            </a:pPr>
            <a:r>
              <a:rPr lang="en-GB" sz="1200" dirty="0" smtClean="0">
                <a:solidFill>
                  <a:schemeClr val="bg1"/>
                </a:solidFill>
              </a:rPr>
              <a:t>Deltas of individual </a:t>
            </a:r>
            <a:r>
              <a:rPr lang="en-GB" sz="1200" i="1" dirty="0" smtClean="0">
                <a:solidFill>
                  <a:schemeClr val="bg1"/>
                </a:solidFill>
              </a:rPr>
              <a:t>revisions</a:t>
            </a:r>
            <a:r>
              <a:rPr lang="en-GB" sz="1200" dirty="0" smtClean="0">
                <a:solidFill>
                  <a:schemeClr val="bg1"/>
                </a:solidFill>
              </a:rPr>
              <a:t> evaluated in terms of up to </a:t>
            </a:r>
            <a:r>
              <a:rPr lang="en-GB" sz="1200" b="1" dirty="0" smtClean="0">
                <a:solidFill>
                  <a:schemeClr val="bg1"/>
                </a:solidFill>
              </a:rPr>
              <a:t>36 static metrics</a:t>
            </a:r>
          </a:p>
          <a:p>
            <a:pPr indent="457200">
              <a:buFont typeface="Wingdings" pitchFamily="2" charset="2"/>
              <a:buChar char="Ø"/>
            </a:pPr>
            <a:endParaRPr lang="en-GB" sz="1200" b="1" dirty="0" smtClean="0">
              <a:solidFill>
                <a:schemeClr val="bg1"/>
              </a:solidFill>
            </a:endParaRPr>
          </a:p>
          <a:p>
            <a:pPr indent="457200">
              <a:buFont typeface="Wingdings" pitchFamily="2" charset="2"/>
              <a:buChar char="Ø"/>
            </a:pPr>
            <a:r>
              <a:rPr lang="en-GB" sz="1200" dirty="0" smtClean="0">
                <a:solidFill>
                  <a:schemeClr val="bg1"/>
                </a:solidFill>
              </a:rPr>
              <a:t>A long term (i.e. 12-24 months) historic sample is automatically extracted from source code repositories </a:t>
            </a:r>
            <a:r>
              <a:rPr lang="en-GB" sz="1200" b="1" dirty="0" smtClean="0">
                <a:solidFill>
                  <a:schemeClr val="bg1"/>
                </a:solidFill>
              </a:rPr>
              <a:t>statistically benchmarked </a:t>
            </a:r>
            <a:r>
              <a:rPr lang="en-GB" sz="1200" dirty="0" smtClean="0">
                <a:solidFill>
                  <a:schemeClr val="bg1"/>
                </a:solidFill>
              </a:rPr>
              <a:t>to calculate relative Coding Effort</a:t>
            </a:r>
          </a:p>
          <a:p>
            <a:pPr indent="457200">
              <a:buFont typeface="Wingdings" pitchFamily="2" charset="2"/>
              <a:buChar char="Ø"/>
            </a:pPr>
            <a:endParaRPr lang="en-GB" sz="1200" dirty="0" smtClean="0">
              <a:solidFill>
                <a:schemeClr val="bg1"/>
              </a:solidFill>
            </a:endParaRPr>
          </a:p>
          <a:p>
            <a:pPr indent="457200">
              <a:buFont typeface="Wingdings" pitchFamily="2" charset="2"/>
              <a:buChar char="Ø"/>
            </a:pPr>
            <a:r>
              <a:rPr lang="en-GB" sz="1200" dirty="0" smtClean="0">
                <a:solidFill>
                  <a:schemeClr val="bg1"/>
                </a:solidFill>
              </a:rPr>
              <a:t>Work tasks (e.g. Jira Issues) undertaken by developers identified in commit comments are tied back to higher level tasks</a:t>
            </a:r>
            <a:endParaRPr lang="en-GB"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graphicEl>
                                              <a:dgm id="{2F855F8C-320E-4B82-9CB6-7C1424266BE1}"/>
                                            </p:graphicEl>
                                          </p:spTgt>
                                        </p:tgtEl>
                                        <p:attrNameLst>
                                          <p:attrName>style.visibility</p:attrName>
                                        </p:attrNameLst>
                                      </p:cBhvr>
                                      <p:to>
                                        <p:strVal val="visible"/>
                                      </p:to>
                                    </p:set>
                                    <p:animEffect transition="in" filter="wipe(down)">
                                      <p:cBhvr>
                                        <p:cTn id="7" dur="500"/>
                                        <p:tgtEl>
                                          <p:spTgt spid="5">
                                            <p:graphicEl>
                                              <a:dgm id="{2F855F8C-320E-4B82-9CB6-7C1424266BE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graphicEl>
                                              <a:dgm id="{AACA04D8-FD9D-4F69-B651-C614A1E1CA4E}"/>
                                            </p:graphicEl>
                                          </p:spTgt>
                                        </p:tgtEl>
                                        <p:attrNameLst>
                                          <p:attrName>style.visibility</p:attrName>
                                        </p:attrNameLst>
                                      </p:cBhvr>
                                      <p:to>
                                        <p:strVal val="visible"/>
                                      </p:to>
                                    </p:set>
                                    <p:animEffect transition="in" filter="wipe(down)">
                                      <p:cBhvr>
                                        <p:cTn id="12" dur="500"/>
                                        <p:tgtEl>
                                          <p:spTgt spid="5">
                                            <p:graphicEl>
                                              <a:dgm id="{AACA04D8-FD9D-4F69-B651-C614A1E1CA4E}"/>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graphicEl>
                                              <a:dgm id="{82BB8A98-9079-43D2-A9A7-7D88E6F9CFDA}"/>
                                            </p:graphicEl>
                                          </p:spTgt>
                                        </p:tgtEl>
                                        <p:attrNameLst>
                                          <p:attrName>style.visibility</p:attrName>
                                        </p:attrNameLst>
                                      </p:cBhvr>
                                      <p:to>
                                        <p:strVal val="visible"/>
                                      </p:to>
                                    </p:set>
                                    <p:animEffect transition="in" filter="wipe(down)">
                                      <p:cBhvr>
                                        <p:cTn id="15" dur="500"/>
                                        <p:tgtEl>
                                          <p:spTgt spid="5">
                                            <p:graphicEl>
                                              <a:dgm id="{82BB8A98-9079-43D2-A9A7-7D88E6F9CFDA}"/>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graphicEl>
                                              <a:dgm id="{5C63F4E1-4459-4A8B-AAFE-0C12F4669AA0}"/>
                                            </p:graphicEl>
                                          </p:spTgt>
                                        </p:tgtEl>
                                        <p:attrNameLst>
                                          <p:attrName>style.visibility</p:attrName>
                                        </p:attrNameLst>
                                      </p:cBhvr>
                                      <p:to>
                                        <p:strVal val="visible"/>
                                      </p:to>
                                    </p:set>
                                    <p:animEffect transition="in" filter="wipe(down)">
                                      <p:cBhvr>
                                        <p:cTn id="20" dur="500"/>
                                        <p:tgtEl>
                                          <p:spTgt spid="5">
                                            <p:graphicEl>
                                              <a:dgm id="{5C63F4E1-4459-4A8B-AAFE-0C12F4669AA0}"/>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
                                            <p:graphicEl>
                                              <a:dgm id="{F3CB8735-B298-43C3-9A15-E1CE87036077}"/>
                                            </p:graphicEl>
                                          </p:spTgt>
                                        </p:tgtEl>
                                        <p:attrNameLst>
                                          <p:attrName>style.visibility</p:attrName>
                                        </p:attrNameLst>
                                      </p:cBhvr>
                                      <p:to>
                                        <p:strVal val="visible"/>
                                      </p:to>
                                    </p:set>
                                    <p:animEffect transition="in" filter="wipe(down)">
                                      <p:cBhvr>
                                        <p:cTn id="23" dur="500"/>
                                        <p:tgtEl>
                                          <p:spTgt spid="5">
                                            <p:graphicEl>
                                              <a:dgm id="{F3CB8735-B298-43C3-9A15-E1CE87036077}"/>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5">
                                            <p:graphicEl>
                                              <a:dgm id="{0857E548-B129-4621-8EEE-E74657CCA21E}"/>
                                            </p:graphicEl>
                                          </p:spTgt>
                                        </p:tgtEl>
                                        <p:attrNameLst>
                                          <p:attrName>style.visibility</p:attrName>
                                        </p:attrNameLst>
                                      </p:cBhvr>
                                      <p:to>
                                        <p:strVal val="visible"/>
                                      </p:to>
                                    </p:set>
                                    <p:animEffect transition="in" filter="wipe(down)">
                                      <p:cBhvr>
                                        <p:cTn id="28" dur="500"/>
                                        <p:tgtEl>
                                          <p:spTgt spid="5">
                                            <p:graphicEl>
                                              <a:dgm id="{0857E548-B129-4621-8EEE-E74657CCA21E}"/>
                                            </p:graphic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
                                            <p:graphicEl>
                                              <a:dgm id="{711873B2-2EC1-4595-8F49-351E0D3EBBCC}"/>
                                            </p:graphicEl>
                                          </p:spTgt>
                                        </p:tgtEl>
                                        <p:attrNameLst>
                                          <p:attrName>style.visibility</p:attrName>
                                        </p:attrNameLst>
                                      </p:cBhvr>
                                      <p:to>
                                        <p:strVal val="visible"/>
                                      </p:to>
                                    </p:set>
                                    <p:animEffect transition="in" filter="wipe(down)">
                                      <p:cBhvr>
                                        <p:cTn id="31" dur="500"/>
                                        <p:tgtEl>
                                          <p:spTgt spid="5">
                                            <p:graphicEl>
                                              <a:dgm id="{711873B2-2EC1-4595-8F49-351E0D3EBBCC}"/>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5">
                                            <p:graphicEl>
                                              <a:dgm id="{E0C43632-B0D0-41BF-81C6-4C571C4DC342}"/>
                                            </p:graphicEl>
                                          </p:spTgt>
                                        </p:tgtEl>
                                        <p:attrNameLst>
                                          <p:attrName>style.visibility</p:attrName>
                                        </p:attrNameLst>
                                      </p:cBhvr>
                                      <p:to>
                                        <p:strVal val="visible"/>
                                      </p:to>
                                    </p:set>
                                    <p:animEffect transition="in" filter="wipe(down)">
                                      <p:cBhvr>
                                        <p:cTn id="36" dur="500"/>
                                        <p:tgtEl>
                                          <p:spTgt spid="5">
                                            <p:graphicEl>
                                              <a:dgm id="{E0C43632-B0D0-41BF-81C6-4C571C4DC342}"/>
                                            </p:graphic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5">
                                            <p:graphicEl>
                                              <a:dgm id="{C61D28CA-EC07-45B3-9DFE-4C095FD982D4}"/>
                                            </p:graphicEl>
                                          </p:spTgt>
                                        </p:tgtEl>
                                        <p:attrNameLst>
                                          <p:attrName>style.visibility</p:attrName>
                                        </p:attrNameLst>
                                      </p:cBhvr>
                                      <p:to>
                                        <p:strVal val="visible"/>
                                      </p:to>
                                    </p:set>
                                    <p:animEffect transition="in" filter="wipe(down)">
                                      <p:cBhvr>
                                        <p:cTn id="39" dur="500"/>
                                        <p:tgtEl>
                                          <p:spTgt spid="5">
                                            <p:graphicEl>
                                              <a:dgm id="{C61D28CA-EC07-45B3-9DFE-4C095FD982D4}"/>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5">
                                            <p:graphicEl>
                                              <a:dgm id="{965159DD-2773-4BC9-89FE-0438DC56EE87}"/>
                                            </p:graphicEl>
                                          </p:spTgt>
                                        </p:tgtEl>
                                        <p:attrNameLst>
                                          <p:attrName>style.visibility</p:attrName>
                                        </p:attrNameLst>
                                      </p:cBhvr>
                                      <p:to>
                                        <p:strVal val="visible"/>
                                      </p:to>
                                    </p:set>
                                    <p:animEffect transition="in" filter="wipe(down)">
                                      <p:cBhvr>
                                        <p:cTn id="44" dur="500"/>
                                        <p:tgtEl>
                                          <p:spTgt spid="5">
                                            <p:graphicEl>
                                              <a:dgm id="{965159DD-2773-4BC9-89FE-0438DC56EE87}"/>
                                            </p:graphicEl>
                                          </p:spTgt>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5">
                                            <p:graphicEl>
                                              <a:dgm id="{9B5C5276-2683-44A7-8BE4-39CB3A6A0A3B}"/>
                                            </p:graphicEl>
                                          </p:spTgt>
                                        </p:tgtEl>
                                        <p:attrNameLst>
                                          <p:attrName>style.visibility</p:attrName>
                                        </p:attrNameLst>
                                      </p:cBhvr>
                                      <p:to>
                                        <p:strVal val="visible"/>
                                      </p:to>
                                    </p:set>
                                    <p:animEffect transition="in" filter="wipe(down)">
                                      <p:cBhvr>
                                        <p:cTn id="47" dur="500"/>
                                        <p:tgtEl>
                                          <p:spTgt spid="5">
                                            <p:graphicEl>
                                              <a:dgm id="{9B5C5276-2683-44A7-8BE4-39CB3A6A0A3B}"/>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right)">
                                      <p:cBhvr>
                                        <p:cTn id="52" dur="20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47" presetClass="entr" presetSubtype="0" fill="hold" grpId="0" nodeType="clickEffect">
                                  <p:stCondLst>
                                    <p:cond delay="0"/>
                                  </p:stCondLst>
                                  <p:childTnLst>
                                    <p:set>
                                      <p:cBhvr>
                                        <p:cTn id="56" dur="1" fill="hold">
                                          <p:stCondLst>
                                            <p:cond delay="0"/>
                                          </p:stCondLst>
                                        </p:cTn>
                                        <p:tgtEl>
                                          <p:spTgt spid="4">
                                            <p:graphicEl>
                                              <a:dgm id="{4ED40CC5-09B8-47A8-9516-456646F966C7}"/>
                                            </p:graphicEl>
                                          </p:spTgt>
                                        </p:tgtEl>
                                        <p:attrNameLst>
                                          <p:attrName>style.visibility</p:attrName>
                                        </p:attrNameLst>
                                      </p:cBhvr>
                                      <p:to>
                                        <p:strVal val="visible"/>
                                      </p:to>
                                    </p:set>
                                    <p:animEffect transition="in" filter="fade">
                                      <p:cBhvr>
                                        <p:cTn id="57" dur="1000"/>
                                        <p:tgtEl>
                                          <p:spTgt spid="4">
                                            <p:graphicEl>
                                              <a:dgm id="{4ED40CC5-09B8-47A8-9516-456646F966C7}"/>
                                            </p:graphicEl>
                                          </p:spTgt>
                                        </p:tgtEl>
                                      </p:cBhvr>
                                    </p:animEffect>
                                    <p:anim calcmode="lin" valueType="num">
                                      <p:cBhvr>
                                        <p:cTn id="58" dur="1000" fill="hold"/>
                                        <p:tgtEl>
                                          <p:spTgt spid="4">
                                            <p:graphicEl>
                                              <a:dgm id="{4ED40CC5-09B8-47A8-9516-456646F966C7}"/>
                                            </p:graphicEl>
                                          </p:spTgt>
                                        </p:tgtEl>
                                        <p:attrNameLst>
                                          <p:attrName>ppt_x</p:attrName>
                                        </p:attrNameLst>
                                      </p:cBhvr>
                                      <p:tavLst>
                                        <p:tav tm="0">
                                          <p:val>
                                            <p:strVal val="#ppt_x"/>
                                          </p:val>
                                        </p:tav>
                                        <p:tav tm="100000">
                                          <p:val>
                                            <p:strVal val="#ppt_x"/>
                                          </p:val>
                                        </p:tav>
                                      </p:tavLst>
                                    </p:anim>
                                    <p:anim calcmode="lin" valueType="num">
                                      <p:cBhvr>
                                        <p:cTn id="59" dur="1000" fill="hold"/>
                                        <p:tgtEl>
                                          <p:spTgt spid="4">
                                            <p:graphicEl>
                                              <a:dgm id="{4ED40CC5-09B8-47A8-9516-456646F966C7}"/>
                                            </p:graphic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7" presetClass="entr" presetSubtype="0" fill="hold" grpId="0" nodeType="clickEffect">
                                  <p:stCondLst>
                                    <p:cond delay="0"/>
                                  </p:stCondLst>
                                  <p:childTnLst>
                                    <p:set>
                                      <p:cBhvr>
                                        <p:cTn id="63" dur="1" fill="hold">
                                          <p:stCondLst>
                                            <p:cond delay="0"/>
                                          </p:stCondLst>
                                        </p:cTn>
                                        <p:tgtEl>
                                          <p:spTgt spid="4">
                                            <p:graphicEl>
                                              <a:dgm id="{44AFC99A-BF3B-4965-8513-0FE625707FAD}"/>
                                            </p:graphicEl>
                                          </p:spTgt>
                                        </p:tgtEl>
                                        <p:attrNameLst>
                                          <p:attrName>style.visibility</p:attrName>
                                        </p:attrNameLst>
                                      </p:cBhvr>
                                      <p:to>
                                        <p:strVal val="visible"/>
                                      </p:to>
                                    </p:set>
                                    <p:animEffect transition="in" filter="fade">
                                      <p:cBhvr>
                                        <p:cTn id="64" dur="1000"/>
                                        <p:tgtEl>
                                          <p:spTgt spid="4">
                                            <p:graphicEl>
                                              <a:dgm id="{44AFC99A-BF3B-4965-8513-0FE625707FAD}"/>
                                            </p:graphicEl>
                                          </p:spTgt>
                                        </p:tgtEl>
                                      </p:cBhvr>
                                    </p:animEffect>
                                    <p:anim calcmode="lin" valueType="num">
                                      <p:cBhvr>
                                        <p:cTn id="65" dur="1000" fill="hold"/>
                                        <p:tgtEl>
                                          <p:spTgt spid="4">
                                            <p:graphicEl>
                                              <a:dgm id="{44AFC99A-BF3B-4965-8513-0FE625707FAD}"/>
                                            </p:graphicEl>
                                          </p:spTgt>
                                        </p:tgtEl>
                                        <p:attrNameLst>
                                          <p:attrName>ppt_x</p:attrName>
                                        </p:attrNameLst>
                                      </p:cBhvr>
                                      <p:tavLst>
                                        <p:tav tm="0">
                                          <p:val>
                                            <p:strVal val="#ppt_x"/>
                                          </p:val>
                                        </p:tav>
                                        <p:tav tm="100000">
                                          <p:val>
                                            <p:strVal val="#ppt_x"/>
                                          </p:val>
                                        </p:tav>
                                      </p:tavLst>
                                    </p:anim>
                                    <p:anim calcmode="lin" valueType="num">
                                      <p:cBhvr>
                                        <p:cTn id="66" dur="1000" fill="hold"/>
                                        <p:tgtEl>
                                          <p:spTgt spid="4">
                                            <p:graphicEl>
                                              <a:dgm id="{44AFC99A-BF3B-4965-8513-0FE625707FAD}"/>
                                            </p:graphicEl>
                                          </p:spTgt>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4">
                                            <p:graphicEl>
                                              <a:dgm id="{143DC297-ADFC-4905-8B6D-2448F99A98DF}"/>
                                            </p:graphicEl>
                                          </p:spTgt>
                                        </p:tgtEl>
                                        <p:attrNameLst>
                                          <p:attrName>style.visibility</p:attrName>
                                        </p:attrNameLst>
                                      </p:cBhvr>
                                      <p:to>
                                        <p:strVal val="visible"/>
                                      </p:to>
                                    </p:set>
                                    <p:animEffect transition="in" filter="fade">
                                      <p:cBhvr>
                                        <p:cTn id="69" dur="1000"/>
                                        <p:tgtEl>
                                          <p:spTgt spid="4">
                                            <p:graphicEl>
                                              <a:dgm id="{143DC297-ADFC-4905-8B6D-2448F99A98DF}"/>
                                            </p:graphicEl>
                                          </p:spTgt>
                                        </p:tgtEl>
                                      </p:cBhvr>
                                    </p:animEffect>
                                    <p:anim calcmode="lin" valueType="num">
                                      <p:cBhvr>
                                        <p:cTn id="70" dur="1000" fill="hold"/>
                                        <p:tgtEl>
                                          <p:spTgt spid="4">
                                            <p:graphicEl>
                                              <a:dgm id="{143DC297-ADFC-4905-8B6D-2448F99A98DF}"/>
                                            </p:graphicEl>
                                          </p:spTgt>
                                        </p:tgtEl>
                                        <p:attrNameLst>
                                          <p:attrName>ppt_x</p:attrName>
                                        </p:attrNameLst>
                                      </p:cBhvr>
                                      <p:tavLst>
                                        <p:tav tm="0">
                                          <p:val>
                                            <p:strVal val="#ppt_x"/>
                                          </p:val>
                                        </p:tav>
                                        <p:tav tm="100000">
                                          <p:val>
                                            <p:strVal val="#ppt_x"/>
                                          </p:val>
                                        </p:tav>
                                      </p:tavLst>
                                    </p:anim>
                                    <p:anim calcmode="lin" valueType="num">
                                      <p:cBhvr>
                                        <p:cTn id="71" dur="1000" fill="hold"/>
                                        <p:tgtEl>
                                          <p:spTgt spid="4">
                                            <p:graphicEl>
                                              <a:dgm id="{143DC297-ADFC-4905-8B6D-2448F99A98DF}"/>
                                            </p:graphic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7" presetClass="entr" presetSubtype="0" fill="hold" grpId="0" nodeType="clickEffect">
                                  <p:stCondLst>
                                    <p:cond delay="0"/>
                                  </p:stCondLst>
                                  <p:childTnLst>
                                    <p:set>
                                      <p:cBhvr>
                                        <p:cTn id="75" dur="1" fill="hold">
                                          <p:stCondLst>
                                            <p:cond delay="0"/>
                                          </p:stCondLst>
                                        </p:cTn>
                                        <p:tgtEl>
                                          <p:spTgt spid="4">
                                            <p:graphicEl>
                                              <a:dgm id="{E086A477-6A5F-4D62-B407-5601736D5A3F}"/>
                                            </p:graphicEl>
                                          </p:spTgt>
                                        </p:tgtEl>
                                        <p:attrNameLst>
                                          <p:attrName>style.visibility</p:attrName>
                                        </p:attrNameLst>
                                      </p:cBhvr>
                                      <p:to>
                                        <p:strVal val="visible"/>
                                      </p:to>
                                    </p:set>
                                    <p:animEffect transition="in" filter="fade">
                                      <p:cBhvr>
                                        <p:cTn id="76" dur="1000"/>
                                        <p:tgtEl>
                                          <p:spTgt spid="4">
                                            <p:graphicEl>
                                              <a:dgm id="{E086A477-6A5F-4D62-B407-5601736D5A3F}"/>
                                            </p:graphicEl>
                                          </p:spTgt>
                                        </p:tgtEl>
                                      </p:cBhvr>
                                    </p:animEffect>
                                    <p:anim calcmode="lin" valueType="num">
                                      <p:cBhvr>
                                        <p:cTn id="77" dur="1000" fill="hold"/>
                                        <p:tgtEl>
                                          <p:spTgt spid="4">
                                            <p:graphicEl>
                                              <a:dgm id="{E086A477-6A5F-4D62-B407-5601736D5A3F}"/>
                                            </p:graphicEl>
                                          </p:spTgt>
                                        </p:tgtEl>
                                        <p:attrNameLst>
                                          <p:attrName>ppt_x</p:attrName>
                                        </p:attrNameLst>
                                      </p:cBhvr>
                                      <p:tavLst>
                                        <p:tav tm="0">
                                          <p:val>
                                            <p:strVal val="#ppt_x"/>
                                          </p:val>
                                        </p:tav>
                                        <p:tav tm="100000">
                                          <p:val>
                                            <p:strVal val="#ppt_x"/>
                                          </p:val>
                                        </p:tav>
                                      </p:tavLst>
                                    </p:anim>
                                    <p:anim calcmode="lin" valueType="num">
                                      <p:cBhvr>
                                        <p:cTn id="78" dur="1000" fill="hold"/>
                                        <p:tgtEl>
                                          <p:spTgt spid="4">
                                            <p:graphicEl>
                                              <a:dgm id="{E086A477-6A5F-4D62-B407-5601736D5A3F}"/>
                                            </p:graphicEl>
                                          </p:spTgt>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4">
                                            <p:graphicEl>
                                              <a:dgm id="{433DFAC1-110D-4FE0-9831-2B2BF616D52E}"/>
                                            </p:graphicEl>
                                          </p:spTgt>
                                        </p:tgtEl>
                                        <p:attrNameLst>
                                          <p:attrName>style.visibility</p:attrName>
                                        </p:attrNameLst>
                                      </p:cBhvr>
                                      <p:to>
                                        <p:strVal val="visible"/>
                                      </p:to>
                                    </p:set>
                                    <p:animEffect transition="in" filter="fade">
                                      <p:cBhvr>
                                        <p:cTn id="81" dur="1000"/>
                                        <p:tgtEl>
                                          <p:spTgt spid="4">
                                            <p:graphicEl>
                                              <a:dgm id="{433DFAC1-110D-4FE0-9831-2B2BF616D52E}"/>
                                            </p:graphicEl>
                                          </p:spTgt>
                                        </p:tgtEl>
                                      </p:cBhvr>
                                    </p:animEffect>
                                    <p:anim calcmode="lin" valueType="num">
                                      <p:cBhvr>
                                        <p:cTn id="82" dur="1000" fill="hold"/>
                                        <p:tgtEl>
                                          <p:spTgt spid="4">
                                            <p:graphicEl>
                                              <a:dgm id="{433DFAC1-110D-4FE0-9831-2B2BF616D52E}"/>
                                            </p:graphicEl>
                                          </p:spTgt>
                                        </p:tgtEl>
                                        <p:attrNameLst>
                                          <p:attrName>ppt_x</p:attrName>
                                        </p:attrNameLst>
                                      </p:cBhvr>
                                      <p:tavLst>
                                        <p:tav tm="0">
                                          <p:val>
                                            <p:strVal val="#ppt_x"/>
                                          </p:val>
                                        </p:tav>
                                        <p:tav tm="100000">
                                          <p:val>
                                            <p:strVal val="#ppt_x"/>
                                          </p:val>
                                        </p:tav>
                                      </p:tavLst>
                                    </p:anim>
                                    <p:anim calcmode="lin" valueType="num">
                                      <p:cBhvr>
                                        <p:cTn id="83" dur="1000" fill="hold"/>
                                        <p:tgtEl>
                                          <p:spTgt spid="4">
                                            <p:graphicEl>
                                              <a:dgm id="{433DFAC1-110D-4FE0-9831-2B2BF616D52E}"/>
                                            </p:graphicEl>
                                          </p:spTgt>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grpId="0" nodeType="clickEffect">
                                  <p:stCondLst>
                                    <p:cond delay="0"/>
                                  </p:stCondLst>
                                  <p:childTnLst>
                                    <p:set>
                                      <p:cBhvr>
                                        <p:cTn id="87" dur="1" fill="hold">
                                          <p:stCondLst>
                                            <p:cond delay="0"/>
                                          </p:stCondLst>
                                        </p:cTn>
                                        <p:tgtEl>
                                          <p:spTgt spid="4">
                                            <p:graphicEl>
                                              <a:dgm id="{7D55988B-42D2-400F-B624-86610EF33D12}"/>
                                            </p:graphicEl>
                                          </p:spTgt>
                                        </p:tgtEl>
                                        <p:attrNameLst>
                                          <p:attrName>style.visibility</p:attrName>
                                        </p:attrNameLst>
                                      </p:cBhvr>
                                      <p:to>
                                        <p:strVal val="visible"/>
                                      </p:to>
                                    </p:set>
                                    <p:animEffect transition="in" filter="fade">
                                      <p:cBhvr>
                                        <p:cTn id="88" dur="1000"/>
                                        <p:tgtEl>
                                          <p:spTgt spid="4">
                                            <p:graphicEl>
                                              <a:dgm id="{7D55988B-42D2-400F-B624-86610EF33D12}"/>
                                            </p:graphicEl>
                                          </p:spTgt>
                                        </p:tgtEl>
                                      </p:cBhvr>
                                    </p:animEffect>
                                    <p:anim calcmode="lin" valueType="num">
                                      <p:cBhvr>
                                        <p:cTn id="89" dur="1000" fill="hold"/>
                                        <p:tgtEl>
                                          <p:spTgt spid="4">
                                            <p:graphicEl>
                                              <a:dgm id="{7D55988B-42D2-400F-B624-86610EF33D12}"/>
                                            </p:graphicEl>
                                          </p:spTgt>
                                        </p:tgtEl>
                                        <p:attrNameLst>
                                          <p:attrName>ppt_x</p:attrName>
                                        </p:attrNameLst>
                                      </p:cBhvr>
                                      <p:tavLst>
                                        <p:tav tm="0">
                                          <p:val>
                                            <p:strVal val="#ppt_x"/>
                                          </p:val>
                                        </p:tav>
                                        <p:tav tm="100000">
                                          <p:val>
                                            <p:strVal val="#ppt_x"/>
                                          </p:val>
                                        </p:tav>
                                      </p:tavLst>
                                    </p:anim>
                                    <p:anim calcmode="lin" valueType="num">
                                      <p:cBhvr>
                                        <p:cTn id="90" dur="1000" fill="hold"/>
                                        <p:tgtEl>
                                          <p:spTgt spid="4">
                                            <p:graphicEl>
                                              <a:dgm id="{7D55988B-42D2-400F-B624-86610EF33D12}"/>
                                            </p:graphicEl>
                                          </p:spTgt>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4">
                                            <p:graphicEl>
                                              <a:dgm id="{5C79FED9-F05A-4858-AD7D-254CA5CBF595}"/>
                                            </p:graphicEl>
                                          </p:spTgt>
                                        </p:tgtEl>
                                        <p:attrNameLst>
                                          <p:attrName>style.visibility</p:attrName>
                                        </p:attrNameLst>
                                      </p:cBhvr>
                                      <p:to>
                                        <p:strVal val="visible"/>
                                      </p:to>
                                    </p:set>
                                    <p:animEffect transition="in" filter="fade">
                                      <p:cBhvr>
                                        <p:cTn id="93" dur="1000"/>
                                        <p:tgtEl>
                                          <p:spTgt spid="4">
                                            <p:graphicEl>
                                              <a:dgm id="{5C79FED9-F05A-4858-AD7D-254CA5CBF595}"/>
                                            </p:graphicEl>
                                          </p:spTgt>
                                        </p:tgtEl>
                                      </p:cBhvr>
                                    </p:animEffect>
                                    <p:anim calcmode="lin" valueType="num">
                                      <p:cBhvr>
                                        <p:cTn id="94" dur="1000" fill="hold"/>
                                        <p:tgtEl>
                                          <p:spTgt spid="4">
                                            <p:graphicEl>
                                              <a:dgm id="{5C79FED9-F05A-4858-AD7D-254CA5CBF595}"/>
                                            </p:graphicEl>
                                          </p:spTgt>
                                        </p:tgtEl>
                                        <p:attrNameLst>
                                          <p:attrName>ppt_x</p:attrName>
                                        </p:attrNameLst>
                                      </p:cBhvr>
                                      <p:tavLst>
                                        <p:tav tm="0">
                                          <p:val>
                                            <p:strVal val="#ppt_x"/>
                                          </p:val>
                                        </p:tav>
                                        <p:tav tm="100000">
                                          <p:val>
                                            <p:strVal val="#ppt_x"/>
                                          </p:val>
                                        </p:tav>
                                      </p:tavLst>
                                    </p:anim>
                                    <p:anim calcmode="lin" valueType="num">
                                      <p:cBhvr>
                                        <p:cTn id="95" dur="1000" fill="hold"/>
                                        <p:tgtEl>
                                          <p:spTgt spid="4">
                                            <p:graphicEl>
                                              <a:dgm id="{5C79FED9-F05A-4858-AD7D-254CA5CBF595}"/>
                                            </p:graphicEl>
                                          </p:spTgt>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7" presetClass="entr" presetSubtype="0" fill="hold" grpId="0" nodeType="clickEffect">
                                  <p:stCondLst>
                                    <p:cond delay="0"/>
                                  </p:stCondLst>
                                  <p:childTnLst>
                                    <p:set>
                                      <p:cBhvr>
                                        <p:cTn id="99" dur="1" fill="hold">
                                          <p:stCondLst>
                                            <p:cond delay="0"/>
                                          </p:stCondLst>
                                        </p:cTn>
                                        <p:tgtEl>
                                          <p:spTgt spid="4">
                                            <p:graphicEl>
                                              <a:dgm id="{60DC96A9-23B4-40A5-AF08-1B87BF7850EC}"/>
                                            </p:graphicEl>
                                          </p:spTgt>
                                        </p:tgtEl>
                                        <p:attrNameLst>
                                          <p:attrName>style.visibility</p:attrName>
                                        </p:attrNameLst>
                                      </p:cBhvr>
                                      <p:to>
                                        <p:strVal val="visible"/>
                                      </p:to>
                                    </p:set>
                                    <p:animEffect transition="in" filter="fade">
                                      <p:cBhvr>
                                        <p:cTn id="100" dur="1000"/>
                                        <p:tgtEl>
                                          <p:spTgt spid="4">
                                            <p:graphicEl>
                                              <a:dgm id="{60DC96A9-23B4-40A5-AF08-1B87BF7850EC}"/>
                                            </p:graphicEl>
                                          </p:spTgt>
                                        </p:tgtEl>
                                      </p:cBhvr>
                                    </p:animEffect>
                                    <p:anim calcmode="lin" valueType="num">
                                      <p:cBhvr>
                                        <p:cTn id="101" dur="1000" fill="hold"/>
                                        <p:tgtEl>
                                          <p:spTgt spid="4">
                                            <p:graphicEl>
                                              <a:dgm id="{60DC96A9-23B4-40A5-AF08-1B87BF7850EC}"/>
                                            </p:graphicEl>
                                          </p:spTgt>
                                        </p:tgtEl>
                                        <p:attrNameLst>
                                          <p:attrName>ppt_x</p:attrName>
                                        </p:attrNameLst>
                                      </p:cBhvr>
                                      <p:tavLst>
                                        <p:tav tm="0">
                                          <p:val>
                                            <p:strVal val="#ppt_x"/>
                                          </p:val>
                                        </p:tav>
                                        <p:tav tm="100000">
                                          <p:val>
                                            <p:strVal val="#ppt_x"/>
                                          </p:val>
                                        </p:tav>
                                      </p:tavLst>
                                    </p:anim>
                                    <p:anim calcmode="lin" valueType="num">
                                      <p:cBhvr>
                                        <p:cTn id="102" dur="1000" fill="hold"/>
                                        <p:tgtEl>
                                          <p:spTgt spid="4">
                                            <p:graphicEl>
                                              <a:dgm id="{60DC96A9-23B4-40A5-AF08-1B87BF7850EC}"/>
                                            </p:graphicEl>
                                          </p:spTgt>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4">
                                            <p:graphicEl>
                                              <a:dgm id="{9B18D1F9-38A9-4AB9-AF03-B72FD8184067}"/>
                                            </p:graphicEl>
                                          </p:spTgt>
                                        </p:tgtEl>
                                        <p:attrNameLst>
                                          <p:attrName>style.visibility</p:attrName>
                                        </p:attrNameLst>
                                      </p:cBhvr>
                                      <p:to>
                                        <p:strVal val="visible"/>
                                      </p:to>
                                    </p:set>
                                    <p:animEffect transition="in" filter="fade">
                                      <p:cBhvr>
                                        <p:cTn id="105" dur="1000"/>
                                        <p:tgtEl>
                                          <p:spTgt spid="4">
                                            <p:graphicEl>
                                              <a:dgm id="{9B18D1F9-38A9-4AB9-AF03-B72FD8184067}"/>
                                            </p:graphicEl>
                                          </p:spTgt>
                                        </p:tgtEl>
                                      </p:cBhvr>
                                    </p:animEffect>
                                    <p:anim calcmode="lin" valueType="num">
                                      <p:cBhvr>
                                        <p:cTn id="106" dur="1000" fill="hold"/>
                                        <p:tgtEl>
                                          <p:spTgt spid="4">
                                            <p:graphicEl>
                                              <a:dgm id="{9B18D1F9-38A9-4AB9-AF03-B72FD8184067}"/>
                                            </p:graphicEl>
                                          </p:spTgt>
                                        </p:tgtEl>
                                        <p:attrNameLst>
                                          <p:attrName>ppt_x</p:attrName>
                                        </p:attrNameLst>
                                      </p:cBhvr>
                                      <p:tavLst>
                                        <p:tav tm="0">
                                          <p:val>
                                            <p:strVal val="#ppt_x"/>
                                          </p:val>
                                        </p:tav>
                                        <p:tav tm="100000">
                                          <p:val>
                                            <p:strVal val="#ppt_x"/>
                                          </p:val>
                                        </p:tav>
                                      </p:tavLst>
                                    </p:anim>
                                    <p:anim calcmode="lin" valueType="num">
                                      <p:cBhvr>
                                        <p:cTn id="107" dur="1000" fill="hold"/>
                                        <p:tgtEl>
                                          <p:spTgt spid="4">
                                            <p:graphicEl>
                                              <a:dgm id="{9B18D1F9-38A9-4AB9-AF03-B72FD8184067}"/>
                                            </p:graphic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4">
                                            <p:graphicEl>
                                              <a:dgm id="{39C52FF6-9E10-4F25-A59E-1748493038DC}"/>
                                            </p:graphicEl>
                                          </p:spTgt>
                                        </p:tgtEl>
                                        <p:attrNameLst>
                                          <p:attrName>style.visibility</p:attrName>
                                        </p:attrNameLst>
                                      </p:cBhvr>
                                      <p:to>
                                        <p:strVal val="visible"/>
                                      </p:to>
                                    </p:set>
                                    <p:animEffect transition="in" filter="fade">
                                      <p:cBhvr>
                                        <p:cTn id="112" dur="1000"/>
                                        <p:tgtEl>
                                          <p:spTgt spid="4">
                                            <p:graphicEl>
                                              <a:dgm id="{39C52FF6-9E10-4F25-A59E-1748493038DC}"/>
                                            </p:graphicEl>
                                          </p:spTgt>
                                        </p:tgtEl>
                                      </p:cBhvr>
                                    </p:animEffect>
                                    <p:anim calcmode="lin" valueType="num">
                                      <p:cBhvr>
                                        <p:cTn id="113" dur="1000" fill="hold"/>
                                        <p:tgtEl>
                                          <p:spTgt spid="4">
                                            <p:graphicEl>
                                              <a:dgm id="{39C52FF6-9E10-4F25-A59E-1748493038DC}"/>
                                            </p:graphicEl>
                                          </p:spTgt>
                                        </p:tgtEl>
                                        <p:attrNameLst>
                                          <p:attrName>ppt_x</p:attrName>
                                        </p:attrNameLst>
                                      </p:cBhvr>
                                      <p:tavLst>
                                        <p:tav tm="0">
                                          <p:val>
                                            <p:strVal val="#ppt_x"/>
                                          </p:val>
                                        </p:tav>
                                        <p:tav tm="100000">
                                          <p:val>
                                            <p:strVal val="#ppt_x"/>
                                          </p:val>
                                        </p:tav>
                                      </p:tavLst>
                                    </p:anim>
                                    <p:anim calcmode="lin" valueType="num">
                                      <p:cBhvr>
                                        <p:cTn id="114" dur="1000" fill="hold"/>
                                        <p:tgtEl>
                                          <p:spTgt spid="4">
                                            <p:graphicEl>
                                              <a:dgm id="{39C52FF6-9E10-4F25-A59E-1748493038DC}"/>
                                            </p:graphicEl>
                                          </p:spTgt>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
                                            <p:graphicEl>
                                              <a:dgm id="{F7A7C2B6-9D8D-449F-958C-2D069EC196DF}"/>
                                            </p:graphicEl>
                                          </p:spTgt>
                                        </p:tgtEl>
                                        <p:attrNameLst>
                                          <p:attrName>style.visibility</p:attrName>
                                        </p:attrNameLst>
                                      </p:cBhvr>
                                      <p:to>
                                        <p:strVal val="visible"/>
                                      </p:to>
                                    </p:set>
                                    <p:animEffect transition="in" filter="fade">
                                      <p:cBhvr>
                                        <p:cTn id="117" dur="1000"/>
                                        <p:tgtEl>
                                          <p:spTgt spid="4">
                                            <p:graphicEl>
                                              <a:dgm id="{F7A7C2B6-9D8D-449F-958C-2D069EC196DF}"/>
                                            </p:graphicEl>
                                          </p:spTgt>
                                        </p:tgtEl>
                                      </p:cBhvr>
                                    </p:animEffect>
                                    <p:anim calcmode="lin" valueType="num">
                                      <p:cBhvr>
                                        <p:cTn id="118" dur="1000" fill="hold"/>
                                        <p:tgtEl>
                                          <p:spTgt spid="4">
                                            <p:graphicEl>
                                              <a:dgm id="{F7A7C2B6-9D8D-449F-958C-2D069EC196DF}"/>
                                            </p:graphicEl>
                                          </p:spTgt>
                                        </p:tgtEl>
                                        <p:attrNameLst>
                                          <p:attrName>ppt_x</p:attrName>
                                        </p:attrNameLst>
                                      </p:cBhvr>
                                      <p:tavLst>
                                        <p:tav tm="0">
                                          <p:val>
                                            <p:strVal val="#ppt_x"/>
                                          </p:val>
                                        </p:tav>
                                        <p:tav tm="100000">
                                          <p:val>
                                            <p:strVal val="#ppt_x"/>
                                          </p:val>
                                        </p:tav>
                                      </p:tavLst>
                                    </p:anim>
                                    <p:anim calcmode="lin" valueType="num">
                                      <p:cBhvr>
                                        <p:cTn id="119" dur="1000" fill="hold"/>
                                        <p:tgtEl>
                                          <p:spTgt spid="4">
                                            <p:graphicEl>
                                              <a:dgm id="{F7A7C2B6-9D8D-449F-958C-2D069EC196DF}"/>
                                            </p:graphicEl>
                                          </p:spTgt>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nodeType="clickEffect">
                                  <p:stCondLst>
                                    <p:cond delay="0"/>
                                  </p:stCondLst>
                                  <p:childTnLst>
                                    <p:set>
                                      <p:cBhvr>
                                        <p:cTn id="123" dur="1" fill="hold">
                                          <p:stCondLst>
                                            <p:cond delay="0"/>
                                          </p:stCondLst>
                                        </p:cTn>
                                        <p:tgtEl>
                                          <p:spTgt spid="50"/>
                                        </p:tgtEl>
                                        <p:attrNameLst>
                                          <p:attrName>style.visibility</p:attrName>
                                        </p:attrNameLst>
                                      </p:cBhvr>
                                      <p:to>
                                        <p:strVal val="visible"/>
                                      </p:to>
                                    </p:set>
                                    <p:animEffect transition="in" filter="fade">
                                      <p:cBhvr>
                                        <p:cTn id="124" dur="2000"/>
                                        <p:tgtEl>
                                          <p:spTgt spid="50"/>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nodeType="clickEffect">
                                  <p:stCondLst>
                                    <p:cond delay="0"/>
                                  </p:stCondLst>
                                  <p:childTnLst>
                                    <p:set>
                                      <p:cBhvr>
                                        <p:cTn id="128" dur="1" fill="hold">
                                          <p:stCondLst>
                                            <p:cond delay="0"/>
                                          </p:stCondLst>
                                        </p:cTn>
                                        <p:tgtEl>
                                          <p:spTgt spid="7"/>
                                        </p:tgtEl>
                                        <p:attrNameLst>
                                          <p:attrName>style.visibility</p:attrName>
                                        </p:attrNameLst>
                                      </p:cBhvr>
                                      <p:to>
                                        <p:strVal val="visible"/>
                                      </p:to>
                                    </p:set>
                                    <p:animEffect transition="in" filter="fade">
                                      <p:cBhvr>
                                        <p:cTn id="12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Graphic spid="5"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Appendix</a:t>
            </a:r>
            <a:endParaRPr lang="en-GB" dirty="0"/>
          </a:p>
        </p:txBody>
      </p:sp>
      <p:sp>
        <p:nvSpPr>
          <p:cNvPr id="5" name="Text Placeholder 4"/>
          <p:cNvSpPr>
            <a:spLocks noGrp="1"/>
          </p:cNvSpPr>
          <p:nvPr>
            <p:ph type="body" idx="1"/>
          </p:nvPr>
        </p:nvSpPr>
        <p:spPr/>
        <p:txBody>
          <a:bodyPr/>
          <a:lstStyle/>
          <a:p>
            <a:r>
              <a:rPr lang="en-GB" dirty="0" smtClean="0"/>
              <a:t>Various details of metrics and calculations underpinning the Coding Effort calculation.</a:t>
            </a:r>
            <a:endParaRPr lang="en-GB" dirty="0"/>
          </a:p>
        </p:txBody>
      </p:sp>
    </p:spTree>
    <p:extLst>
      <p:ext uri="{BB962C8B-B14F-4D97-AF65-F5344CB8AC3E}">
        <p14:creationId xmlns:p14="http://schemas.microsoft.com/office/powerpoint/2010/main" val="35044815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Coding Effort Calculation Steps</a:t>
            </a:r>
            <a:endParaRPr lang="en-GB" dirty="0"/>
          </a:p>
        </p:txBody>
      </p:sp>
      <p:graphicFrame>
        <p:nvGraphicFramePr>
          <p:cNvPr id="4" name="Diagram 3"/>
          <p:cNvGraphicFramePr/>
          <p:nvPr>
            <p:extLst/>
          </p:nvPr>
        </p:nvGraphicFramePr>
        <p:xfrm>
          <a:off x="1027814" y="1164167"/>
          <a:ext cx="7097233" cy="26369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61880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100997</TotalTime>
  <Words>987</Words>
  <Application>Microsoft Office PowerPoint</Application>
  <PresentationFormat>On-screen Show (16:10)</PresentationFormat>
  <Paragraphs>103</Paragraphs>
  <Slides>11</Slides>
  <Notes>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11</vt:i4>
      </vt:variant>
    </vt:vector>
  </HeadingPairs>
  <TitlesOfParts>
    <vt:vector size="24" baseType="lpstr">
      <vt:lpstr>Aharoni</vt:lpstr>
      <vt:lpstr>Arial</vt:lpstr>
      <vt:lpstr>Arial</vt:lpstr>
      <vt:lpstr>Calibri</vt:lpstr>
      <vt:lpstr>Franklin Gothic Book</vt:lpstr>
      <vt:lpstr>Franklin Gothic Demi</vt:lpstr>
      <vt:lpstr>Henderson BCG Sans</vt:lpstr>
      <vt:lpstr>Henderson BCG Sans Light</vt:lpstr>
      <vt:lpstr>Palatino Linotype</vt:lpstr>
      <vt:lpstr>Symbol</vt:lpstr>
      <vt:lpstr>Times New Roman</vt:lpstr>
      <vt:lpstr>Wingdings</vt:lpstr>
      <vt:lpstr>Office Theme</vt:lpstr>
      <vt:lpstr>PowerPoint Presentation</vt:lpstr>
      <vt:lpstr>What is Coding Effort?</vt:lpstr>
      <vt:lpstr>Why Productivity Measures Fail</vt:lpstr>
      <vt:lpstr>Calculating Coding Effort</vt:lpstr>
      <vt:lpstr>Calculating Coding Effort</vt:lpstr>
      <vt:lpstr>The Principles of Coding Effort</vt:lpstr>
      <vt:lpstr>The Underlying Data</vt:lpstr>
      <vt:lpstr>Appendix</vt:lpstr>
      <vt:lpstr>Coding Effort Calculation Steps</vt:lpstr>
      <vt:lpstr>Example Source Code Metrics</vt:lpstr>
      <vt:lpstr>Source File Types Covered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Toby Younis</dc:creator>
  <cp:lastModifiedBy>Sam Bull</cp:lastModifiedBy>
  <cp:revision>1863</cp:revision>
  <dcterms:created xsi:type="dcterms:W3CDTF">2009-01-13T21:20:44Z</dcterms:created>
  <dcterms:modified xsi:type="dcterms:W3CDTF">2016-01-18T13:51:22Z</dcterms:modified>
</cp:coreProperties>
</file>