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8CBD5-B0C1-40A6-9429-FEE30311BF1B}" type="datetimeFigureOut">
              <a:rPr lang="en-US" smtClean="0"/>
              <a:t>12/18/2011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9C59-358B-485F-AB36-2A7410371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34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8CBD5-B0C1-40A6-9429-FEE30311BF1B}" type="datetimeFigureOut">
              <a:rPr lang="en-US" smtClean="0"/>
              <a:t>12/18/2011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9C59-358B-485F-AB36-2A7410371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161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8CBD5-B0C1-40A6-9429-FEE30311BF1B}" type="datetimeFigureOut">
              <a:rPr lang="en-US" smtClean="0"/>
              <a:t>12/18/2011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9C59-358B-485F-AB36-2A7410371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12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8CBD5-B0C1-40A6-9429-FEE30311BF1B}" type="datetimeFigureOut">
              <a:rPr lang="en-US" smtClean="0"/>
              <a:t>12/18/2011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9C59-358B-485F-AB36-2A7410371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178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8CBD5-B0C1-40A6-9429-FEE30311BF1B}" type="datetimeFigureOut">
              <a:rPr lang="en-US" smtClean="0"/>
              <a:t>12/18/2011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9C59-358B-485F-AB36-2A7410371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95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8CBD5-B0C1-40A6-9429-FEE30311BF1B}" type="datetimeFigureOut">
              <a:rPr lang="en-US" smtClean="0"/>
              <a:t>12/18/2011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9C59-358B-485F-AB36-2A7410371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048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8CBD5-B0C1-40A6-9429-FEE30311BF1B}" type="datetimeFigureOut">
              <a:rPr lang="en-US" smtClean="0"/>
              <a:t>12/18/2011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9C59-358B-485F-AB36-2A7410371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22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8CBD5-B0C1-40A6-9429-FEE30311BF1B}" type="datetimeFigureOut">
              <a:rPr lang="en-US" smtClean="0"/>
              <a:t>12/18/2011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9C59-358B-485F-AB36-2A7410371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313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8CBD5-B0C1-40A6-9429-FEE30311BF1B}" type="datetimeFigureOut">
              <a:rPr lang="en-US" smtClean="0"/>
              <a:t>12/18/2011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9C59-358B-485F-AB36-2A7410371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89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8CBD5-B0C1-40A6-9429-FEE30311BF1B}" type="datetimeFigureOut">
              <a:rPr lang="en-US" smtClean="0"/>
              <a:t>12/18/2011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9C59-358B-485F-AB36-2A7410371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495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8CBD5-B0C1-40A6-9429-FEE30311BF1B}" type="datetimeFigureOut">
              <a:rPr lang="en-US" smtClean="0"/>
              <a:t>12/18/2011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9C59-358B-485F-AB36-2A7410371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11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8CBD5-B0C1-40A6-9429-FEE30311BF1B}" type="datetimeFigureOut">
              <a:rPr lang="en-US" smtClean="0"/>
              <a:t>12/18/2011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39C59-358B-485F-AB36-2A7410371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83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emf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tags" Target="../tags/tag6.xml"/><Relationship Id="rId11" Type="http://schemas.openxmlformats.org/officeDocument/2006/relationships/oleObject" Target="../embeddings/oleObject1.bin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hyperlink" Target="http://www.paragonpackaging.net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image" Target="../media/image3.png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image" Target="../media/image1.emf"/><Relationship Id="rId2" Type="http://schemas.openxmlformats.org/officeDocument/2006/relationships/tags" Target="../tags/tag10.xml"/><Relationship Id="rId16" Type="http://schemas.openxmlformats.org/officeDocument/2006/relationships/oleObject" Target="../embeddings/oleObject2.bin"/><Relationship Id="rId1" Type="http://schemas.openxmlformats.org/officeDocument/2006/relationships/vmlDrawing" Target="../drawings/vmlDrawing2.v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8.xml"/><Relationship Id="rId19" Type="http://schemas.openxmlformats.org/officeDocument/2006/relationships/hyperlink" Target="http://emptoris.com/products-and-services" TargetMode="Externa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68825411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think-cell Slide" r:id="rId11" imgW="270" imgH="270" progId="TCLayout.ActiveDocument.1">
                  <p:embed/>
                </p:oleObj>
              </mc:Choice>
              <mc:Fallback>
                <p:oleObj name="think-cell Slide" r:id="rId11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8" t="10857" r="25566" b="6249"/>
          <a:stretch/>
        </p:blipFill>
        <p:spPr bwMode="auto">
          <a:xfrm>
            <a:off x="228600" y="641738"/>
            <a:ext cx="6502400" cy="606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28600" y="0"/>
            <a:ext cx="8229600" cy="563562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/>
              <a:t>Homepage example - </a:t>
            </a:r>
            <a:r>
              <a:rPr lang="en-US" sz="2400" dirty="0" smtClean="0">
                <a:hlinkClick r:id="rId14"/>
              </a:rPr>
              <a:t>http://www.paragonpackaging.net/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228600" y="641738"/>
            <a:ext cx="2133599" cy="725194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6934200" y="4229101"/>
            <a:ext cx="2133600" cy="1371600"/>
          </a:xfrm>
          <a:prstGeom prst="wedgeRoundRectCallout">
            <a:avLst>
              <a:gd name="adj1" fmla="val -57568"/>
              <a:gd name="adj2" fmla="val 4299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YSN video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Why YSN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Clients log in</a:t>
            </a:r>
            <a:r>
              <a:rPr lang="ru-RU" dirty="0" smtClean="0"/>
              <a:t> </a:t>
            </a:r>
            <a:endParaRPr lang="en-US" dirty="0" smtClean="0"/>
          </a:p>
        </p:txBody>
      </p:sp>
      <p:sp>
        <p:nvSpPr>
          <p:cNvPr id="8" name="Rectangle 7"/>
          <p:cNvSpPr/>
          <p:nvPr/>
        </p:nvSpPr>
        <p:spPr>
          <a:xfrm>
            <a:off x="228600" y="3886201"/>
            <a:ext cx="2286000" cy="205740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ular Callout 11"/>
          <p:cNvSpPr/>
          <p:nvPr>
            <p:custDataLst>
              <p:tags r:id="rId5"/>
            </p:custDataLst>
          </p:nvPr>
        </p:nvSpPr>
        <p:spPr>
          <a:xfrm>
            <a:off x="6858000" y="2286000"/>
            <a:ext cx="2133600" cy="1600199"/>
          </a:xfrm>
          <a:prstGeom prst="wedgeRoundRectCallout">
            <a:avLst>
              <a:gd name="adj1" fmla="val -57568"/>
              <a:gd name="adj2" fmla="val 4299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Pictures &amp; Slogans (should be rotating banner with 3 pictures)</a:t>
            </a:r>
          </a:p>
        </p:txBody>
      </p:sp>
      <p:sp>
        <p:nvSpPr>
          <p:cNvPr id="13" name="Rounded Rectangular Callout 12"/>
          <p:cNvSpPr/>
          <p:nvPr>
            <p:custDataLst>
              <p:tags r:id="rId6"/>
            </p:custDataLst>
          </p:nvPr>
        </p:nvSpPr>
        <p:spPr>
          <a:xfrm>
            <a:off x="6858000" y="641738"/>
            <a:ext cx="2133600" cy="1110862"/>
          </a:xfrm>
          <a:prstGeom prst="wedgeRoundRectCallout">
            <a:avLst>
              <a:gd name="adj1" fmla="val -56888"/>
              <a:gd name="adj2" fmla="val -17728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Logo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Menu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Search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P</a:t>
            </a:r>
            <a:r>
              <a:rPr lang="en-US" dirty="0" smtClean="0"/>
              <a:t>hone number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362200" y="990600"/>
            <a:ext cx="4332515" cy="3625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362200" y="641738"/>
            <a:ext cx="4332515" cy="33045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>
            <p:custDataLst>
              <p:tags r:id="rId7"/>
            </p:custDataLst>
          </p:nvPr>
        </p:nvSpPr>
        <p:spPr>
          <a:xfrm>
            <a:off x="228600" y="1353198"/>
            <a:ext cx="6466115" cy="2533002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514600" y="3886201"/>
            <a:ext cx="2286000" cy="205740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00600" y="3886201"/>
            <a:ext cx="1894115" cy="205740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>
            <p:custDataLst>
              <p:tags r:id="rId8"/>
            </p:custDataLst>
          </p:nvPr>
        </p:nvSpPr>
        <p:spPr>
          <a:xfrm>
            <a:off x="228600" y="5943600"/>
            <a:ext cx="6466115" cy="706271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ular Callout 21"/>
          <p:cNvSpPr/>
          <p:nvPr>
            <p:custDataLst>
              <p:tags r:id="rId9"/>
            </p:custDataLst>
          </p:nvPr>
        </p:nvSpPr>
        <p:spPr>
          <a:xfrm>
            <a:off x="6934200" y="5715000"/>
            <a:ext cx="2133600" cy="990600"/>
          </a:xfrm>
          <a:prstGeom prst="wedgeRoundRectCallout">
            <a:avLst>
              <a:gd name="adj1" fmla="val -57568"/>
              <a:gd name="adj2" fmla="val 4299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Menu</a:t>
            </a:r>
          </a:p>
        </p:txBody>
      </p:sp>
    </p:spTree>
    <p:extLst>
      <p:ext uri="{BB962C8B-B14F-4D97-AF65-F5344CB8AC3E}">
        <p14:creationId xmlns:p14="http://schemas.microsoft.com/office/powerpoint/2010/main" val="325579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97543526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>
            <p:custDataLst>
              <p:tags r:id="rId3"/>
            </p:custDataLst>
          </p:nvPr>
        </p:nvSpPr>
        <p:spPr>
          <a:xfrm>
            <a:off x="1836057" y="3429000"/>
            <a:ext cx="5250543" cy="245602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9" t="11211" r="20519" b="16568"/>
          <a:stretch/>
        </p:blipFill>
        <p:spPr bwMode="auto">
          <a:xfrm>
            <a:off x="152401" y="762000"/>
            <a:ext cx="6934199" cy="5123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>
            <p:custDataLst>
              <p:tags r:id="rId5"/>
            </p:custDataLst>
          </p:nvPr>
        </p:nvSpPr>
        <p:spPr>
          <a:xfrm>
            <a:off x="152401" y="1524000"/>
            <a:ext cx="1676399" cy="4361028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>
            <p:custDataLst>
              <p:tags r:id="rId6"/>
            </p:custDataLst>
          </p:nvPr>
        </p:nvSpPr>
        <p:spPr>
          <a:xfrm>
            <a:off x="1836057" y="1524000"/>
            <a:ext cx="5250543" cy="1447800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>
            <p:custDataLst>
              <p:tags r:id="rId7"/>
            </p:custDataLst>
          </p:nvPr>
        </p:nvSpPr>
        <p:spPr>
          <a:xfrm>
            <a:off x="1836057" y="2986314"/>
            <a:ext cx="5250543" cy="442686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>
            <p:custDataLst>
              <p:tags r:id="rId8"/>
            </p:custDataLst>
          </p:nvPr>
        </p:nvSpPr>
        <p:spPr>
          <a:xfrm>
            <a:off x="152401" y="761999"/>
            <a:ext cx="6934199" cy="762001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ular Callout 9"/>
          <p:cNvSpPr/>
          <p:nvPr>
            <p:custDataLst>
              <p:tags r:id="rId9"/>
            </p:custDataLst>
          </p:nvPr>
        </p:nvSpPr>
        <p:spPr>
          <a:xfrm>
            <a:off x="7162800" y="761999"/>
            <a:ext cx="1905000" cy="1066801"/>
          </a:xfrm>
          <a:prstGeom prst="wedgeRoundRectCallout">
            <a:avLst>
              <a:gd name="adj1" fmla="val -59944"/>
              <a:gd name="adj2" fmla="val -20693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Logo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Menu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Search and phone number</a:t>
            </a:r>
          </a:p>
        </p:txBody>
      </p:sp>
      <p:sp>
        <p:nvSpPr>
          <p:cNvPr id="11" name="Rounded Rectangular Callout 10"/>
          <p:cNvSpPr/>
          <p:nvPr>
            <p:custDataLst>
              <p:tags r:id="rId10"/>
            </p:custDataLst>
          </p:nvPr>
        </p:nvSpPr>
        <p:spPr>
          <a:xfrm>
            <a:off x="7162800" y="2057400"/>
            <a:ext cx="1905000" cy="730898"/>
          </a:xfrm>
          <a:prstGeom prst="wedgeRoundRectCallout">
            <a:avLst>
              <a:gd name="adj1" fmla="val -59777"/>
              <a:gd name="adj2" fmla="val -20693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Picture</a:t>
            </a:r>
            <a:endParaRPr lang="en-US" sz="1400" dirty="0" smtClean="0"/>
          </a:p>
        </p:txBody>
      </p:sp>
      <p:sp>
        <p:nvSpPr>
          <p:cNvPr id="12" name="Rounded Rectangular Callout 11"/>
          <p:cNvSpPr/>
          <p:nvPr>
            <p:custDataLst>
              <p:tags r:id="rId11"/>
            </p:custDataLst>
          </p:nvPr>
        </p:nvSpPr>
        <p:spPr>
          <a:xfrm>
            <a:off x="7162800" y="2986314"/>
            <a:ext cx="1905000" cy="730898"/>
          </a:xfrm>
          <a:prstGeom prst="wedgeRoundRectCallout">
            <a:avLst>
              <a:gd name="adj1" fmla="val -72444"/>
              <a:gd name="adj2" fmla="val -20693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Current category</a:t>
            </a:r>
          </a:p>
        </p:txBody>
      </p:sp>
      <p:sp>
        <p:nvSpPr>
          <p:cNvPr id="13" name="Rounded Rectangular Callout 12"/>
          <p:cNvSpPr/>
          <p:nvPr>
            <p:custDataLst>
              <p:tags r:id="rId12"/>
            </p:custDataLst>
          </p:nvPr>
        </p:nvSpPr>
        <p:spPr>
          <a:xfrm>
            <a:off x="7162800" y="4114800"/>
            <a:ext cx="1905000" cy="1066800"/>
          </a:xfrm>
          <a:prstGeom prst="wedgeRoundRectCallout">
            <a:avLst>
              <a:gd name="adj1" fmla="val -72444"/>
              <a:gd name="adj2" fmla="val -20693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Text, graphs, product screenshots)</a:t>
            </a:r>
          </a:p>
        </p:txBody>
      </p:sp>
      <p:sp>
        <p:nvSpPr>
          <p:cNvPr id="14" name="Rounded Rectangular Callout 13"/>
          <p:cNvSpPr/>
          <p:nvPr>
            <p:custDataLst>
              <p:tags r:id="rId13"/>
            </p:custDataLst>
          </p:nvPr>
        </p:nvSpPr>
        <p:spPr>
          <a:xfrm>
            <a:off x="540656" y="6019800"/>
            <a:ext cx="2126343" cy="685800"/>
          </a:xfrm>
          <a:prstGeom prst="wedgeRoundRectCallout">
            <a:avLst>
              <a:gd name="adj1" fmla="val -50942"/>
              <a:gd name="adj2" fmla="val -109582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Menu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152400" y="198438"/>
            <a:ext cx="8229600" cy="5635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400" dirty="0" smtClean="0"/>
              <a:t>Content page </a:t>
            </a:r>
            <a:r>
              <a:rPr lang="en-US" sz="2400" dirty="0" smtClean="0"/>
              <a:t>example </a:t>
            </a:r>
            <a:r>
              <a:rPr lang="en-US" sz="2400" dirty="0" smtClean="0"/>
              <a:t>- </a:t>
            </a:r>
            <a:r>
              <a:rPr lang="en-US" sz="2400" dirty="0" smtClean="0">
                <a:hlinkClick r:id="rId19"/>
              </a:rPr>
              <a:t>http://emptoris.com/products-and-services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4980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PS_eG40kk265D9nmyUwl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Tgfc17yyk2CvYuSEY.Nx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e.7oDXArEKTMTAvuT6a6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r_0k8F.X0Gk2sqKfcr55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HSVphJNkkWE.u_Hd57zs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QHCytrQakqLecSElzCWc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Gp2BZlaP0.aKSxqwfV_V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9_.1D.Z1EiIxNpGgJAnc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7t4tHGldEKrjkEOPsicJ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ubOq9yZQ0iLNlnkDVUd1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freEFFfI0uLSTylxKxXj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Q.IgeF5MEegKF4PW.Vxv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w0rXAlud0.FU1PHC7nK1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Lrk9DAnI0q6aYvPtDq3h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yu3j.23m0q_h31mRyJ_D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NUp8lQh00._Ak1wvS39a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YkSwaYpTEeTvaQmWWHPQ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Ii6zYgRBUKOC.Q3sL.jY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rdBj3P5OkWSZUeC7wcnGw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56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Theme</vt:lpstr>
      <vt:lpstr>think-cell Slide</vt:lpstr>
      <vt:lpstr>Homepage example - http://www.paragonpackaging.net/</vt:lpstr>
      <vt:lpstr>Content page example - http://emptoris.com/products-and-services</vt:lpstr>
    </vt:vector>
  </TitlesOfParts>
  <Company>Columbia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Homepage example - http://www.paragonpackaging.net/</dc:title>
  <dc:creator>Columbia University</dc:creator>
  <cp:lastModifiedBy>Columbia University</cp:lastModifiedBy>
  <cp:revision>6</cp:revision>
  <dcterms:created xsi:type="dcterms:W3CDTF">2011-12-17T01:58:22Z</dcterms:created>
  <dcterms:modified xsi:type="dcterms:W3CDTF">2011-12-18T19:42:05Z</dcterms:modified>
</cp:coreProperties>
</file>