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74" r:id="rId2"/>
    <p:sldId id="273" r:id="rId3"/>
    <p:sldId id="276" r:id="rId4"/>
    <p:sldId id="277" r:id="rId5"/>
    <p:sldId id="278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3979"/>
    <a:srgbClr val="C9DAE9"/>
    <a:srgbClr val="75AAD7"/>
    <a:srgbClr val="94C2E8"/>
    <a:srgbClr val="E2E2E2"/>
    <a:srgbClr val="023C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213BC-DA71-4B44-A0C3-049C3A82E6B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FB941-B26B-4C26-9ECD-72FDEE037F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880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2DDC3-E873-4761-A524-48E96E363BB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2B7F8-B3D0-4E36-8EC8-740A1A4EDF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667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08B196A-EEA0-4AFA-9450-200A56CD2B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704188"/>
            <a:ext cx="9144000" cy="571500"/>
          </a:xfrm>
          <a:prstGeom prst="rect">
            <a:avLst/>
          </a:prstGeom>
          <a:solidFill>
            <a:srgbClr val="005295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 dirty="0">
              <a:solidFill>
                <a:srgbClr val="D3D2C4"/>
              </a:solidFill>
              <a:latin typeface="Trebuchet MS" pitchFamily="34" charset="0"/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628650" y="1646577"/>
            <a:ext cx="7886700" cy="458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1800">
                <a:solidFill>
                  <a:srgbClr val="003979"/>
                </a:solidFill>
                <a:latin typeface="+mn-lt"/>
              </a:defRPr>
            </a:lvl1pPr>
            <a:lvl2pPr>
              <a:defRPr sz="1600">
                <a:solidFill>
                  <a:srgbClr val="003979"/>
                </a:solidFill>
                <a:latin typeface="+mn-lt"/>
              </a:defRPr>
            </a:lvl2pPr>
            <a:lvl3pPr>
              <a:defRPr sz="1400">
                <a:solidFill>
                  <a:srgbClr val="003979"/>
                </a:solidFill>
                <a:latin typeface="+mn-lt"/>
              </a:defRPr>
            </a:lvl3pPr>
            <a:lvl4pPr>
              <a:defRPr sz="1200">
                <a:solidFill>
                  <a:srgbClr val="003979"/>
                </a:solidFill>
                <a:latin typeface="+mn-lt"/>
              </a:defRPr>
            </a:lvl4pPr>
            <a:lvl5pPr>
              <a:defRPr sz="1200">
                <a:solidFill>
                  <a:srgbClr val="003979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319176" y="704189"/>
            <a:ext cx="8824823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rgbClr val="003979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433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B196A-EEA0-4AFA-9450-200A56CD2B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28650" y="957532"/>
            <a:ext cx="7902876" cy="5219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rgbClr val="003979"/>
                </a:solidFill>
              </a:defRPr>
            </a:lvl1pPr>
            <a:lvl2pPr>
              <a:defRPr sz="1800">
                <a:solidFill>
                  <a:srgbClr val="003979"/>
                </a:solidFill>
              </a:defRPr>
            </a:lvl2pPr>
            <a:lvl3pPr>
              <a:defRPr sz="1600">
                <a:solidFill>
                  <a:srgbClr val="003979"/>
                </a:solidFill>
              </a:defRPr>
            </a:lvl3pPr>
            <a:lvl4pPr>
              <a:defRPr sz="1400">
                <a:solidFill>
                  <a:srgbClr val="003979"/>
                </a:solidFill>
              </a:defRPr>
            </a:lvl4pPr>
            <a:lvl5pPr>
              <a:defRPr sz="1400">
                <a:solidFill>
                  <a:srgbClr val="003979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885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B196A-EEA0-4AFA-9450-200A56CD2B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499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215" y="90631"/>
            <a:ext cx="855078" cy="54047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49" y="1791300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635062"/>
            <a:ext cx="9144000" cy="222938"/>
          </a:xfrm>
          <a:prstGeom prst="rect">
            <a:avLst/>
          </a:prstGeom>
          <a:solidFill>
            <a:srgbClr val="005295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D3D2C4"/>
              </a:solidFill>
              <a:latin typeface="Trebuchet MS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521872" y="6623419"/>
            <a:ext cx="21002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solidFill>
                  <a:srgbClr val="023C7B"/>
                </a:solidFill>
                <a:latin typeface="+mn-lt"/>
                <a:ea typeface="+mn-ea"/>
                <a:cs typeface="+mn-cs"/>
              </a:rPr>
              <a:t>2016</a:t>
            </a:r>
            <a:r>
              <a:rPr lang="en-GB" sz="1000" baseline="0" dirty="0">
                <a:solidFill>
                  <a:srgbClr val="023C7B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000" dirty="0">
                <a:solidFill>
                  <a:srgbClr val="023C7B"/>
                </a:solidFill>
                <a:latin typeface="+mn-lt"/>
                <a:ea typeface="+mn-ea"/>
                <a:cs typeface="+mn-cs"/>
              </a:rPr>
              <a:t>Copyright Ocean Aquafarms 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958268" y="656396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023C7B"/>
                </a:solidFill>
                <a:latin typeface="+mn-lt"/>
              </a:defRPr>
            </a:lvl1pPr>
          </a:lstStyle>
          <a:p>
            <a:fld id="{108B196A-EEA0-4AFA-9450-200A56CD2B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89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3979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397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3979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3979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3979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397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B196A-EEA0-4AFA-9450-200A56CD2BC1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10" y="2313042"/>
            <a:ext cx="7781027" cy="181864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573328" y="0"/>
            <a:ext cx="2570672" cy="16994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0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B196A-EEA0-4AFA-9450-200A56CD2BC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</p:sp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691022" y="3998794"/>
            <a:ext cx="5289740" cy="33556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b-NO" sz="3600" b="1" dirty="0">
                <a:solidFill>
                  <a:srgbClr val="003979"/>
                </a:solidFill>
              </a:rPr>
              <a:t>The </a:t>
            </a:r>
            <a:r>
              <a:rPr lang="nb-NO" sz="3600" b="1" dirty="0" err="1">
                <a:solidFill>
                  <a:srgbClr val="003979"/>
                </a:solidFill>
              </a:rPr>
              <a:t>Background</a:t>
            </a:r>
            <a:endParaRPr lang="en-US" sz="3600" b="1" dirty="0">
              <a:solidFill>
                <a:srgbClr val="0039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51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B196A-EEA0-4AFA-9450-200A56CD2BC1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069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B196A-EEA0-4AFA-9450-200A56CD2BC1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047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B196A-EEA0-4AFA-9450-200A56CD2BC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354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B196A-EEA0-4AFA-9450-200A56CD2BC1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419" y="2553420"/>
            <a:ext cx="7902876" cy="80225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nb-NO" sz="5400" dirty="0" err="1"/>
              <a:t>Thank</a:t>
            </a:r>
            <a:r>
              <a:rPr lang="nb-NO" sz="5400" dirty="0"/>
              <a:t> </a:t>
            </a:r>
            <a:r>
              <a:rPr lang="nb-NO" sz="5400" dirty="0" err="1"/>
              <a:t>you</a:t>
            </a:r>
            <a:r>
              <a:rPr lang="nb-NO" sz="5400" dirty="0"/>
              <a:t>!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963736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11</Words>
  <Application>Microsoft Office PowerPoint</Application>
  <PresentationFormat>On-screen Show (4:3)</PresentationFormat>
  <Paragraphs>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</dc:creator>
  <cp:lastModifiedBy>Carol</cp:lastModifiedBy>
  <cp:revision>26</cp:revision>
  <dcterms:created xsi:type="dcterms:W3CDTF">2016-10-06T11:32:06Z</dcterms:created>
  <dcterms:modified xsi:type="dcterms:W3CDTF">2016-10-11T10:13:11Z</dcterms:modified>
</cp:coreProperties>
</file>