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8"/>
  </p:notesMasterIdLst>
  <p:sldIdLst>
    <p:sldId id="333" r:id="rId5"/>
    <p:sldId id="334" r:id="rId6"/>
    <p:sldId id="335" r:id="rId7"/>
  </p:sldIdLst>
  <p:sldSz cx="9144000" cy="6858000" type="screen4x3"/>
  <p:notesSz cx="6797675" cy="99266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9D6E"/>
    <a:srgbClr val="035B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737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59802-0165-40A0-AFBC-6CAE14EDF763}" type="datetimeFigureOut">
              <a:rPr lang="zh-TW" altLang="en-US" smtClean="0"/>
              <a:pPr/>
              <a:t>2016/12/1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5BF2F-2257-4A5D-B736-ED0B31D5FA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7244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43E60CBA-C5E7-4372-9DDD-BEA02AA44EAB}" type="slidenum">
              <a:rPr kumimoji="0" lang="en-US" altLang="zh-TW" sz="1200">
                <a:solidFill>
                  <a:prstClr val="black"/>
                </a:solidFill>
              </a:rPr>
              <a:pPr/>
              <a:t>1</a:t>
            </a:fld>
            <a:endParaRPr kumimoji="0" lang="en-US" altLang="zh-TW" sz="1200">
              <a:solidFill>
                <a:prstClr val="black"/>
              </a:solidFill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zh-TW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8F0A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zh-TW" altLang="zh-TW" sz="2400">
              <a:solidFill>
                <a:srgbClr val="FFFFFF"/>
              </a:solidFill>
              <a:latin typeface="Times New Roman" charset="0"/>
              <a:ea typeface="新細明體" charset="-120"/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152400" y="0"/>
            <a:ext cx="152400" cy="6858000"/>
          </a:xfrm>
          <a:prstGeom prst="rect">
            <a:avLst/>
          </a:prstGeom>
          <a:solidFill>
            <a:srgbClr val="005E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zh-TW" altLang="zh-TW" sz="2400">
              <a:solidFill>
                <a:srgbClr val="FFFFFF"/>
              </a:solidFill>
              <a:latin typeface="Times New Roman" charset="0"/>
              <a:ea typeface="新細明體" charset="-120"/>
            </a:endParaRPr>
          </a:p>
        </p:txBody>
      </p:sp>
      <p:pic>
        <p:nvPicPr>
          <p:cNvPr id="6" name="圖片 14" descr="C:\Users\October\Desktop\LOGO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127750"/>
            <a:ext cx="13620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839788" y="2286000"/>
            <a:ext cx="8304212" cy="1524000"/>
          </a:xfrm>
        </p:spPr>
        <p:txBody>
          <a:bodyPr anchor="b"/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5EDF9BA-B168-45E5-A6A2-FEF8EF31CA90}" type="slidenum">
              <a:rPr lang="en-US" altLang="zh-TW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665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81000"/>
            <a:ext cx="200025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84835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E3242-9BE8-4331-9ED8-AB959D9A61DC}" type="slidenum">
              <a:rPr lang="en-US" altLang="zh-TW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717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BF3A4-6684-4A38-A9D7-52F79F41E9AA}" type="slidenum">
              <a:rPr lang="en-US" altLang="zh-TW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867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11" descr="C:\Users\October\Desktop\LOGO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197600"/>
            <a:ext cx="13620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844824"/>
            <a:ext cx="77724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679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6F03E-87E6-4F99-9377-A67C2E9940A6}" type="slidenum">
              <a:rPr lang="en-US" altLang="zh-TW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002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11" descr="C:\Users\October\Desktop\LOGO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6172200"/>
            <a:ext cx="13620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8E7E284-6279-4A59-AD64-794B21D881F5}" type="slidenum">
              <a:rPr lang="en-US" altLang="zh-TW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766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9F1E4-253D-4409-BF69-F6831758DE86}" type="slidenum">
              <a:rPr lang="en-US" altLang="zh-TW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074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9AF56-6F7F-4726-916B-ED8F5D264001}" type="slidenum">
              <a:rPr lang="en-US" altLang="zh-TW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560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BB746-BA49-4E4E-806E-3519C76A179A}" type="slidenum">
              <a:rPr lang="en-US" altLang="zh-TW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225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26816-1D05-4837-BAFB-9FFEC669FBAA}" type="slidenum">
              <a:rPr lang="en-US" altLang="zh-TW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906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E8C89-2639-421B-AC81-D82E7DE23DFA}" type="slidenum">
              <a:rPr lang="en-US" altLang="zh-TW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957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8001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Times New Roman" pitchFamily="18" charset="0"/>
                <a:ea typeface="標楷體" pitchFamily="65" charset="-120"/>
                <a:cs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Times New Roman" pitchFamily="18" charset="0"/>
                <a:ea typeface="標楷體" pitchFamily="65" charset="-120"/>
                <a:cs typeface="Times New Roman" pitchFamily="18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TW" altLang="zh-TW">
              <a:solidFill>
                <a:srgbClr val="FFFFFF"/>
              </a:solidFill>
            </a:endParaRPr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 smtClean="0">
                <a:latin typeface="Times New Roman" pitchFamily="18" charset="0"/>
                <a:ea typeface="標楷體" pitchFamily="65" charset="-120"/>
                <a:cs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AEDEDD-D77A-420E-AAA1-4831DB4425F1}" type="slidenum">
              <a:rPr lang="en-US" altLang="zh-TW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zh-TW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8F0A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zh-TW" altLang="zh-TW" sz="2400">
              <a:solidFill>
                <a:srgbClr val="FFFFFF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52400" y="0"/>
            <a:ext cx="152400" cy="6858000"/>
          </a:xfrm>
          <a:prstGeom prst="rect">
            <a:avLst/>
          </a:prstGeom>
          <a:solidFill>
            <a:srgbClr val="005E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zh-TW" altLang="zh-TW" sz="2400">
              <a:solidFill>
                <a:srgbClr val="FFFFFF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1033" name="Picture 9" descr="yellowline.gif                                                 00000010Macintosh HD                   ABA78158: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0"/>
            <a:ext cx="7173913" cy="5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First Level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178717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Helvetica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Helvetica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Helvetica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Helvetica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Helvetica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Helvetica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Helvetica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hlink"/>
          </a:solidFill>
          <a:latin typeface="Helvetic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E4343"/>
        </a:buClr>
        <a:buSzPct val="60000"/>
        <a:buFont typeface="Times" charset="0"/>
        <a:buChar char="•"/>
        <a:defRPr sz="3200">
          <a:solidFill>
            <a:srgbClr val="0E4343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E4343"/>
        </a:buClr>
        <a:buSzPct val="65000"/>
        <a:buFont typeface="Helvetica CY" charset="-52"/>
        <a:buChar char="—"/>
        <a:defRPr sz="2800">
          <a:solidFill>
            <a:srgbClr val="0E4343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E4343"/>
        </a:buClr>
        <a:buSzPct val="65000"/>
        <a:buFont typeface="Times" charset="0"/>
        <a:buChar char="•"/>
        <a:defRPr sz="2400">
          <a:solidFill>
            <a:srgbClr val="0E4343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E4343"/>
        </a:buClr>
        <a:buSzPct val="100000"/>
        <a:buFont typeface="Times" charset="0"/>
        <a:buChar char="–"/>
        <a:defRPr sz="2000">
          <a:solidFill>
            <a:srgbClr val="0E4343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E4343"/>
        </a:buClr>
        <a:buSzPct val="100000"/>
        <a:buFont typeface="Geneva CY" charset="-52"/>
        <a:buChar char="»"/>
        <a:defRPr sz="2000">
          <a:solidFill>
            <a:srgbClr val="0E4343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E4343"/>
        </a:buClr>
        <a:buSzPct val="100000"/>
        <a:buFont typeface="Geneva CY" charset="-52"/>
        <a:buChar char="»"/>
        <a:defRPr sz="2000">
          <a:solidFill>
            <a:srgbClr val="0E434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E4343"/>
        </a:buClr>
        <a:buSzPct val="100000"/>
        <a:buFont typeface="Geneva CY" charset="-52"/>
        <a:buChar char="»"/>
        <a:defRPr sz="2000">
          <a:solidFill>
            <a:srgbClr val="0E434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E4343"/>
        </a:buClr>
        <a:buSzPct val="100000"/>
        <a:buFont typeface="Geneva CY" charset="-52"/>
        <a:buChar char="»"/>
        <a:defRPr sz="2000">
          <a:solidFill>
            <a:srgbClr val="0E434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E4343"/>
        </a:buClr>
        <a:buSzPct val="100000"/>
        <a:buFont typeface="Geneva CY" charset="-52"/>
        <a:buChar char="»"/>
        <a:defRPr sz="2000">
          <a:solidFill>
            <a:srgbClr val="0E4343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12"/>
          <p:cNvSpPr txBox="1">
            <a:spLocks noChangeArrowheads="1"/>
          </p:cNvSpPr>
          <p:nvPr/>
        </p:nvSpPr>
        <p:spPr bwMode="auto">
          <a:xfrm>
            <a:off x="6084766" y="6324600"/>
            <a:ext cx="24545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TW" sz="1800" b="1">
                <a:solidFill>
                  <a:srgbClr val="FFFFFF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THE CAIN PROJECT</a:t>
            </a:r>
            <a:endParaRPr lang="en-US" altLang="zh-TW">
              <a:solidFill>
                <a:srgbClr val="FFFFFF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5126" name="Rectangle 15"/>
          <p:cNvSpPr>
            <a:spLocks noChangeArrowheads="1"/>
          </p:cNvSpPr>
          <p:nvPr/>
        </p:nvSpPr>
        <p:spPr bwMode="auto">
          <a:xfrm>
            <a:off x="0" y="0"/>
            <a:ext cx="180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zh-TW" altLang="zh-TW" sz="2400">
              <a:solidFill>
                <a:srgbClr val="FFFFFF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5127" name="Rectangle 16"/>
          <p:cNvSpPr>
            <a:spLocks noChangeArrowheads="1"/>
          </p:cNvSpPr>
          <p:nvPr/>
        </p:nvSpPr>
        <p:spPr bwMode="auto">
          <a:xfrm>
            <a:off x="180000" y="0"/>
            <a:ext cx="180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x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zh-TW" altLang="zh-TW" sz="2400">
              <a:solidFill>
                <a:srgbClr val="FFFFFF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5128" name="Picture 18" descr="yellowline.gif                                                 00000010Macintosh HD                   ABA78158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512888" y="1268758"/>
            <a:ext cx="7173912" cy="91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788" y="2097087"/>
            <a:ext cx="3143250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814" y="3003550"/>
            <a:ext cx="13589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9160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891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1240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800000"/>
      </a:dk1>
      <a:lt1>
        <a:srgbClr val="FFFFFF"/>
      </a:lt1>
      <a:dk2>
        <a:srgbClr val="000000"/>
      </a:dk2>
      <a:lt2>
        <a:srgbClr val="FFFFCC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800000"/>
      </a:hlink>
      <a:folHlink>
        <a:srgbClr val="660066"/>
      </a:folHlink>
    </a:clrScheme>
    <a:fontScheme name="Office Theme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Office Theme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7090DCC516A548A3D6FC0F2F3481CD" ma:contentTypeVersion="0" ma:contentTypeDescription="Create a new document." ma:contentTypeScope="" ma:versionID="166e74312e58e0239b92920b0168ea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c59ee2edf01cfb808cadb27e045d2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4EEF83-F2B0-42F2-833B-FEB6309316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11D07B4-4B70-412B-98FC-9BCBFAE2ED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15498BE-73CB-4699-A80C-A55F1A7944C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2139</TotalTime>
  <Words>4</Words>
  <Application>Microsoft Office PowerPoint</Application>
  <PresentationFormat>如螢幕大小 (4:3)</PresentationFormat>
  <Paragraphs>2</Paragraphs>
  <Slides>3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12" baseType="lpstr">
      <vt:lpstr>Geneva CY</vt:lpstr>
      <vt:lpstr>Helvetica CY</vt:lpstr>
      <vt:lpstr>新細明體</vt:lpstr>
      <vt:lpstr>標楷體</vt:lpstr>
      <vt:lpstr>Calibri</vt:lpstr>
      <vt:lpstr>Helvetica</vt:lpstr>
      <vt:lpstr>Times</vt:lpstr>
      <vt:lpstr>Times New Roman</vt:lpstr>
      <vt:lpstr>Office Theme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潤雅生技一○二年股東常會</dc:title>
  <dc:creator>Richard Tseng</dc:creator>
  <cp:lastModifiedBy>Doreen Lin</cp:lastModifiedBy>
  <cp:revision>183</cp:revision>
  <cp:lastPrinted>2013-05-24T00:45:09Z</cp:lastPrinted>
  <dcterms:created xsi:type="dcterms:W3CDTF">2013-05-07T02:10:25Z</dcterms:created>
  <dcterms:modified xsi:type="dcterms:W3CDTF">2016-12-01T02:28:06Z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0x0101004F7090DCC516A548A3D6FC0F2F3481CD</vt:lpwstr>
  </property>
  <property fmtid="{D5CDD505-2E9C-101B-9397-08002B2CF9AE}" pid="3" name="IsMyDocuments">
    <vt:bool>true</vt:bool>
  </property>
</Properties>
</file>