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F7A56-AFE1-4F0C-BE26-C775FEC16E91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155B2-852E-48EB-97E7-9903D82F3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167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F7A56-AFE1-4F0C-BE26-C775FEC16E91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155B2-852E-48EB-97E7-9903D82F3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52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msims@fareastbrokers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32030" y="-16026"/>
            <a:ext cx="7221984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Scrambling to deal with deflation? </a:t>
            </a:r>
          </a:p>
          <a:p>
            <a:pPr marR="0" lvl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Hatch </a:t>
            </a:r>
            <a:r>
              <a:rPr lang="en-US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Eggstraordinary</a:t>
            </a:r>
            <a:r>
              <a:rPr lang="en-US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Profits with Seasonal General Merchandise!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7226" y="5413755"/>
            <a:ext cx="7898906" cy="1315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Visit our exciting Fall/Winter 2017 Showroom </a:t>
            </a:r>
          </a:p>
          <a:p>
            <a:pPr marL="68580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representing over 4,000 items from 350 factories</a:t>
            </a:r>
          </a:p>
          <a:p>
            <a:pPr marL="68580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Scheduling appointments now for </a:t>
            </a:r>
            <a:r>
              <a:rPr lang="en-US" sz="14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January─March</a:t>
            </a:r>
            <a:r>
              <a:rPr lang="en-US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2017</a:t>
            </a:r>
          </a:p>
          <a:p>
            <a:pPr marL="685800" marR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50" i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Contact Mike Sims, VP Business Development at </a:t>
            </a:r>
            <a:r>
              <a:rPr lang="en-US" sz="1050" i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msims@fareastbrokers.com</a:t>
            </a:r>
            <a:r>
              <a:rPr lang="en-US" sz="1050" i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or call 904-332-9006</a:t>
            </a:r>
            <a:endParaRPr lang="en-US" sz="105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073" y="4990142"/>
            <a:ext cx="2152838" cy="54538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259" y="522373"/>
            <a:ext cx="7394466" cy="49296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434" y="1666983"/>
            <a:ext cx="2794116" cy="707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78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</TotalTime>
  <Words>48</Words>
  <Application>Microsoft Office PowerPoint</Application>
  <PresentationFormat>Letter Paper (8.5x11 in)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Concepts</dc:title>
  <dc:creator>Michael Sims</dc:creator>
  <dc:description/>
  <cp:lastModifiedBy>Michael Sims</cp:lastModifiedBy>
  <cp:revision>5</cp:revision>
  <dcterms:created xsi:type="dcterms:W3CDTF">2016-11-03T17:33:02Z</dcterms:created>
  <dcterms:modified xsi:type="dcterms:W3CDTF">2016-11-07T14:10:27Z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Concepts</vt:lpwstr>
  </property>
  <property fmtid="{D5CDD505-2E9C-101B-9397-08002B2CF9AE}" pid="3" name="SlideDescription">
    <vt:lpwstr/>
  </property>
</Properties>
</file>