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1" r:id="rId5"/>
    <p:sldId id="257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34" y="-60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AD08A0-C0AE-4012-B5B6-D4261D5CAA2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BB0FB-315A-4C92-ACD6-0321F9D1675C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34750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66997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03740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33178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55624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36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09052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2315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4553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591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2792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226748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C9202-9C45-4E6D-B5F9-FEFCB0516874}" type="datetimeFigureOut">
              <a:rPr lang="nl-NL" smtClean="0"/>
              <a:t>3-11-2016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FB858B-257D-4E1B-B70D-E2597A1F87C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290862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526558" y="3926738"/>
            <a:ext cx="8206309" cy="2310574"/>
          </a:xfrm>
          <a:prstGeom prst="rect">
            <a:avLst/>
          </a:prstGeom>
          <a:solidFill>
            <a:schemeClr val="bg1"/>
          </a:solidFill>
          <a:ln w="952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tangle 4"/>
          <p:cNvSpPr/>
          <p:nvPr/>
        </p:nvSpPr>
        <p:spPr>
          <a:xfrm>
            <a:off x="6566294" y="1880828"/>
            <a:ext cx="1800199" cy="3600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registration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726459" y="728700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Our value proposition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69998" y="728700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Who are we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614891" y="728700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Pricing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15091" y="2852936"/>
            <a:ext cx="1800200" cy="504056"/>
          </a:xfrm>
          <a:prstGeom prst="rect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Free Pilot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566294" y="728700"/>
            <a:ext cx="1800200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Contact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032643" y="1301335"/>
            <a:ext cx="1494016" cy="252028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Our clients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6459" y="2267778"/>
            <a:ext cx="1800200" cy="83718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Animation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679059" y="2267778"/>
            <a:ext cx="1800200" cy="8371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Gallery of finished  work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28375" y="3479694"/>
            <a:ext cx="7848872" cy="4320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References: logo’s of corporate clients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Elbow Connector 19"/>
          <p:cNvCxnSpPr>
            <a:stCxn id="11" idx="0"/>
            <a:endCxn id="5" idx="2"/>
          </p:cNvCxnSpPr>
          <p:nvPr/>
        </p:nvCxnSpPr>
        <p:spPr>
          <a:xfrm rot="5400000" flipH="1" flipV="1">
            <a:off x="7084758" y="2471301"/>
            <a:ext cx="612068" cy="151203"/>
          </a:xfrm>
          <a:prstGeom prst="bentConnector3">
            <a:avLst>
              <a:gd name="adj1" fmla="val 50000"/>
            </a:avLst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726459" y="1679377"/>
            <a:ext cx="1786947" cy="507485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USPs: Cost/Speed/Quality</a:t>
            </a:r>
            <a:endParaRPr lang="nl-NL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691" y="33398"/>
            <a:ext cx="407900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MOCKUP – “SLIDE FACTORY”</a:t>
            </a:r>
            <a:endParaRPr lang="nl-NL" sz="2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05838" y="6502152"/>
            <a:ext cx="7818105" cy="35584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All social media links: Facebook, twitter,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</a:t>
            </a:r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instagram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2266786" y="4232235"/>
            <a:ext cx="125719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145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66786" y="5487511"/>
            <a:ext cx="14830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Corporate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Clients served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4392080" y="4263375"/>
            <a:ext cx="125719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20.000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92080" y="5487511"/>
            <a:ext cx="1039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Slides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produced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105171" y="3911742"/>
            <a:ext cx="4924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/>
              <a:t>See </a:t>
            </a:r>
            <a:r>
              <a:rPr lang="nl-NL" dirty="0" err="1" smtClean="0"/>
              <a:t>the</a:t>
            </a:r>
            <a:r>
              <a:rPr lang="nl-NL" dirty="0" smtClean="0"/>
              <a:t> website </a:t>
            </a:r>
            <a:r>
              <a:rPr lang="nl-NL" dirty="0" err="1" smtClean="0"/>
              <a:t>for</a:t>
            </a:r>
            <a:r>
              <a:rPr lang="nl-NL" dirty="0" smtClean="0"/>
              <a:t> https</a:t>
            </a:r>
            <a:r>
              <a:rPr lang="nl-NL" dirty="0"/>
              <a:t>://www.movemeon.com/</a:t>
            </a:r>
          </a:p>
        </p:txBody>
      </p:sp>
      <p:sp>
        <p:nvSpPr>
          <p:cNvPr id="23" name="Oval 22"/>
          <p:cNvSpPr/>
          <p:nvPr/>
        </p:nvSpPr>
        <p:spPr>
          <a:xfrm>
            <a:off x="6837796" y="4294515"/>
            <a:ext cx="125719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1540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837796" y="5487511"/>
            <a:ext cx="18950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Free lance </a:t>
            </a:r>
          </a:p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consultants served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Oval 24"/>
          <p:cNvSpPr/>
          <p:nvPr/>
        </p:nvSpPr>
        <p:spPr>
          <a:xfrm>
            <a:off x="674585" y="4227384"/>
            <a:ext cx="1257194" cy="122413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endParaRPr lang="nl-NL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6558" y="5487511"/>
            <a:ext cx="16546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Countries active</a:t>
            </a:r>
            <a:endParaRPr lang="nl-NL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1626559" y="4111404"/>
            <a:ext cx="3593513" cy="3977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3203848" y="4263375"/>
            <a:ext cx="2227299" cy="46176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H="1">
            <a:off x="5220072" y="4310262"/>
            <a:ext cx="792089" cy="298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414114" y="4310262"/>
            <a:ext cx="678166" cy="59632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3554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23528" y="228113"/>
            <a:ext cx="8424936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The main objective of Outsourcing PowerPoint service is to reduce the cost significantly without compromising quality. SLIDE FACTORY  helps the customers to achieve this by providing high-quality presentations (management consulting golden standard, </a:t>
            </a:r>
            <a:r>
              <a:rPr lang="en-US" dirty="0" err="1" smtClean="0"/>
              <a:t>cfr</a:t>
            </a:r>
            <a:r>
              <a:rPr lang="en-US" dirty="0" smtClean="0"/>
              <a:t> McKinsey, BAIN &amp; Co standards) </a:t>
            </a:r>
            <a:r>
              <a:rPr lang="en-US" dirty="0" smtClean="0"/>
              <a:t>at a fraction of the corporate or external consulting cost</a:t>
            </a:r>
            <a:r>
              <a:rPr lang="en-US" dirty="0" smtClean="0"/>
              <a:t>. Outsourcing presentation </a:t>
            </a:r>
            <a:r>
              <a:rPr lang="en-US" dirty="0" smtClean="0"/>
              <a:t>execution and design services </a:t>
            </a:r>
            <a:r>
              <a:rPr lang="en-US" dirty="0" smtClean="0"/>
              <a:t>to SLIDE FACTORY offers benefits not only in terms of cost reduction, but also in increased productivity and a guaranteed Quality Standard by former Management consultants from the leading Strategy </a:t>
            </a:r>
            <a:r>
              <a:rPr lang="en-US" dirty="0" smtClean="0"/>
              <a:t>houses (ex </a:t>
            </a:r>
            <a:r>
              <a:rPr lang="en-US" dirty="0" err="1" smtClean="0"/>
              <a:t>BAIN&amp;co</a:t>
            </a:r>
            <a:r>
              <a:rPr lang="en-US" dirty="0" smtClean="0"/>
              <a:t>)</a:t>
            </a:r>
          </a:p>
          <a:p>
            <a:endParaRPr lang="en-US" dirty="0" smtClean="0"/>
          </a:p>
          <a:p>
            <a:r>
              <a:rPr lang="en-US" dirty="0" smtClean="0"/>
              <a:t>SLIDE FACTORY offers PowerPoint creative services in the following two categories. </a:t>
            </a:r>
          </a:p>
          <a:p>
            <a:r>
              <a:rPr lang="en-US" dirty="0" smtClean="0"/>
              <a:t>1.Ad-hoc support</a:t>
            </a:r>
          </a:p>
          <a:p>
            <a:r>
              <a:rPr lang="en-US" dirty="0" smtClean="0"/>
              <a:t>2.Dedicated support</a:t>
            </a:r>
          </a:p>
          <a:p>
            <a:endParaRPr lang="en-US" dirty="0" smtClean="0"/>
          </a:p>
          <a:p>
            <a:r>
              <a:rPr lang="en-US" dirty="0" smtClean="0"/>
              <a:t>Ad-hoc support</a:t>
            </a:r>
          </a:p>
          <a:p>
            <a:endParaRPr lang="en-US" dirty="0" smtClean="0"/>
          </a:p>
          <a:p>
            <a:r>
              <a:rPr lang="en-US" dirty="0" smtClean="0"/>
              <a:t>Requests with quick turnaround time will be considered as Ad-hoc requests. Client can pre-book capacity with us for this sort of requests.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Dedicated support</a:t>
            </a:r>
          </a:p>
          <a:p>
            <a:endParaRPr lang="en-US" dirty="0"/>
          </a:p>
          <a:p>
            <a:r>
              <a:rPr lang="en-US" dirty="0" smtClean="0"/>
              <a:t>When extra service is required to prepare a workshop or an executive presentation for the next day, we will “upgrade” your ideas to a top management </a:t>
            </a:r>
            <a:r>
              <a:rPr lang="en-US" dirty="0" err="1" smtClean="0"/>
              <a:t>look&amp;feel</a:t>
            </a:r>
            <a:r>
              <a:rPr lang="en-US" dirty="0" smtClean="0"/>
              <a:t> standard,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384376" cy="373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Our Value proposition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9724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entagon 10"/>
          <p:cNvSpPr/>
          <p:nvPr/>
        </p:nvSpPr>
        <p:spPr>
          <a:xfrm>
            <a:off x="4895528" y="764704"/>
            <a:ext cx="4248472" cy="807087"/>
          </a:xfrm>
          <a:prstGeom prst="homePlate">
            <a:avLst>
              <a:gd name="adj" fmla="val 23221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After</a:t>
            </a:r>
            <a:endParaRPr lang="nl-NL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28963" y="1503344"/>
            <a:ext cx="1886023" cy="260885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717308" y="1474264"/>
            <a:ext cx="1852790" cy="2633786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49735" y="3694882"/>
            <a:ext cx="1852788" cy="2617167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692383" y="3711499"/>
            <a:ext cx="1919256" cy="2650401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0" y="0"/>
            <a:ext cx="3384376" cy="373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Animation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entagon 2"/>
          <p:cNvSpPr/>
          <p:nvPr/>
        </p:nvSpPr>
        <p:spPr>
          <a:xfrm>
            <a:off x="467544" y="764704"/>
            <a:ext cx="5509668" cy="807087"/>
          </a:xfrm>
          <a:prstGeom prst="homePlate">
            <a:avLst>
              <a:gd name="adj" fmla="val 23221"/>
            </a:avLst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Before</a:t>
            </a:r>
            <a:endParaRPr lang="nl-NL" sz="24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5840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4064808" cy="304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158609"/>
            <a:ext cx="4064808" cy="3048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707904" y="2132856"/>
            <a:ext cx="8244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tangle 4"/>
          <p:cNvSpPr/>
          <p:nvPr/>
        </p:nvSpPr>
        <p:spPr>
          <a:xfrm>
            <a:off x="7884368" y="2069232"/>
            <a:ext cx="824448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tangle 5"/>
          <p:cNvSpPr/>
          <p:nvPr/>
        </p:nvSpPr>
        <p:spPr>
          <a:xfrm>
            <a:off x="0" y="0"/>
            <a:ext cx="3384376" cy="3737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Gallery of finished work</a:t>
            </a:r>
            <a:endParaRPr lang="nl-NL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1611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81" t="12938" r="14716" b="8149"/>
          <a:stretch/>
        </p:blipFill>
        <p:spPr bwMode="auto">
          <a:xfrm>
            <a:off x="395536" y="1041140"/>
            <a:ext cx="8594436" cy="534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1754" y="0"/>
            <a:ext cx="144016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registration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33777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2723</TotalTime>
  <Words>251</Words>
  <Application>Microsoft Office PowerPoint</Application>
  <PresentationFormat>On-screen Show (4:3)</PresentationFormat>
  <Paragraphs>45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Resources Global Professionals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Werbrouck, Johan (Germany)</dc:creator>
  <cp:lastModifiedBy>Werbrouck, Johan (Germany)</cp:lastModifiedBy>
  <cp:revision>6</cp:revision>
  <dcterms:created xsi:type="dcterms:W3CDTF">2016-10-31T16:47:22Z</dcterms:created>
  <dcterms:modified xsi:type="dcterms:W3CDTF">2016-11-03T14:37:50Z</dcterms:modified>
</cp:coreProperties>
</file>