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75" r:id="rId5"/>
    <p:sldId id="268" r:id="rId6"/>
    <p:sldId id="276" r:id="rId7"/>
    <p:sldId id="263" r:id="rId8"/>
    <p:sldId id="277" r:id="rId9"/>
    <p:sldId id="269" r:id="rId10"/>
    <p:sldId id="264" r:id="rId11"/>
    <p:sldId id="278" r:id="rId12"/>
    <p:sldId id="265" r:id="rId13"/>
    <p:sldId id="266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NDER, BHAGYASHRI" initials="CB" lastIdx="1" clrIdx="0">
    <p:extLst>
      <p:ext uri="{19B8F6BF-5375-455C-9EA6-DF929625EA0E}">
        <p15:presenceInfo xmlns:p15="http://schemas.microsoft.com/office/powerpoint/2012/main" userId="S-1-5-21-2057499049-1289676208-1959431660-49810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4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C95186-4496-435A-864B-378F5CE3B3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F2C94D-1913-40A2-A86C-2FE7864DDC05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/>
            <a:t>Dashboard (Incidents and Volunteers)</a:t>
          </a:r>
          <a:endParaRPr lang="en-US" dirty="0"/>
        </a:p>
      </dgm:t>
    </dgm:pt>
    <dgm:pt modelId="{5E8407E7-50C5-42BE-9033-54997F93FB51}" type="parTrans" cxnId="{6CDD5FE4-09AF-47D9-98F6-4B7DAD6B3384}">
      <dgm:prSet/>
      <dgm:spPr/>
      <dgm:t>
        <a:bodyPr/>
        <a:lstStyle/>
        <a:p>
          <a:endParaRPr lang="en-US"/>
        </a:p>
      </dgm:t>
    </dgm:pt>
    <dgm:pt modelId="{F73F9381-1081-4674-99EE-54EE8E7A2B8A}" type="sibTrans" cxnId="{6CDD5FE4-09AF-47D9-98F6-4B7DAD6B3384}">
      <dgm:prSet/>
      <dgm:spPr/>
      <dgm:t>
        <a:bodyPr/>
        <a:lstStyle/>
        <a:p>
          <a:endParaRPr lang="en-US"/>
        </a:p>
      </dgm:t>
    </dgm:pt>
    <dgm:pt modelId="{1DA5560B-0DF4-4F60-BA70-C224425F9F5B}">
      <dgm:prSet phldrT="[Text]"/>
      <dgm:spPr/>
      <dgm:t>
        <a:bodyPr/>
        <a:lstStyle/>
        <a:p>
          <a:r>
            <a:rPr lang="en-US" dirty="0" smtClean="0"/>
            <a:t>Communication </a:t>
          </a:r>
          <a:endParaRPr lang="en-US" dirty="0"/>
        </a:p>
      </dgm:t>
    </dgm:pt>
    <dgm:pt modelId="{6E88AE70-1F11-4301-A8D3-F1CD01F3D98F}" type="parTrans" cxnId="{565CB65D-4E50-4400-B906-C500C102D3AB}">
      <dgm:prSet/>
      <dgm:spPr/>
      <dgm:t>
        <a:bodyPr/>
        <a:lstStyle/>
        <a:p>
          <a:endParaRPr lang="en-US"/>
        </a:p>
      </dgm:t>
    </dgm:pt>
    <dgm:pt modelId="{EC5F8813-BD71-4545-8441-2A70EAC4F98A}" type="sibTrans" cxnId="{565CB65D-4E50-4400-B906-C500C102D3AB}">
      <dgm:prSet/>
      <dgm:spPr/>
      <dgm:t>
        <a:bodyPr/>
        <a:lstStyle/>
        <a:p>
          <a:endParaRPr lang="en-US"/>
        </a:p>
      </dgm:t>
    </dgm:pt>
    <dgm:pt modelId="{6D1839A8-DF66-49EC-9FC1-549CAB7637E0}">
      <dgm:prSet phldrT="[Text]"/>
      <dgm:spPr/>
      <dgm:t>
        <a:bodyPr/>
        <a:lstStyle/>
        <a:p>
          <a:r>
            <a:rPr lang="en-US" dirty="0" smtClean="0"/>
            <a:t>Incident</a:t>
          </a:r>
          <a:endParaRPr lang="en-US" dirty="0"/>
        </a:p>
      </dgm:t>
    </dgm:pt>
    <dgm:pt modelId="{2FBD218F-11B0-4281-AD86-623C64B96927}" type="parTrans" cxnId="{88FD4FCD-8FCC-4D1F-A906-8C57108393D9}">
      <dgm:prSet/>
      <dgm:spPr/>
      <dgm:t>
        <a:bodyPr/>
        <a:lstStyle/>
        <a:p>
          <a:endParaRPr lang="en-US"/>
        </a:p>
      </dgm:t>
    </dgm:pt>
    <dgm:pt modelId="{D4128247-C6D5-488B-A399-B11603FAB56D}" type="sibTrans" cxnId="{88FD4FCD-8FCC-4D1F-A906-8C57108393D9}">
      <dgm:prSet/>
      <dgm:spPr/>
      <dgm:t>
        <a:bodyPr/>
        <a:lstStyle/>
        <a:p>
          <a:endParaRPr lang="en-US"/>
        </a:p>
      </dgm:t>
    </dgm:pt>
    <dgm:pt modelId="{EFE4E3A9-1EFC-4EC2-BA5B-3CE5C8C758F1}">
      <dgm:prSet phldrT="[Text]"/>
      <dgm:spPr/>
      <dgm:t>
        <a:bodyPr/>
        <a:lstStyle/>
        <a:p>
          <a:r>
            <a:rPr lang="en-US" dirty="0" smtClean="0"/>
            <a:t>Volunteer</a:t>
          </a:r>
          <a:endParaRPr lang="en-US" dirty="0"/>
        </a:p>
      </dgm:t>
    </dgm:pt>
    <dgm:pt modelId="{24523866-8C90-453D-8C37-0395F5FECCE0}" type="parTrans" cxnId="{7A984754-2C88-4437-A918-D9A4119148DF}">
      <dgm:prSet/>
      <dgm:spPr/>
      <dgm:t>
        <a:bodyPr/>
        <a:lstStyle/>
        <a:p>
          <a:endParaRPr lang="en-US"/>
        </a:p>
      </dgm:t>
    </dgm:pt>
    <dgm:pt modelId="{2775B534-B60D-42FD-970A-1C08E3CD136C}" type="sibTrans" cxnId="{7A984754-2C88-4437-A918-D9A4119148DF}">
      <dgm:prSet/>
      <dgm:spPr/>
      <dgm:t>
        <a:bodyPr/>
        <a:lstStyle/>
        <a:p>
          <a:endParaRPr lang="en-US"/>
        </a:p>
      </dgm:t>
    </dgm:pt>
    <dgm:pt modelId="{27FA8628-C23E-47BC-A7A0-5DDFC09F454F}">
      <dgm:prSet phldrT="[Text]"/>
      <dgm:spPr/>
      <dgm:t>
        <a:bodyPr/>
        <a:lstStyle/>
        <a:p>
          <a:r>
            <a:rPr lang="en-US" dirty="0" smtClean="0"/>
            <a:t>Broadcast Volunteers</a:t>
          </a:r>
          <a:endParaRPr lang="en-US" dirty="0"/>
        </a:p>
      </dgm:t>
    </dgm:pt>
    <dgm:pt modelId="{ECFBC8E5-0BD6-4678-98B0-9EC70A3F6BED}" type="parTrans" cxnId="{341D504D-288C-4E6A-928F-CCC545CEBD5A}">
      <dgm:prSet/>
      <dgm:spPr/>
      <dgm:t>
        <a:bodyPr/>
        <a:lstStyle/>
        <a:p>
          <a:endParaRPr lang="en-US"/>
        </a:p>
      </dgm:t>
    </dgm:pt>
    <dgm:pt modelId="{6767C621-4A30-4E3C-9909-9D4137F81B5C}" type="sibTrans" cxnId="{341D504D-288C-4E6A-928F-CCC545CEBD5A}">
      <dgm:prSet/>
      <dgm:spPr/>
      <dgm:t>
        <a:bodyPr/>
        <a:lstStyle/>
        <a:p>
          <a:endParaRPr lang="en-US"/>
        </a:p>
      </dgm:t>
    </dgm:pt>
    <dgm:pt modelId="{E32DD58D-9231-4A03-A17D-E54D3ABB5D1C}">
      <dgm:prSet phldrT="[Text]"/>
      <dgm:spPr/>
      <dgm:t>
        <a:bodyPr/>
        <a:lstStyle/>
        <a:p>
          <a:r>
            <a:rPr lang="en-US" dirty="0" smtClean="0"/>
            <a:t>Create Incidents</a:t>
          </a:r>
          <a:endParaRPr lang="en-US" dirty="0"/>
        </a:p>
      </dgm:t>
    </dgm:pt>
    <dgm:pt modelId="{23081884-1D8D-40FA-952B-94B0E6408017}" type="parTrans" cxnId="{087A6EC0-45C1-4597-99A5-5A3C2E7F6BBD}">
      <dgm:prSet/>
      <dgm:spPr/>
      <dgm:t>
        <a:bodyPr/>
        <a:lstStyle/>
        <a:p>
          <a:endParaRPr lang="en-US"/>
        </a:p>
      </dgm:t>
    </dgm:pt>
    <dgm:pt modelId="{BD8601EF-E449-4A23-BE4C-5CF8D9C4F835}" type="sibTrans" cxnId="{087A6EC0-45C1-4597-99A5-5A3C2E7F6BBD}">
      <dgm:prSet/>
      <dgm:spPr/>
      <dgm:t>
        <a:bodyPr/>
        <a:lstStyle/>
        <a:p>
          <a:endParaRPr lang="en-US"/>
        </a:p>
      </dgm:t>
    </dgm:pt>
    <dgm:pt modelId="{F4E218B3-7385-4330-A0AB-CB87D71932BF}">
      <dgm:prSet phldrT="[Text]"/>
      <dgm:spPr/>
      <dgm:t>
        <a:bodyPr/>
        <a:lstStyle/>
        <a:p>
          <a:r>
            <a:rPr lang="en-US" dirty="0" smtClean="0"/>
            <a:t>Create and Manage</a:t>
          </a:r>
          <a:endParaRPr lang="en-US" dirty="0"/>
        </a:p>
      </dgm:t>
    </dgm:pt>
    <dgm:pt modelId="{091CFFC4-CFE6-46E2-A147-7D51D79E149B}" type="parTrans" cxnId="{58D90D8A-633E-4FE7-8460-BC0D1179D7FA}">
      <dgm:prSet/>
      <dgm:spPr/>
      <dgm:t>
        <a:bodyPr/>
        <a:lstStyle/>
        <a:p>
          <a:endParaRPr lang="en-US"/>
        </a:p>
      </dgm:t>
    </dgm:pt>
    <dgm:pt modelId="{CCC33AAD-21C8-4122-B633-2E5625915D10}" type="sibTrans" cxnId="{58D90D8A-633E-4FE7-8460-BC0D1179D7FA}">
      <dgm:prSet/>
      <dgm:spPr/>
      <dgm:t>
        <a:bodyPr/>
        <a:lstStyle/>
        <a:p>
          <a:endParaRPr lang="en-US"/>
        </a:p>
      </dgm:t>
    </dgm:pt>
    <dgm:pt modelId="{9786DD38-846E-49B2-B71A-F2506FB59719}">
      <dgm:prSet phldrT="[Text]"/>
      <dgm:spPr/>
      <dgm:t>
        <a:bodyPr/>
        <a:lstStyle/>
        <a:p>
          <a:r>
            <a:rPr lang="en-US" dirty="0" smtClean="0"/>
            <a:t>Manage Status and Edit Profiles</a:t>
          </a:r>
          <a:endParaRPr lang="en-US" dirty="0"/>
        </a:p>
      </dgm:t>
    </dgm:pt>
    <dgm:pt modelId="{28238A21-9279-44AA-A556-41173F29ECC3}" type="parTrans" cxnId="{F1454E9A-E54E-40A7-B1C3-9D0103069EC9}">
      <dgm:prSet/>
      <dgm:spPr/>
      <dgm:t>
        <a:bodyPr/>
        <a:lstStyle/>
        <a:p>
          <a:endParaRPr lang="en-US"/>
        </a:p>
      </dgm:t>
    </dgm:pt>
    <dgm:pt modelId="{B16B7E11-E935-4745-A7EF-D9AB63797EDD}" type="sibTrans" cxnId="{F1454E9A-E54E-40A7-B1C3-9D0103069EC9}">
      <dgm:prSet/>
      <dgm:spPr/>
      <dgm:t>
        <a:bodyPr/>
        <a:lstStyle/>
        <a:p>
          <a:endParaRPr lang="en-US"/>
        </a:p>
      </dgm:t>
    </dgm:pt>
    <dgm:pt modelId="{161517CB-9361-48C6-A676-7358C62DFD38}">
      <dgm:prSet phldrT="[Text]"/>
      <dgm:spPr/>
      <dgm:t>
        <a:bodyPr/>
        <a:lstStyle/>
        <a:p>
          <a:r>
            <a:rPr lang="en-US" dirty="0" smtClean="0"/>
            <a:t>Inventory</a:t>
          </a:r>
          <a:endParaRPr lang="en-US" dirty="0"/>
        </a:p>
      </dgm:t>
    </dgm:pt>
    <dgm:pt modelId="{622125E7-4EC3-4F7D-A369-8A1D42729B0F}" type="sibTrans" cxnId="{64412795-1605-4FF2-A971-5EA676208D74}">
      <dgm:prSet/>
      <dgm:spPr/>
      <dgm:t>
        <a:bodyPr/>
        <a:lstStyle/>
        <a:p>
          <a:endParaRPr lang="en-US"/>
        </a:p>
      </dgm:t>
    </dgm:pt>
    <dgm:pt modelId="{15CCDCD0-0E80-4B63-A23B-186B24259E42}" type="parTrans" cxnId="{64412795-1605-4FF2-A971-5EA676208D74}">
      <dgm:prSet/>
      <dgm:spPr/>
      <dgm:t>
        <a:bodyPr/>
        <a:lstStyle/>
        <a:p>
          <a:endParaRPr lang="en-US"/>
        </a:p>
      </dgm:t>
    </dgm:pt>
    <dgm:pt modelId="{53EBFB96-C446-45AE-B366-3BE7A44C9A98}">
      <dgm:prSet phldrT="[Text]"/>
      <dgm:spPr/>
      <dgm:t>
        <a:bodyPr/>
        <a:lstStyle/>
        <a:p>
          <a:r>
            <a:rPr lang="en-US" dirty="0" smtClean="0"/>
            <a:t>Add Situations</a:t>
          </a:r>
          <a:endParaRPr lang="en-US" dirty="0"/>
        </a:p>
      </dgm:t>
    </dgm:pt>
    <dgm:pt modelId="{97479F51-C4F4-4241-A9D6-3BCE0FF2B91D}" type="parTrans" cxnId="{E306AE74-D220-43EA-A35E-D29D1DCD16C9}">
      <dgm:prSet/>
      <dgm:spPr/>
      <dgm:t>
        <a:bodyPr/>
        <a:lstStyle/>
        <a:p>
          <a:endParaRPr lang="en-US"/>
        </a:p>
      </dgm:t>
    </dgm:pt>
    <dgm:pt modelId="{C3262A58-5D31-47ED-801D-700DD82A8D3D}" type="sibTrans" cxnId="{E306AE74-D220-43EA-A35E-D29D1DCD16C9}">
      <dgm:prSet/>
      <dgm:spPr/>
      <dgm:t>
        <a:bodyPr/>
        <a:lstStyle/>
        <a:p>
          <a:endParaRPr lang="en-US"/>
        </a:p>
      </dgm:t>
    </dgm:pt>
    <dgm:pt modelId="{331182AC-7343-4B40-A5B2-9C1BF83BECF3}">
      <dgm:prSet phldrT="[Text]"/>
      <dgm:spPr/>
      <dgm:t>
        <a:bodyPr/>
        <a:lstStyle/>
        <a:p>
          <a:r>
            <a:rPr lang="en-US" dirty="0" smtClean="0"/>
            <a:t> Incident or Task </a:t>
          </a:r>
          <a:endParaRPr lang="en-US" dirty="0"/>
        </a:p>
      </dgm:t>
    </dgm:pt>
    <dgm:pt modelId="{C1EC8741-C8E9-44D8-BCCD-CA8B9818B6E6}" type="parTrans" cxnId="{1275D9D7-3684-4918-9B3A-972BCA2690F1}">
      <dgm:prSet/>
      <dgm:spPr/>
      <dgm:t>
        <a:bodyPr/>
        <a:lstStyle/>
        <a:p>
          <a:endParaRPr lang="en-US"/>
        </a:p>
      </dgm:t>
    </dgm:pt>
    <dgm:pt modelId="{3A1B4610-1717-4A8A-93AA-70D373143403}" type="sibTrans" cxnId="{1275D9D7-3684-4918-9B3A-972BCA2690F1}">
      <dgm:prSet/>
      <dgm:spPr/>
      <dgm:t>
        <a:bodyPr/>
        <a:lstStyle/>
        <a:p>
          <a:endParaRPr lang="en-US"/>
        </a:p>
      </dgm:t>
    </dgm:pt>
    <dgm:pt modelId="{495B3D76-BEDA-4599-AE6E-8ED60ED9F0B7}">
      <dgm:prSet phldrT="[Text]"/>
      <dgm:spPr/>
      <dgm:t>
        <a:bodyPr/>
        <a:lstStyle/>
        <a:p>
          <a:r>
            <a:rPr lang="en-US" dirty="0" smtClean="0"/>
            <a:t>Help</a:t>
          </a:r>
          <a:endParaRPr lang="en-US" dirty="0"/>
        </a:p>
      </dgm:t>
    </dgm:pt>
    <dgm:pt modelId="{36603338-A3E3-4F3A-AF50-1ECA2E774E01}" type="parTrans" cxnId="{6549D874-86F1-4D40-8CB2-4FD94D06C113}">
      <dgm:prSet/>
      <dgm:spPr/>
      <dgm:t>
        <a:bodyPr/>
        <a:lstStyle/>
        <a:p>
          <a:endParaRPr lang="en-US"/>
        </a:p>
      </dgm:t>
    </dgm:pt>
    <dgm:pt modelId="{C0E3489D-57BE-4303-9556-9F63637890DC}" type="sibTrans" cxnId="{6549D874-86F1-4D40-8CB2-4FD94D06C113}">
      <dgm:prSet/>
      <dgm:spPr/>
    </dgm:pt>
    <dgm:pt modelId="{ACF3B1BF-E82D-4533-A76F-35CBDAEE07A4}">
      <dgm:prSet phldrT="[Text]"/>
      <dgm:spPr/>
      <dgm:t>
        <a:bodyPr/>
        <a:lstStyle/>
        <a:p>
          <a:r>
            <a:rPr lang="en-US" dirty="0" smtClean="0"/>
            <a:t>Add  Help Manuals </a:t>
          </a:r>
          <a:endParaRPr lang="en-US" dirty="0"/>
        </a:p>
      </dgm:t>
    </dgm:pt>
    <dgm:pt modelId="{B12AD783-0C49-45F3-9087-0F5B86BADD57}" type="parTrans" cxnId="{C291C8E2-936B-4AFC-BB14-9B4C9458B8C4}">
      <dgm:prSet/>
      <dgm:spPr/>
      <dgm:t>
        <a:bodyPr/>
        <a:lstStyle/>
        <a:p>
          <a:endParaRPr lang="en-US"/>
        </a:p>
      </dgm:t>
    </dgm:pt>
    <dgm:pt modelId="{32DEC5E7-B006-4017-8CFF-DC6E80E5EF59}" type="sibTrans" cxnId="{C291C8E2-936B-4AFC-BB14-9B4C9458B8C4}">
      <dgm:prSet/>
      <dgm:spPr/>
    </dgm:pt>
    <dgm:pt modelId="{84419403-EEF2-4A6B-8E86-68FC47BCEDDA}" type="pres">
      <dgm:prSet presAssocID="{79C95186-4496-435A-864B-378F5CE3B3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0D9477-5DF4-44A1-828E-F9F3C5B23DE8}" type="pres">
      <dgm:prSet presAssocID="{25F2C94D-1913-40A2-A86C-2FE7864DDC05}" presName="root1" presStyleCnt="0"/>
      <dgm:spPr/>
    </dgm:pt>
    <dgm:pt modelId="{352812E5-7F76-470A-9C07-1EC868987F27}" type="pres">
      <dgm:prSet presAssocID="{25F2C94D-1913-40A2-A86C-2FE7864DDC0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AA7886-B968-46B3-830B-6A625C127A0D}" type="pres">
      <dgm:prSet presAssocID="{25F2C94D-1913-40A2-A86C-2FE7864DDC05}" presName="level2hierChild" presStyleCnt="0"/>
      <dgm:spPr/>
    </dgm:pt>
    <dgm:pt modelId="{6DA4DFDD-4E49-42F2-8060-E65D6ED66E02}" type="pres">
      <dgm:prSet presAssocID="{6E88AE70-1F11-4301-A8D3-F1CD01F3D98F}" presName="conn2-1" presStyleLbl="parChTrans1D2" presStyleIdx="0" presStyleCnt="5"/>
      <dgm:spPr/>
      <dgm:t>
        <a:bodyPr/>
        <a:lstStyle/>
        <a:p>
          <a:endParaRPr lang="en-US"/>
        </a:p>
      </dgm:t>
    </dgm:pt>
    <dgm:pt modelId="{C9A9A754-E977-407A-AF0F-4CD3F538EE03}" type="pres">
      <dgm:prSet presAssocID="{6E88AE70-1F11-4301-A8D3-F1CD01F3D98F}" presName="connTx" presStyleLbl="parChTrans1D2" presStyleIdx="0" presStyleCnt="5"/>
      <dgm:spPr/>
      <dgm:t>
        <a:bodyPr/>
        <a:lstStyle/>
        <a:p>
          <a:endParaRPr lang="en-US"/>
        </a:p>
      </dgm:t>
    </dgm:pt>
    <dgm:pt modelId="{033847A3-C01A-4E0B-9EF7-00BFECD770E4}" type="pres">
      <dgm:prSet presAssocID="{1DA5560B-0DF4-4F60-BA70-C224425F9F5B}" presName="root2" presStyleCnt="0"/>
      <dgm:spPr/>
    </dgm:pt>
    <dgm:pt modelId="{4EA6A6D2-4A7B-4850-B138-A370AADC4835}" type="pres">
      <dgm:prSet presAssocID="{1DA5560B-0DF4-4F60-BA70-C224425F9F5B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582AEA-FB30-4718-8851-C20F82EDBCB2}" type="pres">
      <dgm:prSet presAssocID="{1DA5560B-0DF4-4F60-BA70-C224425F9F5B}" presName="level3hierChild" presStyleCnt="0"/>
      <dgm:spPr/>
    </dgm:pt>
    <dgm:pt modelId="{DFD55D35-2D58-40C6-81B1-37DDFA71A1D8}" type="pres">
      <dgm:prSet presAssocID="{ECFBC8E5-0BD6-4678-98B0-9EC70A3F6BED}" presName="conn2-1" presStyleLbl="parChTrans1D3" presStyleIdx="0" presStyleCnt="7"/>
      <dgm:spPr/>
      <dgm:t>
        <a:bodyPr/>
        <a:lstStyle/>
        <a:p>
          <a:endParaRPr lang="en-US"/>
        </a:p>
      </dgm:t>
    </dgm:pt>
    <dgm:pt modelId="{F0F0CF13-0416-48A1-872D-AB32D0BA0562}" type="pres">
      <dgm:prSet presAssocID="{ECFBC8E5-0BD6-4678-98B0-9EC70A3F6BED}" presName="connTx" presStyleLbl="parChTrans1D3" presStyleIdx="0" presStyleCnt="7"/>
      <dgm:spPr/>
      <dgm:t>
        <a:bodyPr/>
        <a:lstStyle/>
        <a:p>
          <a:endParaRPr lang="en-US"/>
        </a:p>
      </dgm:t>
    </dgm:pt>
    <dgm:pt modelId="{ADA05E80-AB18-4EC8-88F9-8DAA06734C49}" type="pres">
      <dgm:prSet presAssocID="{27FA8628-C23E-47BC-A7A0-5DDFC09F454F}" presName="root2" presStyleCnt="0"/>
      <dgm:spPr/>
    </dgm:pt>
    <dgm:pt modelId="{453C9FCB-B0CD-4110-BD5D-053E87D98847}" type="pres">
      <dgm:prSet presAssocID="{27FA8628-C23E-47BC-A7A0-5DDFC09F454F}" presName="LevelTwoTextNode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309996-4734-4D1D-BFCB-EE32FA1ADC62}" type="pres">
      <dgm:prSet presAssocID="{27FA8628-C23E-47BC-A7A0-5DDFC09F454F}" presName="level3hierChild" presStyleCnt="0"/>
      <dgm:spPr/>
    </dgm:pt>
    <dgm:pt modelId="{0A087EFE-C3EA-4FFB-9D0C-9D834B0DCF8F}" type="pres">
      <dgm:prSet presAssocID="{C1EC8741-C8E9-44D8-BCCD-CA8B9818B6E6}" presName="conn2-1" presStyleLbl="parChTrans1D3" presStyleIdx="1" presStyleCnt="7"/>
      <dgm:spPr/>
      <dgm:t>
        <a:bodyPr/>
        <a:lstStyle/>
        <a:p>
          <a:endParaRPr lang="en-US"/>
        </a:p>
      </dgm:t>
    </dgm:pt>
    <dgm:pt modelId="{B6F430BD-ECDA-4C1D-9D6F-F872F9D49B51}" type="pres">
      <dgm:prSet presAssocID="{C1EC8741-C8E9-44D8-BCCD-CA8B9818B6E6}" presName="connTx" presStyleLbl="parChTrans1D3" presStyleIdx="1" presStyleCnt="7"/>
      <dgm:spPr/>
      <dgm:t>
        <a:bodyPr/>
        <a:lstStyle/>
        <a:p>
          <a:endParaRPr lang="en-US"/>
        </a:p>
      </dgm:t>
    </dgm:pt>
    <dgm:pt modelId="{7E47C600-373E-4F2E-A644-48A03E08AA64}" type="pres">
      <dgm:prSet presAssocID="{331182AC-7343-4B40-A5B2-9C1BF83BECF3}" presName="root2" presStyleCnt="0"/>
      <dgm:spPr/>
    </dgm:pt>
    <dgm:pt modelId="{E244B49B-3D89-419C-B190-481B2A4FC605}" type="pres">
      <dgm:prSet presAssocID="{331182AC-7343-4B40-A5B2-9C1BF83BECF3}" presName="LevelTwoTextNode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4A99D0-9EC9-47BB-9C35-C212B5D9860B}" type="pres">
      <dgm:prSet presAssocID="{331182AC-7343-4B40-A5B2-9C1BF83BECF3}" presName="level3hierChild" presStyleCnt="0"/>
      <dgm:spPr/>
    </dgm:pt>
    <dgm:pt modelId="{B7EA80E4-BFCC-4CAA-9AE5-1E0053BD3763}" type="pres">
      <dgm:prSet presAssocID="{2FBD218F-11B0-4281-AD86-623C64B96927}" presName="conn2-1" presStyleLbl="parChTrans1D2" presStyleIdx="1" presStyleCnt="5"/>
      <dgm:spPr/>
      <dgm:t>
        <a:bodyPr/>
        <a:lstStyle/>
        <a:p>
          <a:endParaRPr lang="en-US"/>
        </a:p>
      </dgm:t>
    </dgm:pt>
    <dgm:pt modelId="{2E730453-C01F-4164-A399-6C9009666A6C}" type="pres">
      <dgm:prSet presAssocID="{2FBD218F-11B0-4281-AD86-623C64B96927}" presName="connTx" presStyleLbl="parChTrans1D2" presStyleIdx="1" presStyleCnt="5"/>
      <dgm:spPr/>
      <dgm:t>
        <a:bodyPr/>
        <a:lstStyle/>
        <a:p>
          <a:endParaRPr lang="en-US"/>
        </a:p>
      </dgm:t>
    </dgm:pt>
    <dgm:pt modelId="{B6652449-EFE0-4E8D-8501-E8267AD48487}" type="pres">
      <dgm:prSet presAssocID="{6D1839A8-DF66-49EC-9FC1-549CAB7637E0}" presName="root2" presStyleCnt="0"/>
      <dgm:spPr/>
    </dgm:pt>
    <dgm:pt modelId="{275BB113-884A-4675-9B72-A260A51A6F1C}" type="pres">
      <dgm:prSet presAssocID="{6D1839A8-DF66-49EC-9FC1-549CAB7637E0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CB7F0D-239F-4CAB-AEAB-0BAB248B6952}" type="pres">
      <dgm:prSet presAssocID="{6D1839A8-DF66-49EC-9FC1-549CAB7637E0}" presName="level3hierChild" presStyleCnt="0"/>
      <dgm:spPr/>
    </dgm:pt>
    <dgm:pt modelId="{9F71A404-C144-4F43-90D2-F3FF289354DA}" type="pres">
      <dgm:prSet presAssocID="{23081884-1D8D-40FA-952B-94B0E6408017}" presName="conn2-1" presStyleLbl="parChTrans1D3" presStyleIdx="2" presStyleCnt="7"/>
      <dgm:spPr/>
      <dgm:t>
        <a:bodyPr/>
        <a:lstStyle/>
        <a:p>
          <a:endParaRPr lang="en-US"/>
        </a:p>
      </dgm:t>
    </dgm:pt>
    <dgm:pt modelId="{68224D8D-5EC7-4664-9BAA-32C689DC91B2}" type="pres">
      <dgm:prSet presAssocID="{23081884-1D8D-40FA-952B-94B0E6408017}" presName="connTx" presStyleLbl="parChTrans1D3" presStyleIdx="2" presStyleCnt="7"/>
      <dgm:spPr/>
      <dgm:t>
        <a:bodyPr/>
        <a:lstStyle/>
        <a:p>
          <a:endParaRPr lang="en-US"/>
        </a:p>
      </dgm:t>
    </dgm:pt>
    <dgm:pt modelId="{97E15D92-5173-4976-9742-014952C92A62}" type="pres">
      <dgm:prSet presAssocID="{E32DD58D-9231-4A03-A17D-E54D3ABB5D1C}" presName="root2" presStyleCnt="0"/>
      <dgm:spPr/>
    </dgm:pt>
    <dgm:pt modelId="{C452A919-18C9-456D-8817-6C482E20D130}" type="pres">
      <dgm:prSet presAssocID="{E32DD58D-9231-4A03-A17D-E54D3ABB5D1C}" presName="LevelTwoTextNode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B99164-D6DE-4EC9-8713-1AB0C37E84C9}" type="pres">
      <dgm:prSet presAssocID="{E32DD58D-9231-4A03-A17D-E54D3ABB5D1C}" presName="level3hierChild" presStyleCnt="0"/>
      <dgm:spPr/>
    </dgm:pt>
    <dgm:pt modelId="{FAA56126-FBBA-4DD8-BDBD-533802C2277D}" type="pres">
      <dgm:prSet presAssocID="{97479F51-C4F4-4241-A9D6-3BCE0FF2B91D}" presName="conn2-1" presStyleLbl="parChTrans1D3" presStyleIdx="3" presStyleCnt="7"/>
      <dgm:spPr/>
      <dgm:t>
        <a:bodyPr/>
        <a:lstStyle/>
        <a:p>
          <a:endParaRPr lang="en-US"/>
        </a:p>
      </dgm:t>
    </dgm:pt>
    <dgm:pt modelId="{B3791833-4910-4204-8FDA-E5E184015427}" type="pres">
      <dgm:prSet presAssocID="{97479F51-C4F4-4241-A9D6-3BCE0FF2B91D}" presName="connTx" presStyleLbl="parChTrans1D3" presStyleIdx="3" presStyleCnt="7"/>
      <dgm:spPr/>
      <dgm:t>
        <a:bodyPr/>
        <a:lstStyle/>
        <a:p>
          <a:endParaRPr lang="en-US"/>
        </a:p>
      </dgm:t>
    </dgm:pt>
    <dgm:pt modelId="{E5AC756D-F842-4242-BE49-129447F687EE}" type="pres">
      <dgm:prSet presAssocID="{53EBFB96-C446-45AE-B366-3BE7A44C9A98}" presName="root2" presStyleCnt="0"/>
      <dgm:spPr/>
    </dgm:pt>
    <dgm:pt modelId="{E3BB2D02-020F-482D-B296-2356FD7B24FC}" type="pres">
      <dgm:prSet presAssocID="{53EBFB96-C446-45AE-B366-3BE7A44C9A98}" presName="LevelTwoTextNode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5CF076-4B83-429A-A75A-8A1CF397C726}" type="pres">
      <dgm:prSet presAssocID="{53EBFB96-C446-45AE-B366-3BE7A44C9A98}" presName="level3hierChild" presStyleCnt="0"/>
      <dgm:spPr/>
    </dgm:pt>
    <dgm:pt modelId="{B30F441F-0886-4484-B91A-F98CB77232C8}" type="pres">
      <dgm:prSet presAssocID="{15CCDCD0-0E80-4B63-A23B-186B24259E42}" presName="conn2-1" presStyleLbl="parChTrans1D2" presStyleIdx="2" presStyleCnt="5"/>
      <dgm:spPr/>
      <dgm:t>
        <a:bodyPr/>
        <a:lstStyle/>
        <a:p>
          <a:endParaRPr lang="en-US"/>
        </a:p>
      </dgm:t>
    </dgm:pt>
    <dgm:pt modelId="{715D18A6-FEF9-487F-A46C-61D21313112F}" type="pres">
      <dgm:prSet presAssocID="{15CCDCD0-0E80-4B63-A23B-186B24259E42}" presName="connTx" presStyleLbl="parChTrans1D2" presStyleIdx="2" presStyleCnt="5"/>
      <dgm:spPr/>
      <dgm:t>
        <a:bodyPr/>
        <a:lstStyle/>
        <a:p>
          <a:endParaRPr lang="en-US"/>
        </a:p>
      </dgm:t>
    </dgm:pt>
    <dgm:pt modelId="{ED739886-2E25-4556-A913-E5A9A2CC1FE2}" type="pres">
      <dgm:prSet presAssocID="{161517CB-9361-48C6-A676-7358C62DFD38}" presName="root2" presStyleCnt="0"/>
      <dgm:spPr/>
    </dgm:pt>
    <dgm:pt modelId="{F271A872-06EC-44D3-A100-311F14004042}" type="pres">
      <dgm:prSet presAssocID="{161517CB-9361-48C6-A676-7358C62DFD38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A946E9-DD50-4488-B627-9BDDDDD3B80F}" type="pres">
      <dgm:prSet presAssocID="{161517CB-9361-48C6-A676-7358C62DFD38}" presName="level3hierChild" presStyleCnt="0"/>
      <dgm:spPr/>
    </dgm:pt>
    <dgm:pt modelId="{EE23032F-FE59-4F6E-A0E5-696023AE1F8B}" type="pres">
      <dgm:prSet presAssocID="{091CFFC4-CFE6-46E2-A147-7D51D79E149B}" presName="conn2-1" presStyleLbl="parChTrans1D3" presStyleIdx="4" presStyleCnt="7"/>
      <dgm:spPr/>
      <dgm:t>
        <a:bodyPr/>
        <a:lstStyle/>
        <a:p>
          <a:endParaRPr lang="en-US"/>
        </a:p>
      </dgm:t>
    </dgm:pt>
    <dgm:pt modelId="{95A7D1FD-A754-41F6-A132-5285F5F4CA61}" type="pres">
      <dgm:prSet presAssocID="{091CFFC4-CFE6-46E2-A147-7D51D79E149B}" presName="connTx" presStyleLbl="parChTrans1D3" presStyleIdx="4" presStyleCnt="7"/>
      <dgm:spPr/>
      <dgm:t>
        <a:bodyPr/>
        <a:lstStyle/>
        <a:p>
          <a:endParaRPr lang="en-US"/>
        </a:p>
      </dgm:t>
    </dgm:pt>
    <dgm:pt modelId="{5A697C48-E0C0-4968-B9D2-8CA7A3CA8C0B}" type="pres">
      <dgm:prSet presAssocID="{F4E218B3-7385-4330-A0AB-CB87D71932BF}" presName="root2" presStyleCnt="0"/>
      <dgm:spPr/>
    </dgm:pt>
    <dgm:pt modelId="{B94493B3-F68C-464B-9E06-6E42177A1275}" type="pres">
      <dgm:prSet presAssocID="{F4E218B3-7385-4330-A0AB-CB87D71932BF}" presName="LevelTwoTextNode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347EC9-8BA1-4790-8DE5-D5CAD2521C6B}" type="pres">
      <dgm:prSet presAssocID="{F4E218B3-7385-4330-A0AB-CB87D71932BF}" presName="level3hierChild" presStyleCnt="0"/>
      <dgm:spPr/>
    </dgm:pt>
    <dgm:pt modelId="{35A13300-7249-49C3-99BE-38DD24CA122F}" type="pres">
      <dgm:prSet presAssocID="{24523866-8C90-453D-8C37-0395F5FECCE0}" presName="conn2-1" presStyleLbl="parChTrans1D2" presStyleIdx="3" presStyleCnt="5"/>
      <dgm:spPr/>
      <dgm:t>
        <a:bodyPr/>
        <a:lstStyle/>
        <a:p>
          <a:endParaRPr lang="en-US"/>
        </a:p>
      </dgm:t>
    </dgm:pt>
    <dgm:pt modelId="{06518A31-AB36-4CA8-B6E6-9932D3D7A4EA}" type="pres">
      <dgm:prSet presAssocID="{24523866-8C90-453D-8C37-0395F5FECCE0}" presName="connTx" presStyleLbl="parChTrans1D2" presStyleIdx="3" presStyleCnt="5"/>
      <dgm:spPr/>
      <dgm:t>
        <a:bodyPr/>
        <a:lstStyle/>
        <a:p>
          <a:endParaRPr lang="en-US"/>
        </a:p>
      </dgm:t>
    </dgm:pt>
    <dgm:pt modelId="{625FAF7B-88F9-469A-BD86-32FAF56D8C43}" type="pres">
      <dgm:prSet presAssocID="{EFE4E3A9-1EFC-4EC2-BA5B-3CE5C8C758F1}" presName="root2" presStyleCnt="0"/>
      <dgm:spPr/>
    </dgm:pt>
    <dgm:pt modelId="{850C5FE0-92A4-4C26-B278-9407B64C8633}" type="pres">
      <dgm:prSet presAssocID="{EFE4E3A9-1EFC-4EC2-BA5B-3CE5C8C758F1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BD74ED-55C8-47AD-8EDA-4B7298D95693}" type="pres">
      <dgm:prSet presAssocID="{EFE4E3A9-1EFC-4EC2-BA5B-3CE5C8C758F1}" presName="level3hierChild" presStyleCnt="0"/>
      <dgm:spPr/>
    </dgm:pt>
    <dgm:pt modelId="{C044846F-5477-402A-B602-10E855A79305}" type="pres">
      <dgm:prSet presAssocID="{28238A21-9279-44AA-A556-41173F29ECC3}" presName="conn2-1" presStyleLbl="parChTrans1D3" presStyleIdx="5" presStyleCnt="7"/>
      <dgm:spPr/>
      <dgm:t>
        <a:bodyPr/>
        <a:lstStyle/>
        <a:p>
          <a:endParaRPr lang="en-US"/>
        </a:p>
      </dgm:t>
    </dgm:pt>
    <dgm:pt modelId="{BE4AC081-73A9-4BFC-82F6-FEB707E7EC84}" type="pres">
      <dgm:prSet presAssocID="{28238A21-9279-44AA-A556-41173F29ECC3}" presName="connTx" presStyleLbl="parChTrans1D3" presStyleIdx="5" presStyleCnt="7"/>
      <dgm:spPr/>
      <dgm:t>
        <a:bodyPr/>
        <a:lstStyle/>
        <a:p>
          <a:endParaRPr lang="en-US"/>
        </a:p>
      </dgm:t>
    </dgm:pt>
    <dgm:pt modelId="{959263CC-E281-407E-80E1-5C3AAF80211D}" type="pres">
      <dgm:prSet presAssocID="{9786DD38-846E-49B2-B71A-F2506FB59719}" presName="root2" presStyleCnt="0"/>
      <dgm:spPr/>
    </dgm:pt>
    <dgm:pt modelId="{18047481-EB7D-446B-8FA3-E0D5F797A279}" type="pres">
      <dgm:prSet presAssocID="{9786DD38-846E-49B2-B71A-F2506FB59719}" presName="LevelTwoTextNode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F05EA39-4DD1-481F-B0E8-244EA56A3DFC}" type="pres">
      <dgm:prSet presAssocID="{9786DD38-846E-49B2-B71A-F2506FB59719}" presName="level3hierChild" presStyleCnt="0"/>
      <dgm:spPr/>
    </dgm:pt>
    <dgm:pt modelId="{32DD0739-F15C-4A39-A14F-61E2D65F9D9E}" type="pres">
      <dgm:prSet presAssocID="{36603338-A3E3-4F3A-AF50-1ECA2E774E01}" presName="conn2-1" presStyleLbl="parChTrans1D2" presStyleIdx="4" presStyleCnt="5"/>
      <dgm:spPr/>
      <dgm:t>
        <a:bodyPr/>
        <a:lstStyle/>
        <a:p>
          <a:endParaRPr lang="en-US"/>
        </a:p>
      </dgm:t>
    </dgm:pt>
    <dgm:pt modelId="{C2E0C9FB-C452-4B24-9116-F2BADFFE2A5B}" type="pres">
      <dgm:prSet presAssocID="{36603338-A3E3-4F3A-AF50-1ECA2E774E01}" presName="connTx" presStyleLbl="parChTrans1D2" presStyleIdx="4" presStyleCnt="5"/>
      <dgm:spPr/>
      <dgm:t>
        <a:bodyPr/>
        <a:lstStyle/>
        <a:p>
          <a:endParaRPr lang="en-US"/>
        </a:p>
      </dgm:t>
    </dgm:pt>
    <dgm:pt modelId="{96D90E1E-F397-4DE9-B11D-4C90D93E36D5}" type="pres">
      <dgm:prSet presAssocID="{495B3D76-BEDA-4599-AE6E-8ED60ED9F0B7}" presName="root2" presStyleCnt="0"/>
      <dgm:spPr/>
    </dgm:pt>
    <dgm:pt modelId="{72CC427F-5A23-4B17-BF27-E5AD8ED4D4F2}" type="pres">
      <dgm:prSet presAssocID="{495B3D76-BEDA-4599-AE6E-8ED60ED9F0B7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BB957C-1EFC-4B36-A576-6E25D032111D}" type="pres">
      <dgm:prSet presAssocID="{495B3D76-BEDA-4599-AE6E-8ED60ED9F0B7}" presName="level3hierChild" presStyleCnt="0"/>
      <dgm:spPr/>
    </dgm:pt>
    <dgm:pt modelId="{EFF6F799-DB3F-4213-9252-44F0C7AE6ACD}" type="pres">
      <dgm:prSet presAssocID="{B12AD783-0C49-45F3-9087-0F5B86BADD57}" presName="conn2-1" presStyleLbl="parChTrans1D3" presStyleIdx="6" presStyleCnt="7"/>
      <dgm:spPr/>
      <dgm:t>
        <a:bodyPr/>
        <a:lstStyle/>
        <a:p>
          <a:endParaRPr lang="en-US"/>
        </a:p>
      </dgm:t>
    </dgm:pt>
    <dgm:pt modelId="{4471DCFD-CE6C-4735-9561-BC1CA3B00FD8}" type="pres">
      <dgm:prSet presAssocID="{B12AD783-0C49-45F3-9087-0F5B86BADD57}" presName="connTx" presStyleLbl="parChTrans1D3" presStyleIdx="6" presStyleCnt="7"/>
      <dgm:spPr/>
      <dgm:t>
        <a:bodyPr/>
        <a:lstStyle/>
        <a:p>
          <a:endParaRPr lang="en-US"/>
        </a:p>
      </dgm:t>
    </dgm:pt>
    <dgm:pt modelId="{7659E062-DC99-482E-A69B-D5DB9370564D}" type="pres">
      <dgm:prSet presAssocID="{ACF3B1BF-E82D-4533-A76F-35CBDAEE07A4}" presName="root2" presStyleCnt="0"/>
      <dgm:spPr/>
    </dgm:pt>
    <dgm:pt modelId="{C1660616-CD9A-4D8C-887A-BD7D4667EEBE}" type="pres">
      <dgm:prSet presAssocID="{ACF3B1BF-E82D-4533-A76F-35CBDAEE07A4}" presName="LevelTwoTextNode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66EA3-F56B-41FB-A4C6-3E9C221BA46F}" type="pres">
      <dgm:prSet presAssocID="{ACF3B1BF-E82D-4533-A76F-35CBDAEE07A4}" presName="level3hierChild" presStyleCnt="0"/>
      <dgm:spPr/>
    </dgm:pt>
  </dgm:ptLst>
  <dgm:cxnLst>
    <dgm:cxn modelId="{64412795-1605-4FF2-A971-5EA676208D74}" srcId="{25F2C94D-1913-40A2-A86C-2FE7864DDC05}" destId="{161517CB-9361-48C6-A676-7358C62DFD38}" srcOrd="2" destOrd="0" parTransId="{15CCDCD0-0E80-4B63-A23B-186B24259E42}" sibTransId="{622125E7-4EC3-4F7D-A369-8A1D42729B0F}"/>
    <dgm:cxn modelId="{1EE45A6E-9CA8-4C7A-AC48-E2073ABC3CEB}" type="presOf" srcId="{9786DD38-846E-49B2-B71A-F2506FB59719}" destId="{18047481-EB7D-446B-8FA3-E0D5F797A279}" srcOrd="0" destOrd="0" presId="urn:microsoft.com/office/officeart/2008/layout/HorizontalMultiLevelHierarchy"/>
    <dgm:cxn modelId="{F9EB37D7-E4F8-4D97-A89C-1E23BBB1F7D6}" type="presOf" srcId="{15CCDCD0-0E80-4B63-A23B-186B24259E42}" destId="{715D18A6-FEF9-487F-A46C-61D21313112F}" srcOrd="1" destOrd="0" presId="urn:microsoft.com/office/officeart/2008/layout/HorizontalMultiLevelHierarchy"/>
    <dgm:cxn modelId="{955C5B37-50F9-44E0-98BE-0C130A57F83F}" type="presOf" srcId="{28238A21-9279-44AA-A556-41173F29ECC3}" destId="{C044846F-5477-402A-B602-10E855A79305}" srcOrd="0" destOrd="0" presId="urn:microsoft.com/office/officeart/2008/layout/HorizontalMultiLevelHierarchy"/>
    <dgm:cxn modelId="{7499A20C-293E-4601-AE83-61F10558CF71}" type="presOf" srcId="{331182AC-7343-4B40-A5B2-9C1BF83BECF3}" destId="{E244B49B-3D89-419C-B190-481B2A4FC605}" srcOrd="0" destOrd="0" presId="urn:microsoft.com/office/officeart/2008/layout/HorizontalMultiLevelHierarchy"/>
    <dgm:cxn modelId="{63EE83C1-EE41-4589-A2E1-50D82279A625}" type="presOf" srcId="{161517CB-9361-48C6-A676-7358C62DFD38}" destId="{F271A872-06EC-44D3-A100-311F14004042}" srcOrd="0" destOrd="0" presId="urn:microsoft.com/office/officeart/2008/layout/HorizontalMultiLevelHierarchy"/>
    <dgm:cxn modelId="{58D90D8A-633E-4FE7-8460-BC0D1179D7FA}" srcId="{161517CB-9361-48C6-A676-7358C62DFD38}" destId="{F4E218B3-7385-4330-A0AB-CB87D71932BF}" srcOrd="0" destOrd="0" parTransId="{091CFFC4-CFE6-46E2-A147-7D51D79E149B}" sibTransId="{CCC33AAD-21C8-4122-B633-2E5625915D10}"/>
    <dgm:cxn modelId="{3E19513A-CBD2-4685-99B1-0AC30D19070B}" type="presOf" srcId="{24523866-8C90-453D-8C37-0395F5FECCE0}" destId="{06518A31-AB36-4CA8-B6E6-9932D3D7A4EA}" srcOrd="1" destOrd="0" presId="urn:microsoft.com/office/officeart/2008/layout/HorizontalMultiLevelHierarchy"/>
    <dgm:cxn modelId="{C291C8E2-936B-4AFC-BB14-9B4C9458B8C4}" srcId="{495B3D76-BEDA-4599-AE6E-8ED60ED9F0B7}" destId="{ACF3B1BF-E82D-4533-A76F-35CBDAEE07A4}" srcOrd="0" destOrd="0" parTransId="{B12AD783-0C49-45F3-9087-0F5B86BADD57}" sibTransId="{32DEC5E7-B006-4017-8CFF-DC6E80E5EF59}"/>
    <dgm:cxn modelId="{4A6FDC8F-E675-4FE7-82E8-4528F163AB1E}" type="presOf" srcId="{23081884-1D8D-40FA-952B-94B0E6408017}" destId="{68224D8D-5EC7-4664-9BAA-32C689DC91B2}" srcOrd="1" destOrd="0" presId="urn:microsoft.com/office/officeart/2008/layout/HorizontalMultiLevelHierarchy"/>
    <dgm:cxn modelId="{F417A332-68E9-40E7-A49C-BAEF4DE69533}" type="presOf" srcId="{B12AD783-0C49-45F3-9087-0F5B86BADD57}" destId="{EFF6F799-DB3F-4213-9252-44F0C7AE6ACD}" srcOrd="0" destOrd="0" presId="urn:microsoft.com/office/officeart/2008/layout/HorizontalMultiLevelHierarchy"/>
    <dgm:cxn modelId="{C1540405-4C81-4ACB-B682-378B3307D6AA}" type="presOf" srcId="{F4E218B3-7385-4330-A0AB-CB87D71932BF}" destId="{B94493B3-F68C-464B-9E06-6E42177A1275}" srcOrd="0" destOrd="0" presId="urn:microsoft.com/office/officeart/2008/layout/HorizontalMultiLevelHierarchy"/>
    <dgm:cxn modelId="{F1454E9A-E54E-40A7-B1C3-9D0103069EC9}" srcId="{EFE4E3A9-1EFC-4EC2-BA5B-3CE5C8C758F1}" destId="{9786DD38-846E-49B2-B71A-F2506FB59719}" srcOrd="0" destOrd="0" parTransId="{28238A21-9279-44AA-A556-41173F29ECC3}" sibTransId="{B16B7E11-E935-4745-A7EF-D9AB63797EDD}"/>
    <dgm:cxn modelId="{D3D4447B-8E3C-41C3-A955-B93DDBF75BC3}" type="presOf" srcId="{25F2C94D-1913-40A2-A86C-2FE7864DDC05}" destId="{352812E5-7F76-470A-9C07-1EC868987F27}" srcOrd="0" destOrd="0" presId="urn:microsoft.com/office/officeart/2008/layout/HorizontalMultiLevelHierarchy"/>
    <dgm:cxn modelId="{5FE71266-FC8A-4185-BE4B-B91AE48A2AFD}" type="presOf" srcId="{6E88AE70-1F11-4301-A8D3-F1CD01F3D98F}" destId="{6DA4DFDD-4E49-42F2-8060-E65D6ED66E02}" srcOrd="0" destOrd="0" presId="urn:microsoft.com/office/officeart/2008/layout/HorizontalMultiLevelHierarchy"/>
    <dgm:cxn modelId="{6549D874-86F1-4D40-8CB2-4FD94D06C113}" srcId="{25F2C94D-1913-40A2-A86C-2FE7864DDC05}" destId="{495B3D76-BEDA-4599-AE6E-8ED60ED9F0B7}" srcOrd="4" destOrd="0" parTransId="{36603338-A3E3-4F3A-AF50-1ECA2E774E01}" sibTransId="{C0E3489D-57BE-4303-9556-9F63637890DC}"/>
    <dgm:cxn modelId="{8750E6FC-456E-49E3-A519-08A25F294F52}" type="presOf" srcId="{24523866-8C90-453D-8C37-0395F5FECCE0}" destId="{35A13300-7249-49C3-99BE-38DD24CA122F}" srcOrd="0" destOrd="0" presId="urn:microsoft.com/office/officeart/2008/layout/HorizontalMultiLevelHierarchy"/>
    <dgm:cxn modelId="{C13FEA44-8CAF-4D16-838F-6B8F73353877}" type="presOf" srcId="{27FA8628-C23E-47BC-A7A0-5DDFC09F454F}" destId="{453C9FCB-B0CD-4110-BD5D-053E87D98847}" srcOrd="0" destOrd="0" presId="urn:microsoft.com/office/officeart/2008/layout/HorizontalMultiLevelHierarchy"/>
    <dgm:cxn modelId="{8FEAAF74-D20A-4691-AAF7-C0BE9E3EB0F4}" type="presOf" srcId="{28238A21-9279-44AA-A556-41173F29ECC3}" destId="{BE4AC081-73A9-4BFC-82F6-FEB707E7EC84}" srcOrd="1" destOrd="0" presId="urn:microsoft.com/office/officeart/2008/layout/HorizontalMultiLevelHierarchy"/>
    <dgm:cxn modelId="{0530A059-9775-43EB-88A0-D13DB8B7CD28}" type="presOf" srcId="{6D1839A8-DF66-49EC-9FC1-549CAB7637E0}" destId="{275BB113-884A-4675-9B72-A260A51A6F1C}" srcOrd="0" destOrd="0" presId="urn:microsoft.com/office/officeart/2008/layout/HorizontalMultiLevelHierarchy"/>
    <dgm:cxn modelId="{80D09AF1-854E-4460-8D38-651911682075}" type="presOf" srcId="{C1EC8741-C8E9-44D8-BCCD-CA8B9818B6E6}" destId="{0A087EFE-C3EA-4FFB-9D0C-9D834B0DCF8F}" srcOrd="0" destOrd="0" presId="urn:microsoft.com/office/officeart/2008/layout/HorizontalMultiLevelHierarchy"/>
    <dgm:cxn modelId="{5936F431-A7CE-49C4-9ACD-773300EEE2C7}" type="presOf" srcId="{1DA5560B-0DF4-4F60-BA70-C224425F9F5B}" destId="{4EA6A6D2-4A7B-4850-B138-A370AADC4835}" srcOrd="0" destOrd="0" presId="urn:microsoft.com/office/officeart/2008/layout/HorizontalMultiLevelHierarchy"/>
    <dgm:cxn modelId="{FB302DE0-37AF-4FD5-B78F-14E7FE2BA14C}" type="presOf" srcId="{E32DD58D-9231-4A03-A17D-E54D3ABB5D1C}" destId="{C452A919-18C9-456D-8817-6C482E20D130}" srcOrd="0" destOrd="0" presId="urn:microsoft.com/office/officeart/2008/layout/HorizontalMultiLevelHierarchy"/>
    <dgm:cxn modelId="{7D533569-B48F-4E9C-AB00-CAA58759A37A}" type="presOf" srcId="{2FBD218F-11B0-4281-AD86-623C64B96927}" destId="{B7EA80E4-BFCC-4CAA-9AE5-1E0053BD3763}" srcOrd="0" destOrd="0" presId="urn:microsoft.com/office/officeart/2008/layout/HorizontalMultiLevelHierarchy"/>
    <dgm:cxn modelId="{EF8A9AB5-07DF-4142-8F3F-5EFE1357560F}" type="presOf" srcId="{53EBFB96-C446-45AE-B366-3BE7A44C9A98}" destId="{E3BB2D02-020F-482D-B296-2356FD7B24FC}" srcOrd="0" destOrd="0" presId="urn:microsoft.com/office/officeart/2008/layout/HorizontalMultiLevelHierarchy"/>
    <dgm:cxn modelId="{087A6EC0-45C1-4597-99A5-5A3C2E7F6BBD}" srcId="{6D1839A8-DF66-49EC-9FC1-549CAB7637E0}" destId="{E32DD58D-9231-4A03-A17D-E54D3ABB5D1C}" srcOrd="0" destOrd="0" parTransId="{23081884-1D8D-40FA-952B-94B0E6408017}" sibTransId="{BD8601EF-E449-4A23-BE4C-5CF8D9C4F835}"/>
    <dgm:cxn modelId="{E306AE74-D220-43EA-A35E-D29D1DCD16C9}" srcId="{6D1839A8-DF66-49EC-9FC1-549CAB7637E0}" destId="{53EBFB96-C446-45AE-B366-3BE7A44C9A98}" srcOrd="1" destOrd="0" parTransId="{97479F51-C4F4-4241-A9D6-3BCE0FF2B91D}" sibTransId="{C3262A58-5D31-47ED-801D-700DD82A8D3D}"/>
    <dgm:cxn modelId="{AEC4DE58-F68A-45E1-909F-227596AEBBC2}" type="presOf" srcId="{36603338-A3E3-4F3A-AF50-1ECA2E774E01}" destId="{32DD0739-F15C-4A39-A14F-61E2D65F9D9E}" srcOrd="0" destOrd="0" presId="urn:microsoft.com/office/officeart/2008/layout/HorizontalMultiLevelHierarchy"/>
    <dgm:cxn modelId="{80AFB371-4064-44C7-8A97-931680C3A184}" type="presOf" srcId="{091CFFC4-CFE6-46E2-A147-7D51D79E149B}" destId="{95A7D1FD-A754-41F6-A132-5285F5F4CA61}" srcOrd="1" destOrd="0" presId="urn:microsoft.com/office/officeart/2008/layout/HorizontalMultiLevelHierarchy"/>
    <dgm:cxn modelId="{7DDE96E3-D2F1-472C-8016-9BCA2225B9FD}" type="presOf" srcId="{ACF3B1BF-E82D-4533-A76F-35CBDAEE07A4}" destId="{C1660616-CD9A-4D8C-887A-BD7D4667EEBE}" srcOrd="0" destOrd="0" presId="urn:microsoft.com/office/officeart/2008/layout/HorizontalMultiLevelHierarchy"/>
    <dgm:cxn modelId="{F5AEA99E-429E-43C0-8755-31F763138164}" type="presOf" srcId="{23081884-1D8D-40FA-952B-94B0E6408017}" destId="{9F71A404-C144-4F43-90D2-F3FF289354DA}" srcOrd="0" destOrd="0" presId="urn:microsoft.com/office/officeart/2008/layout/HorizontalMultiLevelHierarchy"/>
    <dgm:cxn modelId="{7A984754-2C88-4437-A918-D9A4119148DF}" srcId="{25F2C94D-1913-40A2-A86C-2FE7864DDC05}" destId="{EFE4E3A9-1EFC-4EC2-BA5B-3CE5C8C758F1}" srcOrd="3" destOrd="0" parTransId="{24523866-8C90-453D-8C37-0395F5FECCE0}" sibTransId="{2775B534-B60D-42FD-970A-1C08E3CD136C}"/>
    <dgm:cxn modelId="{6CDD5FE4-09AF-47D9-98F6-4B7DAD6B3384}" srcId="{79C95186-4496-435A-864B-378F5CE3B355}" destId="{25F2C94D-1913-40A2-A86C-2FE7864DDC05}" srcOrd="0" destOrd="0" parTransId="{5E8407E7-50C5-42BE-9033-54997F93FB51}" sibTransId="{F73F9381-1081-4674-99EE-54EE8E7A2B8A}"/>
    <dgm:cxn modelId="{25F16EF5-ED5A-41AA-9FE3-12CF8CAC938C}" type="presOf" srcId="{EFE4E3A9-1EFC-4EC2-BA5B-3CE5C8C758F1}" destId="{850C5FE0-92A4-4C26-B278-9407B64C8633}" srcOrd="0" destOrd="0" presId="urn:microsoft.com/office/officeart/2008/layout/HorizontalMultiLevelHierarchy"/>
    <dgm:cxn modelId="{F0262AC3-75D6-4247-B37A-E49B83694FA3}" type="presOf" srcId="{ECFBC8E5-0BD6-4678-98B0-9EC70A3F6BED}" destId="{F0F0CF13-0416-48A1-872D-AB32D0BA0562}" srcOrd="1" destOrd="0" presId="urn:microsoft.com/office/officeart/2008/layout/HorizontalMultiLevelHierarchy"/>
    <dgm:cxn modelId="{88FD4FCD-8FCC-4D1F-A906-8C57108393D9}" srcId="{25F2C94D-1913-40A2-A86C-2FE7864DDC05}" destId="{6D1839A8-DF66-49EC-9FC1-549CAB7637E0}" srcOrd="1" destOrd="0" parTransId="{2FBD218F-11B0-4281-AD86-623C64B96927}" sibTransId="{D4128247-C6D5-488B-A399-B11603FAB56D}"/>
    <dgm:cxn modelId="{972B1FFE-1AA1-484C-AE15-B916FE7C5B33}" type="presOf" srcId="{6E88AE70-1F11-4301-A8D3-F1CD01F3D98F}" destId="{C9A9A754-E977-407A-AF0F-4CD3F538EE03}" srcOrd="1" destOrd="0" presId="urn:microsoft.com/office/officeart/2008/layout/HorizontalMultiLevelHierarchy"/>
    <dgm:cxn modelId="{9F3785E1-3DD0-48B9-952E-7BA6CFB05A4D}" type="presOf" srcId="{B12AD783-0C49-45F3-9087-0F5B86BADD57}" destId="{4471DCFD-CE6C-4735-9561-BC1CA3B00FD8}" srcOrd="1" destOrd="0" presId="urn:microsoft.com/office/officeart/2008/layout/HorizontalMultiLevelHierarchy"/>
    <dgm:cxn modelId="{FE9ACEC6-C094-41F8-9184-31E59EB32B0C}" type="presOf" srcId="{15CCDCD0-0E80-4B63-A23B-186B24259E42}" destId="{B30F441F-0886-4484-B91A-F98CB77232C8}" srcOrd="0" destOrd="0" presId="urn:microsoft.com/office/officeart/2008/layout/HorizontalMultiLevelHierarchy"/>
    <dgm:cxn modelId="{341D504D-288C-4E6A-928F-CCC545CEBD5A}" srcId="{1DA5560B-0DF4-4F60-BA70-C224425F9F5B}" destId="{27FA8628-C23E-47BC-A7A0-5DDFC09F454F}" srcOrd="0" destOrd="0" parTransId="{ECFBC8E5-0BD6-4678-98B0-9EC70A3F6BED}" sibTransId="{6767C621-4A30-4E3C-9909-9D4137F81B5C}"/>
    <dgm:cxn modelId="{E562800B-CA90-4700-A624-A4A8E9567BC4}" type="presOf" srcId="{97479F51-C4F4-4241-A9D6-3BCE0FF2B91D}" destId="{B3791833-4910-4204-8FDA-E5E184015427}" srcOrd="1" destOrd="0" presId="urn:microsoft.com/office/officeart/2008/layout/HorizontalMultiLevelHierarchy"/>
    <dgm:cxn modelId="{F9104081-7EFE-4462-9EA9-2EC9E6229F51}" type="presOf" srcId="{2FBD218F-11B0-4281-AD86-623C64B96927}" destId="{2E730453-C01F-4164-A399-6C9009666A6C}" srcOrd="1" destOrd="0" presId="urn:microsoft.com/office/officeart/2008/layout/HorizontalMultiLevelHierarchy"/>
    <dgm:cxn modelId="{ADB32811-3525-448C-A3AD-D25E10E8B576}" type="presOf" srcId="{495B3D76-BEDA-4599-AE6E-8ED60ED9F0B7}" destId="{72CC427F-5A23-4B17-BF27-E5AD8ED4D4F2}" srcOrd="0" destOrd="0" presId="urn:microsoft.com/office/officeart/2008/layout/HorizontalMultiLevelHierarchy"/>
    <dgm:cxn modelId="{1275D9D7-3684-4918-9B3A-972BCA2690F1}" srcId="{1DA5560B-0DF4-4F60-BA70-C224425F9F5B}" destId="{331182AC-7343-4B40-A5B2-9C1BF83BECF3}" srcOrd="1" destOrd="0" parTransId="{C1EC8741-C8E9-44D8-BCCD-CA8B9818B6E6}" sibTransId="{3A1B4610-1717-4A8A-93AA-70D373143403}"/>
    <dgm:cxn modelId="{989A94EB-D711-4FE4-94DF-358FFE310383}" type="presOf" srcId="{36603338-A3E3-4F3A-AF50-1ECA2E774E01}" destId="{C2E0C9FB-C452-4B24-9116-F2BADFFE2A5B}" srcOrd="1" destOrd="0" presId="urn:microsoft.com/office/officeart/2008/layout/HorizontalMultiLevelHierarchy"/>
    <dgm:cxn modelId="{90CE1242-3661-4FA1-ACD4-F9819A9F2075}" type="presOf" srcId="{ECFBC8E5-0BD6-4678-98B0-9EC70A3F6BED}" destId="{DFD55D35-2D58-40C6-81B1-37DDFA71A1D8}" srcOrd="0" destOrd="0" presId="urn:microsoft.com/office/officeart/2008/layout/HorizontalMultiLevelHierarchy"/>
    <dgm:cxn modelId="{FD1D72D9-05AC-4631-BA7E-B7AC809419EF}" type="presOf" srcId="{C1EC8741-C8E9-44D8-BCCD-CA8B9818B6E6}" destId="{B6F430BD-ECDA-4C1D-9D6F-F872F9D49B51}" srcOrd="1" destOrd="0" presId="urn:microsoft.com/office/officeart/2008/layout/HorizontalMultiLevelHierarchy"/>
    <dgm:cxn modelId="{85211A47-8C89-42D7-A255-8BBAC1A73281}" type="presOf" srcId="{79C95186-4496-435A-864B-378F5CE3B355}" destId="{84419403-EEF2-4A6B-8E86-68FC47BCEDDA}" srcOrd="0" destOrd="0" presId="urn:microsoft.com/office/officeart/2008/layout/HorizontalMultiLevelHierarchy"/>
    <dgm:cxn modelId="{8771220B-086C-431C-9DF4-30D6F7C23891}" type="presOf" srcId="{091CFFC4-CFE6-46E2-A147-7D51D79E149B}" destId="{EE23032F-FE59-4F6E-A0E5-696023AE1F8B}" srcOrd="0" destOrd="0" presId="urn:microsoft.com/office/officeart/2008/layout/HorizontalMultiLevelHierarchy"/>
    <dgm:cxn modelId="{6C667509-51AA-452A-B0F9-C33222460CBD}" type="presOf" srcId="{97479F51-C4F4-4241-A9D6-3BCE0FF2B91D}" destId="{FAA56126-FBBA-4DD8-BDBD-533802C2277D}" srcOrd="0" destOrd="0" presId="urn:microsoft.com/office/officeart/2008/layout/HorizontalMultiLevelHierarchy"/>
    <dgm:cxn modelId="{565CB65D-4E50-4400-B906-C500C102D3AB}" srcId="{25F2C94D-1913-40A2-A86C-2FE7864DDC05}" destId="{1DA5560B-0DF4-4F60-BA70-C224425F9F5B}" srcOrd="0" destOrd="0" parTransId="{6E88AE70-1F11-4301-A8D3-F1CD01F3D98F}" sibTransId="{EC5F8813-BD71-4545-8441-2A70EAC4F98A}"/>
    <dgm:cxn modelId="{D1DA082A-1633-4817-A31E-7AE889378864}" type="presParOf" srcId="{84419403-EEF2-4A6B-8E86-68FC47BCEDDA}" destId="{3D0D9477-5DF4-44A1-828E-F9F3C5B23DE8}" srcOrd="0" destOrd="0" presId="urn:microsoft.com/office/officeart/2008/layout/HorizontalMultiLevelHierarchy"/>
    <dgm:cxn modelId="{E76EEAE9-1F17-4F58-8471-97B0118C56D1}" type="presParOf" srcId="{3D0D9477-5DF4-44A1-828E-F9F3C5B23DE8}" destId="{352812E5-7F76-470A-9C07-1EC868987F27}" srcOrd="0" destOrd="0" presId="urn:microsoft.com/office/officeart/2008/layout/HorizontalMultiLevelHierarchy"/>
    <dgm:cxn modelId="{A0C1AB43-EDD7-443C-92B6-5A42067E1DA7}" type="presParOf" srcId="{3D0D9477-5DF4-44A1-828E-F9F3C5B23DE8}" destId="{2FAA7886-B968-46B3-830B-6A625C127A0D}" srcOrd="1" destOrd="0" presId="urn:microsoft.com/office/officeart/2008/layout/HorizontalMultiLevelHierarchy"/>
    <dgm:cxn modelId="{9F5C10F2-8AA0-47C9-A3AB-AEDF00B02BB5}" type="presParOf" srcId="{2FAA7886-B968-46B3-830B-6A625C127A0D}" destId="{6DA4DFDD-4E49-42F2-8060-E65D6ED66E02}" srcOrd="0" destOrd="0" presId="urn:microsoft.com/office/officeart/2008/layout/HorizontalMultiLevelHierarchy"/>
    <dgm:cxn modelId="{CA30AE2C-FD19-4BF5-AD95-592621D6D141}" type="presParOf" srcId="{6DA4DFDD-4E49-42F2-8060-E65D6ED66E02}" destId="{C9A9A754-E977-407A-AF0F-4CD3F538EE03}" srcOrd="0" destOrd="0" presId="urn:microsoft.com/office/officeart/2008/layout/HorizontalMultiLevelHierarchy"/>
    <dgm:cxn modelId="{6682576F-43A7-47B9-9E84-0A7F1FA7DFA1}" type="presParOf" srcId="{2FAA7886-B968-46B3-830B-6A625C127A0D}" destId="{033847A3-C01A-4E0B-9EF7-00BFECD770E4}" srcOrd="1" destOrd="0" presId="urn:microsoft.com/office/officeart/2008/layout/HorizontalMultiLevelHierarchy"/>
    <dgm:cxn modelId="{AED2602F-DC3F-4B8C-A6B2-CF1942A18284}" type="presParOf" srcId="{033847A3-C01A-4E0B-9EF7-00BFECD770E4}" destId="{4EA6A6D2-4A7B-4850-B138-A370AADC4835}" srcOrd="0" destOrd="0" presId="urn:microsoft.com/office/officeart/2008/layout/HorizontalMultiLevelHierarchy"/>
    <dgm:cxn modelId="{AFAB3E94-D827-4E27-A56B-CC22FB16B681}" type="presParOf" srcId="{033847A3-C01A-4E0B-9EF7-00BFECD770E4}" destId="{20582AEA-FB30-4718-8851-C20F82EDBCB2}" srcOrd="1" destOrd="0" presId="urn:microsoft.com/office/officeart/2008/layout/HorizontalMultiLevelHierarchy"/>
    <dgm:cxn modelId="{A7A4F7B2-65A3-445F-AD67-9B90CC121DC3}" type="presParOf" srcId="{20582AEA-FB30-4718-8851-C20F82EDBCB2}" destId="{DFD55D35-2D58-40C6-81B1-37DDFA71A1D8}" srcOrd="0" destOrd="0" presId="urn:microsoft.com/office/officeart/2008/layout/HorizontalMultiLevelHierarchy"/>
    <dgm:cxn modelId="{24AFD4B2-88F1-4D3D-B6F0-421A6E18FB6D}" type="presParOf" srcId="{DFD55D35-2D58-40C6-81B1-37DDFA71A1D8}" destId="{F0F0CF13-0416-48A1-872D-AB32D0BA0562}" srcOrd="0" destOrd="0" presId="urn:microsoft.com/office/officeart/2008/layout/HorizontalMultiLevelHierarchy"/>
    <dgm:cxn modelId="{0BA8FB05-7908-4BD7-891A-86A6F059C430}" type="presParOf" srcId="{20582AEA-FB30-4718-8851-C20F82EDBCB2}" destId="{ADA05E80-AB18-4EC8-88F9-8DAA06734C49}" srcOrd="1" destOrd="0" presId="urn:microsoft.com/office/officeart/2008/layout/HorizontalMultiLevelHierarchy"/>
    <dgm:cxn modelId="{9E5BAEC8-0DCF-40AA-9D6B-63CDCE2F03DB}" type="presParOf" srcId="{ADA05E80-AB18-4EC8-88F9-8DAA06734C49}" destId="{453C9FCB-B0CD-4110-BD5D-053E87D98847}" srcOrd="0" destOrd="0" presId="urn:microsoft.com/office/officeart/2008/layout/HorizontalMultiLevelHierarchy"/>
    <dgm:cxn modelId="{FB7CCB8A-85C2-4FBF-A843-1FB5DD368316}" type="presParOf" srcId="{ADA05E80-AB18-4EC8-88F9-8DAA06734C49}" destId="{AC309996-4734-4D1D-BFCB-EE32FA1ADC62}" srcOrd="1" destOrd="0" presId="urn:microsoft.com/office/officeart/2008/layout/HorizontalMultiLevelHierarchy"/>
    <dgm:cxn modelId="{EA70597B-1C35-4A70-80E4-9409EA796E9E}" type="presParOf" srcId="{20582AEA-FB30-4718-8851-C20F82EDBCB2}" destId="{0A087EFE-C3EA-4FFB-9D0C-9D834B0DCF8F}" srcOrd="2" destOrd="0" presId="urn:microsoft.com/office/officeart/2008/layout/HorizontalMultiLevelHierarchy"/>
    <dgm:cxn modelId="{7CC41E3F-5B8D-4879-B2F5-5A5B4B8CA67B}" type="presParOf" srcId="{0A087EFE-C3EA-4FFB-9D0C-9D834B0DCF8F}" destId="{B6F430BD-ECDA-4C1D-9D6F-F872F9D49B51}" srcOrd="0" destOrd="0" presId="urn:microsoft.com/office/officeart/2008/layout/HorizontalMultiLevelHierarchy"/>
    <dgm:cxn modelId="{5111D7AA-AF27-4D93-B63A-EFE27C381255}" type="presParOf" srcId="{20582AEA-FB30-4718-8851-C20F82EDBCB2}" destId="{7E47C600-373E-4F2E-A644-48A03E08AA64}" srcOrd="3" destOrd="0" presId="urn:microsoft.com/office/officeart/2008/layout/HorizontalMultiLevelHierarchy"/>
    <dgm:cxn modelId="{17D5E600-07A3-40E1-A347-4B463BDB8109}" type="presParOf" srcId="{7E47C600-373E-4F2E-A644-48A03E08AA64}" destId="{E244B49B-3D89-419C-B190-481B2A4FC605}" srcOrd="0" destOrd="0" presId="urn:microsoft.com/office/officeart/2008/layout/HorizontalMultiLevelHierarchy"/>
    <dgm:cxn modelId="{5E11EB11-C0EE-4760-8B8D-62F5135540C0}" type="presParOf" srcId="{7E47C600-373E-4F2E-A644-48A03E08AA64}" destId="{F14A99D0-9EC9-47BB-9C35-C212B5D9860B}" srcOrd="1" destOrd="0" presId="urn:microsoft.com/office/officeart/2008/layout/HorizontalMultiLevelHierarchy"/>
    <dgm:cxn modelId="{5A78B545-CFD4-4C37-9E14-620768237D6D}" type="presParOf" srcId="{2FAA7886-B968-46B3-830B-6A625C127A0D}" destId="{B7EA80E4-BFCC-4CAA-9AE5-1E0053BD3763}" srcOrd="2" destOrd="0" presId="urn:microsoft.com/office/officeart/2008/layout/HorizontalMultiLevelHierarchy"/>
    <dgm:cxn modelId="{72FC42D1-FFE0-4873-B988-9A15A357F718}" type="presParOf" srcId="{B7EA80E4-BFCC-4CAA-9AE5-1E0053BD3763}" destId="{2E730453-C01F-4164-A399-6C9009666A6C}" srcOrd="0" destOrd="0" presId="urn:microsoft.com/office/officeart/2008/layout/HorizontalMultiLevelHierarchy"/>
    <dgm:cxn modelId="{0604F705-F8D2-4B40-910F-8BDA612075E9}" type="presParOf" srcId="{2FAA7886-B968-46B3-830B-6A625C127A0D}" destId="{B6652449-EFE0-4E8D-8501-E8267AD48487}" srcOrd="3" destOrd="0" presId="urn:microsoft.com/office/officeart/2008/layout/HorizontalMultiLevelHierarchy"/>
    <dgm:cxn modelId="{93AFB0A9-0A50-42BD-BB4B-3AF5C8981605}" type="presParOf" srcId="{B6652449-EFE0-4E8D-8501-E8267AD48487}" destId="{275BB113-884A-4675-9B72-A260A51A6F1C}" srcOrd="0" destOrd="0" presId="urn:microsoft.com/office/officeart/2008/layout/HorizontalMultiLevelHierarchy"/>
    <dgm:cxn modelId="{DE223C13-062D-4103-AD37-A7F51D846898}" type="presParOf" srcId="{B6652449-EFE0-4E8D-8501-E8267AD48487}" destId="{E2CB7F0D-239F-4CAB-AEAB-0BAB248B6952}" srcOrd="1" destOrd="0" presId="urn:microsoft.com/office/officeart/2008/layout/HorizontalMultiLevelHierarchy"/>
    <dgm:cxn modelId="{D689D57E-8B9F-419C-8AD7-2F256485C2F5}" type="presParOf" srcId="{E2CB7F0D-239F-4CAB-AEAB-0BAB248B6952}" destId="{9F71A404-C144-4F43-90D2-F3FF289354DA}" srcOrd="0" destOrd="0" presId="urn:microsoft.com/office/officeart/2008/layout/HorizontalMultiLevelHierarchy"/>
    <dgm:cxn modelId="{C04ACC8F-5FA9-4A47-8174-046CB8618448}" type="presParOf" srcId="{9F71A404-C144-4F43-90D2-F3FF289354DA}" destId="{68224D8D-5EC7-4664-9BAA-32C689DC91B2}" srcOrd="0" destOrd="0" presId="urn:microsoft.com/office/officeart/2008/layout/HorizontalMultiLevelHierarchy"/>
    <dgm:cxn modelId="{F7845B1F-2176-48E5-A1C2-A2AFEB577380}" type="presParOf" srcId="{E2CB7F0D-239F-4CAB-AEAB-0BAB248B6952}" destId="{97E15D92-5173-4976-9742-014952C92A62}" srcOrd="1" destOrd="0" presId="urn:microsoft.com/office/officeart/2008/layout/HorizontalMultiLevelHierarchy"/>
    <dgm:cxn modelId="{88E610FA-8789-4F7E-9DCF-6D8C8DF3F433}" type="presParOf" srcId="{97E15D92-5173-4976-9742-014952C92A62}" destId="{C452A919-18C9-456D-8817-6C482E20D130}" srcOrd="0" destOrd="0" presId="urn:microsoft.com/office/officeart/2008/layout/HorizontalMultiLevelHierarchy"/>
    <dgm:cxn modelId="{966D198C-AF7C-475F-8D3B-9B3216052779}" type="presParOf" srcId="{97E15D92-5173-4976-9742-014952C92A62}" destId="{5FB99164-D6DE-4EC9-8713-1AB0C37E84C9}" srcOrd="1" destOrd="0" presId="urn:microsoft.com/office/officeart/2008/layout/HorizontalMultiLevelHierarchy"/>
    <dgm:cxn modelId="{35924730-52C7-45B0-B8FA-346D2CB3C87F}" type="presParOf" srcId="{E2CB7F0D-239F-4CAB-AEAB-0BAB248B6952}" destId="{FAA56126-FBBA-4DD8-BDBD-533802C2277D}" srcOrd="2" destOrd="0" presId="urn:microsoft.com/office/officeart/2008/layout/HorizontalMultiLevelHierarchy"/>
    <dgm:cxn modelId="{180B09A0-94CD-4B23-BF9C-4695E617F550}" type="presParOf" srcId="{FAA56126-FBBA-4DD8-BDBD-533802C2277D}" destId="{B3791833-4910-4204-8FDA-E5E184015427}" srcOrd="0" destOrd="0" presId="urn:microsoft.com/office/officeart/2008/layout/HorizontalMultiLevelHierarchy"/>
    <dgm:cxn modelId="{A9695674-0927-46EE-8976-E2E4672F59B7}" type="presParOf" srcId="{E2CB7F0D-239F-4CAB-AEAB-0BAB248B6952}" destId="{E5AC756D-F842-4242-BE49-129447F687EE}" srcOrd="3" destOrd="0" presId="urn:microsoft.com/office/officeart/2008/layout/HorizontalMultiLevelHierarchy"/>
    <dgm:cxn modelId="{1475A652-AE8F-4021-BE3F-B91C9ED0F0B0}" type="presParOf" srcId="{E5AC756D-F842-4242-BE49-129447F687EE}" destId="{E3BB2D02-020F-482D-B296-2356FD7B24FC}" srcOrd="0" destOrd="0" presId="urn:microsoft.com/office/officeart/2008/layout/HorizontalMultiLevelHierarchy"/>
    <dgm:cxn modelId="{AE258187-375D-4706-BF8B-551A8B1BFB9B}" type="presParOf" srcId="{E5AC756D-F842-4242-BE49-129447F687EE}" destId="{6D5CF076-4B83-429A-A75A-8A1CF397C726}" srcOrd="1" destOrd="0" presId="urn:microsoft.com/office/officeart/2008/layout/HorizontalMultiLevelHierarchy"/>
    <dgm:cxn modelId="{516C5442-C29F-4D2C-97F8-C94AD664C3DE}" type="presParOf" srcId="{2FAA7886-B968-46B3-830B-6A625C127A0D}" destId="{B30F441F-0886-4484-B91A-F98CB77232C8}" srcOrd="4" destOrd="0" presId="urn:microsoft.com/office/officeart/2008/layout/HorizontalMultiLevelHierarchy"/>
    <dgm:cxn modelId="{3014F564-70DB-4D1C-A574-DB18A1A21DFB}" type="presParOf" srcId="{B30F441F-0886-4484-B91A-F98CB77232C8}" destId="{715D18A6-FEF9-487F-A46C-61D21313112F}" srcOrd="0" destOrd="0" presId="urn:microsoft.com/office/officeart/2008/layout/HorizontalMultiLevelHierarchy"/>
    <dgm:cxn modelId="{B1DF073C-EF26-4655-938E-46401D2B6432}" type="presParOf" srcId="{2FAA7886-B968-46B3-830B-6A625C127A0D}" destId="{ED739886-2E25-4556-A913-E5A9A2CC1FE2}" srcOrd="5" destOrd="0" presId="urn:microsoft.com/office/officeart/2008/layout/HorizontalMultiLevelHierarchy"/>
    <dgm:cxn modelId="{575717E3-62F1-4491-8A9A-31FE3BA6B562}" type="presParOf" srcId="{ED739886-2E25-4556-A913-E5A9A2CC1FE2}" destId="{F271A872-06EC-44D3-A100-311F14004042}" srcOrd="0" destOrd="0" presId="urn:microsoft.com/office/officeart/2008/layout/HorizontalMultiLevelHierarchy"/>
    <dgm:cxn modelId="{E1CDC514-6160-4403-9F49-1138E1C5AFC2}" type="presParOf" srcId="{ED739886-2E25-4556-A913-E5A9A2CC1FE2}" destId="{D5A946E9-DD50-4488-B627-9BDDDDD3B80F}" srcOrd="1" destOrd="0" presId="urn:microsoft.com/office/officeart/2008/layout/HorizontalMultiLevelHierarchy"/>
    <dgm:cxn modelId="{29F0B0A7-8148-4C34-B196-5E2A1F159EED}" type="presParOf" srcId="{D5A946E9-DD50-4488-B627-9BDDDDD3B80F}" destId="{EE23032F-FE59-4F6E-A0E5-696023AE1F8B}" srcOrd="0" destOrd="0" presId="urn:microsoft.com/office/officeart/2008/layout/HorizontalMultiLevelHierarchy"/>
    <dgm:cxn modelId="{B9D8F2B2-4559-435D-A1A8-13F68E162B97}" type="presParOf" srcId="{EE23032F-FE59-4F6E-A0E5-696023AE1F8B}" destId="{95A7D1FD-A754-41F6-A132-5285F5F4CA61}" srcOrd="0" destOrd="0" presId="urn:microsoft.com/office/officeart/2008/layout/HorizontalMultiLevelHierarchy"/>
    <dgm:cxn modelId="{C7B90906-B42C-4202-B82D-18A9892A4610}" type="presParOf" srcId="{D5A946E9-DD50-4488-B627-9BDDDDD3B80F}" destId="{5A697C48-E0C0-4968-B9D2-8CA7A3CA8C0B}" srcOrd="1" destOrd="0" presId="urn:microsoft.com/office/officeart/2008/layout/HorizontalMultiLevelHierarchy"/>
    <dgm:cxn modelId="{BE4BD009-C31D-4DF7-8F81-0842F8B69BB2}" type="presParOf" srcId="{5A697C48-E0C0-4968-B9D2-8CA7A3CA8C0B}" destId="{B94493B3-F68C-464B-9E06-6E42177A1275}" srcOrd="0" destOrd="0" presId="urn:microsoft.com/office/officeart/2008/layout/HorizontalMultiLevelHierarchy"/>
    <dgm:cxn modelId="{879DFC86-D277-485D-8BBC-6C56E1F89297}" type="presParOf" srcId="{5A697C48-E0C0-4968-B9D2-8CA7A3CA8C0B}" destId="{AD347EC9-8BA1-4790-8DE5-D5CAD2521C6B}" srcOrd="1" destOrd="0" presId="urn:microsoft.com/office/officeart/2008/layout/HorizontalMultiLevelHierarchy"/>
    <dgm:cxn modelId="{D0D40847-5F52-4819-935B-454F9EA867D3}" type="presParOf" srcId="{2FAA7886-B968-46B3-830B-6A625C127A0D}" destId="{35A13300-7249-49C3-99BE-38DD24CA122F}" srcOrd="6" destOrd="0" presId="urn:microsoft.com/office/officeart/2008/layout/HorizontalMultiLevelHierarchy"/>
    <dgm:cxn modelId="{F5641022-7F04-4C3A-AA9F-786EE1E11AD8}" type="presParOf" srcId="{35A13300-7249-49C3-99BE-38DD24CA122F}" destId="{06518A31-AB36-4CA8-B6E6-9932D3D7A4EA}" srcOrd="0" destOrd="0" presId="urn:microsoft.com/office/officeart/2008/layout/HorizontalMultiLevelHierarchy"/>
    <dgm:cxn modelId="{2E90E096-1B98-4443-B29D-1A5096555F9D}" type="presParOf" srcId="{2FAA7886-B968-46B3-830B-6A625C127A0D}" destId="{625FAF7B-88F9-469A-BD86-32FAF56D8C43}" srcOrd="7" destOrd="0" presId="urn:microsoft.com/office/officeart/2008/layout/HorizontalMultiLevelHierarchy"/>
    <dgm:cxn modelId="{AF6BE525-8E8B-442C-A3C0-D0825015C326}" type="presParOf" srcId="{625FAF7B-88F9-469A-BD86-32FAF56D8C43}" destId="{850C5FE0-92A4-4C26-B278-9407B64C8633}" srcOrd="0" destOrd="0" presId="urn:microsoft.com/office/officeart/2008/layout/HorizontalMultiLevelHierarchy"/>
    <dgm:cxn modelId="{6FC85D30-734F-4A06-959A-32B879F1C82A}" type="presParOf" srcId="{625FAF7B-88F9-469A-BD86-32FAF56D8C43}" destId="{D5BD74ED-55C8-47AD-8EDA-4B7298D95693}" srcOrd="1" destOrd="0" presId="urn:microsoft.com/office/officeart/2008/layout/HorizontalMultiLevelHierarchy"/>
    <dgm:cxn modelId="{81E05499-7D5C-4EDB-92F4-3B7791FFBA5C}" type="presParOf" srcId="{D5BD74ED-55C8-47AD-8EDA-4B7298D95693}" destId="{C044846F-5477-402A-B602-10E855A79305}" srcOrd="0" destOrd="0" presId="urn:microsoft.com/office/officeart/2008/layout/HorizontalMultiLevelHierarchy"/>
    <dgm:cxn modelId="{A49FCF3E-8035-40B2-AA4D-EB5728CA54E4}" type="presParOf" srcId="{C044846F-5477-402A-B602-10E855A79305}" destId="{BE4AC081-73A9-4BFC-82F6-FEB707E7EC84}" srcOrd="0" destOrd="0" presId="urn:microsoft.com/office/officeart/2008/layout/HorizontalMultiLevelHierarchy"/>
    <dgm:cxn modelId="{5E6D8CE1-3106-4AB6-955C-760551A5E82A}" type="presParOf" srcId="{D5BD74ED-55C8-47AD-8EDA-4B7298D95693}" destId="{959263CC-E281-407E-80E1-5C3AAF80211D}" srcOrd="1" destOrd="0" presId="urn:microsoft.com/office/officeart/2008/layout/HorizontalMultiLevelHierarchy"/>
    <dgm:cxn modelId="{2D2DB9E2-F2C4-445F-9173-28F109C2EC6C}" type="presParOf" srcId="{959263CC-E281-407E-80E1-5C3AAF80211D}" destId="{18047481-EB7D-446B-8FA3-E0D5F797A279}" srcOrd="0" destOrd="0" presId="urn:microsoft.com/office/officeart/2008/layout/HorizontalMultiLevelHierarchy"/>
    <dgm:cxn modelId="{A708EE10-947F-4809-A997-40C004B9D9B3}" type="presParOf" srcId="{959263CC-E281-407E-80E1-5C3AAF80211D}" destId="{AF05EA39-4DD1-481F-B0E8-244EA56A3DFC}" srcOrd="1" destOrd="0" presId="urn:microsoft.com/office/officeart/2008/layout/HorizontalMultiLevelHierarchy"/>
    <dgm:cxn modelId="{0450D791-3B11-4D1C-AAFB-A74D552F8689}" type="presParOf" srcId="{2FAA7886-B968-46B3-830B-6A625C127A0D}" destId="{32DD0739-F15C-4A39-A14F-61E2D65F9D9E}" srcOrd="8" destOrd="0" presId="urn:microsoft.com/office/officeart/2008/layout/HorizontalMultiLevelHierarchy"/>
    <dgm:cxn modelId="{77FF3CC0-60B8-4A88-B487-11250B6FECEC}" type="presParOf" srcId="{32DD0739-F15C-4A39-A14F-61E2D65F9D9E}" destId="{C2E0C9FB-C452-4B24-9116-F2BADFFE2A5B}" srcOrd="0" destOrd="0" presId="urn:microsoft.com/office/officeart/2008/layout/HorizontalMultiLevelHierarchy"/>
    <dgm:cxn modelId="{5A75E419-A751-47B2-8893-A65F2E8A98A4}" type="presParOf" srcId="{2FAA7886-B968-46B3-830B-6A625C127A0D}" destId="{96D90E1E-F397-4DE9-B11D-4C90D93E36D5}" srcOrd="9" destOrd="0" presId="urn:microsoft.com/office/officeart/2008/layout/HorizontalMultiLevelHierarchy"/>
    <dgm:cxn modelId="{59E5967D-CCF8-4BD4-A509-DA8414086BBE}" type="presParOf" srcId="{96D90E1E-F397-4DE9-B11D-4C90D93E36D5}" destId="{72CC427F-5A23-4B17-BF27-E5AD8ED4D4F2}" srcOrd="0" destOrd="0" presId="urn:microsoft.com/office/officeart/2008/layout/HorizontalMultiLevelHierarchy"/>
    <dgm:cxn modelId="{6FF19534-A30A-46D2-B751-244F31546600}" type="presParOf" srcId="{96D90E1E-F397-4DE9-B11D-4C90D93E36D5}" destId="{03BB957C-1EFC-4B36-A576-6E25D032111D}" srcOrd="1" destOrd="0" presId="urn:microsoft.com/office/officeart/2008/layout/HorizontalMultiLevelHierarchy"/>
    <dgm:cxn modelId="{E8983977-1F74-4C4C-A104-ED4E894ABD64}" type="presParOf" srcId="{03BB957C-1EFC-4B36-A576-6E25D032111D}" destId="{EFF6F799-DB3F-4213-9252-44F0C7AE6ACD}" srcOrd="0" destOrd="0" presId="urn:microsoft.com/office/officeart/2008/layout/HorizontalMultiLevelHierarchy"/>
    <dgm:cxn modelId="{1823465E-4FEC-4E73-B8BC-71AC00BC31BF}" type="presParOf" srcId="{EFF6F799-DB3F-4213-9252-44F0C7AE6ACD}" destId="{4471DCFD-CE6C-4735-9561-BC1CA3B00FD8}" srcOrd="0" destOrd="0" presId="urn:microsoft.com/office/officeart/2008/layout/HorizontalMultiLevelHierarchy"/>
    <dgm:cxn modelId="{86F52835-D4B0-4546-93FE-C3CEB87B4665}" type="presParOf" srcId="{03BB957C-1EFC-4B36-A576-6E25D032111D}" destId="{7659E062-DC99-482E-A69B-D5DB9370564D}" srcOrd="1" destOrd="0" presId="urn:microsoft.com/office/officeart/2008/layout/HorizontalMultiLevelHierarchy"/>
    <dgm:cxn modelId="{D5FE1340-5274-4735-B5D3-FD0542003A2F}" type="presParOf" srcId="{7659E062-DC99-482E-A69B-D5DB9370564D}" destId="{C1660616-CD9A-4D8C-887A-BD7D4667EEBE}" srcOrd="0" destOrd="0" presId="urn:microsoft.com/office/officeart/2008/layout/HorizontalMultiLevelHierarchy"/>
    <dgm:cxn modelId="{20DF3B41-0F28-43DA-8514-1900D45FCD54}" type="presParOf" srcId="{7659E062-DC99-482E-A69B-D5DB9370564D}" destId="{0D166EA3-F56B-41FB-A4C6-3E9C221BA46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C95186-4496-435A-864B-378F5CE3B3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F2C94D-1913-40A2-A86C-2FE7864DDC05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/>
            <a:t>Dashboard</a:t>
          </a:r>
          <a:endParaRPr lang="en-US" dirty="0"/>
        </a:p>
      </dgm:t>
    </dgm:pt>
    <dgm:pt modelId="{5E8407E7-50C5-42BE-9033-54997F93FB51}" type="parTrans" cxnId="{6CDD5FE4-09AF-47D9-98F6-4B7DAD6B3384}">
      <dgm:prSet/>
      <dgm:spPr/>
      <dgm:t>
        <a:bodyPr/>
        <a:lstStyle/>
        <a:p>
          <a:endParaRPr lang="en-US"/>
        </a:p>
      </dgm:t>
    </dgm:pt>
    <dgm:pt modelId="{F73F9381-1081-4674-99EE-54EE8E7A2B8A}" type="sibTrans" cxnId="{6CDD5FE4-09AF-47D9-98F6-4B7DAD6B3384}">
      <dgm:prSet/>
      <dgm:spPr/>
      <dgm:t>
        <a:bodyPr/>
        <a:lstStyle/>
        <a:p>
          <a:endParaRPr lang="en-US"/>
        </a:p>
      </dgm:t>
    </dgm:pt>
    <dgm:pt modelId="{6D1839A8-DF66-49EC-9FC1-549CAB7637E0}">
      <dgm:prSet phldrT="[Text]"/>
      <dgm:spPr/>
      <dgm:t>
        <a:bodyPr/>
        <a:lstStyle/>
        <a:p>
          <a:r>
            <a:rPr lang="en-US" dirty="0" smtClean="0"/>
            <a:t>Incident</a:t>
          </a:r>
          <a:endParaRPr lang="en-US" dirty="0"/>
        </a:p>
      </dgm:t>
    </dgm:pt>
    <dgm:pt modelId="{2FBD218F-11B0-4281-AD86-623C64B96927}" type="parTrans" cxnId="{88FD4FCD-8FCC-4D1F-A906-8C57108393D9}">
      <dgm:prSet/>
      <dgm:spPr/>
      <dgm:t>
        <a:bodyPr/>
        <a:lstStyle/>
        <a:p>
          <a:endParaRPr lang="en-US"/>
        </a:p>
      </dgm:t>
    </dgm:pt>
    <dgm:pt modelId="{D4128247-C6D5-488B-A399-B11603FAB56D}" type="sibTrans" cxnId="{88FD4FCD-8FCC-4D1F-A906-8C57108393D9}">
      <dgm:prSet/>
      <dgm:spPr/>
      <dgm:t>
        <a:bodyPr/>
        <a:lstStyle/>
        <a:p>
          <a:endParaRPr lang="en-US"/>
        </a:p>
      </dgm:t>
    </dgm:pt>
    <dgm:pt modelId="{EFE4E3A9-1EFC-4EC2-BA5B-3CE5C8C758F1}">
      <dgm:prSet phldrT="[Text]"/>
      <dgm:spPr/>
      <dgm:t>
        <a:bodyPr/>
        <a:lstStyle/>
        <a:p>
          <a:r>
            <a:rPr lang="en-US" dirty="0" smtClean="0"/>
            <a:t>Team </a:t>
          </a:r>
          <a:endParaRPr lang="en-US" dirty="0"/>
        </a:p>
      </dgm:t>
    </dgm:pt>
    <dgm:pt modelId="{24523866-8C90-453D-8C37-0395F5FECCE0}" type="parTrans" cxnId="{7A984754-2C88-4437-A918-D9A4119148DF}">
      <dgm:prSet/>
      <dgm:spPr/>
      <dgm:t>
        <a:bodyPr/>
        <a:lstStyle/>
        <a:p>
          <a:endParaRPr lang="en-US"/>
        </a:p>
      </dgm:t>
    </dgm:pt>
    <dgm:pt modelId="{2775B534-B60D-42FD-970A-1C08E3CD136C}" type="sibTrans" cxnId="{7A984754-2C88-4437-A918-D9A4119148DF}">
      <dgm:prSet/>
      <dgm:spPr/>
      <dgm:t>
        <a:bodyPr/>
        <a:lstStyle/>
        <a:p>
          <a:endParaRPr lang="en-US"/>
        </a:p>
      </dgm:t>
    </dgm:pt>
    <dgm:pt modelId="{E32DD58D-9231-4A03-A17D-E54D3ABB5D1C}">
      <dgm:prSet phldrT="[Text]"/>
      <dgm:spPr/>
      <dgm:t>
        <a:bodyPr/>
        <a:lstStyle/>
        <a:p>
          <a:r>
            <a:rPr lang="en-US" dirty="0" smtClean="0"/>
            <a:t>Create Incidents</a:t>
          </a:r>
          <a:endParaRPr lang="en-US" dirty="0"/>
        </a:p>
      </dgm:t>
    </dgm:pt>
    <dgm:pt modelId="{23081884-1D8D-40FA-952B-94B0E6408017}" type="parTrans" cxnId="{087A6EC0-45C1-4597-99A5-5A3C2E7F6BBD}">
      <dgm:prSet/>
      <dgm:spPr/>
      <dgm:t>
        <a:bodyPr/>
        <a:lstStyle/>
        <a:p>
          <a:endParaRPr lang="en-US"/>
        </a:p>
      </dgm:t>
    </dgm:pt>
    <dgm:pt modelId="{BD8601EF-E449-4A23-BE4C-5CF8D9C4F835}" type="sibTrans" cxnId="{087A6EC0-45C1-4597-99A5-5A3C2E7F6BBD}">
      <dgm:prSet/>
      <dgm:spPr/>
      <dgm:t>
        <a:bodyPr/>
        <a:lstStyle/>
        <a:p>
          <a:endParaRPr lang="en-US"/>
        </a:p>
      </dgm:t>
    </dgm:pt>
    <dgm:pt modelId="{F4E218B3-7385-4330-A0AB-CB87D71932BF}">
      <dgm:prSet phldrT="[Text]"/>
      <dgm:spPr/>
      <dgm:t>
        <a:bodyPr/>
        <a:lstStyle/>
        <a:p>
          <a:r>
            <a:rPr lang="en-US" dirty="0" smtClean="0"/>
            <a:t>Create tasks</a:t>
          </a:r>
          <a:endParaRPr lang="en-US" dirty="0"/>
        </a:p>
      </dgm:t>
    </dgm:pt>
    <dgm:pt modelId="{091CFFC4-CFE6-46E2-A147-7D51D79E149B}" type="parTrans" cxnId="{58D90D8A-633E-4FE7-8460-BC0D1179D7FA}">
      <dgm:prSet/>
      <dgm:spPr/>
      <dgm:t>
        <a:bodyPr/>
        <a:lstStyle/>
        <a:p>
          <a:endParaRPr lang="en-US"/>
        </a:p>
      </dgm:t>
    </dgm:pt>
    <dgm:pt modelId="{CCC33AAD-21C8-4122-B633-2E5625915D10}" type="sibTrans" cxnId="{58D90D8A-633E-4FE7-8460-BC0D1179D7FA}">
      <dgm:prSet/>
      <dgm:spPr/>
      <dgm:t>
        <a:bodyPr/>
        <a:lstStyle/>
        <a:p>
          <a:endParaRPr lang="en-US"/>
        </a:p>
      </dgm:t>
    </dgm:pt>
    <dgm:pt modelId="{161517CB-9361-48C6-A676-7358C62DFD38}">
      <dgm:prSet phldrT="[Text]"/>
      <dgm:spPr/>
      <dgm:t>
        <a:bodyPr/>
        <a:lstStyle/>
        <a:p>
          <a:r>
            <a:rPr lang="en-US" dirty="0" smtClean="0"/>
            <a:t>Task</a:t>
          </a:r>
          <a:endParaRPr lang="en-US" dirty="0"/>
        </a:p>
      </dgm:t>
    </dgm:pt>
    <dgm:pt modelId="{622125E7-4EC3-4F7D-A369-8A1D42729B0F}" type="sibTrans" cxnId="{64412795-1605-4FF2-A971-5EA676208D74}">
      <dgm:prSet/>
      <dgm:spPr/>
      <dgm:t>
        <a:bodyPr/>
        <a:lstStyle/>
        <a:p>
          <a:endParaRPr lang="en-US"/>
        </a:p>
      </dgm:t>
    </dgm:pt>
    <dgm:pt modelId="{15CCDCD0-0E80-4B63-A23B-186B24259E42}" type="parTrans" cxnId="{64412795-1605-4FF2-A971-5EA676208D74}">
      <dgm:prSet/>
      <dgm:spPr/>
      <dgm:t>
        <a:bodyPr/>
        <a:lstStyle/>
        <a:p>
          <a:endParaRPr lang="en-US"/>
        </a:p>
      </dgm:t>
    </dgm:pt>
    <dgm:pt modelId="{53EBFB96-C446-45AE-B366-3BE7A44C9A98}">
      <dgm:prSet phldrT="[Text]"/>
      <dgm:spPr/>
      <dgm:t>
        <a:bodyPr/>
        <a:lstStyle/>
        <a:p>
          <a:r>
            <a:rPr lang="en-US" dirty="0" smtClean="0"/>
            <a:t>Add Situations</a:t>
          </a:r>
          <a:endParaRPr lang="en-US" dirty="0"/>
        </a:p>
      </dgm:t>
    </dgm:pt>
    <dgm:pt modelId="{97479F51-C4F4-4241-A9D6-3BCE0FF2B91D}" type="parTrans" cxnId="{E306AE74-D220-43EA-A35E-D29D1DCD16C9}">
      <dgm:prSet/>
      <dgm:spPr/>
      <dgm:t>
        <a:bodyPr/>
        <a:lstStyle/>
        <a:p>
          <a:endParaRPr lang="en-US"/>
        </a:p>
      </dgm:t>
    </dgm:pt>
    <dgm:pt modelId="{C3262A58-5D31-47ED-801D-700DD82A8D3D}" type="sibTrans" cxnId="{E306AE74-D220-43EA-A35E-D29D1DCD16C9}">
      <dgm:prSet/>
      <dgm:spPr/>
      <dgm:t>
        <a:bodyPr/>
        <a:lstStyle/>
        <a:p>
          <a:endParaRPr lang="en-US"/>
        </a:p>
      </dgm:t>
    </dgm:pt>
    <dgm:pt modelId="{91B936AD-881C-4859-A5AA-3F2EC5B21D23}">
      <dgm:prSet phldrT="[Text]"/>
      <dgm:spPr/>
      <dgm:t>
        <a:bodyPr/>
        <a:lstStyle/>
        <a:p>
          <a:r>
            <a:rPr lang="en-US" dirty="0" smtClean="0"/>
            <a:t>Assign teams</a:t>
          </a:r>
          <a:endParaRPr lang="en-US" dirty="0"/>
        </a:p>
      </dgm:t>
    </dgm:pt>
    <dgm:pt modelId="{3C4072CD-7CA1-4D5F-B874-949C0B1925F1}" type="parTrans" cxnId="{2E420761-5516-46CC-A3EE-E3AC42D13FB4}">
      <dgm:prSet/>
      <dgm:spPr/>
      <dgm:t>
        <a:bodyPr/>
        <a:lstStyle/>
        <a:p>
          <a:endParaRPr lang="en-US"/>
        </a:p>
      </dgm:t>
    </dgm:pt>
    <dgm:pt modelId="{7E98CD33-5293-47BF-92C6-0F675E37028F}" type="sibTrans" cxnId="{2E420761-5516-46CC-A3EE-E3AC42D13FB4}">
      <dgm:prSet/>
      <dgm:spPr/>
      <dgm:t>
        <a:bodyPr/>
        <a:lstStyle/>
        <a:p>
          <a:endParaRPr lang="en-US"/>
        </a:p>
      </dgm:t>
    </dgm:pt>
    <dgm:pt modelId="{7FC20662-C3B2-4C0A-8EF6-13F3C716E695}">
      <dgm:prSet phldrT="[Text]"/>
      <dgm:spPr/>
      <dgm:t>
        <a:bodyPr/>
        <a:lstStyle/>
        <a:p>
          <a:r>
            <a:rPr lang="en-US" dirty="0" smtClean="0"/>
            <a:t>Manage tasks</a:t>
          </a:r>
          <a:endParaRPr lang="en-US" dirty="0"/>
        </a:p>
      </dgm:t>
    </dgm:pt>
    <dgm:pt modelId="{AE156C8D-AD4F-40C9-AD09-B54B69837744}" type="parTrans" cxnId="{7A51C94D-FEDA-4408-88C9-21DE45376CF2}">
      <dgm:prSet/>
      <dgm:spPr/>
      <dgm:t>
        <a:bodyPr/>
        <a:lstStyle/>
        <a:p>
          <a:endParaRPr lang="en-US"/>
        </a:p>
      </dgm:t>
    </dgm:pt>
    <dgm:pt modelId="{AAA6313D-3B89-4EE8-A908-992F15945140}" type="sibTrans" cxnId="{7A51C94D-FEDA-4408-88C9-21DE45376CF2}">
      <dgm:prSet/>
      <dgm:spPr/>
      <dgm:t>
        <a:bodyPr/>
        <a:lstStyle/>
        <a:p>
          <a:endParaRPr lang="en-US"/>
        </a:p>
      </dgm:t>
    </dgm:pt>
    <dgm:pt modelId="{D44F7977-E9A0-4AA8-AB0F-5D1DAE92595C}">
      <dgm:prSet phldrT="[Text]"/>
      <dgm:spPr/>
      <dgm:t>
        <a:bodyPr/>
        <a:lstStyle/>
        <a:p>
          <a:r>
            <a:rPr lang="en-US" dirty="0" smtClean="0"/>
            <a:t>Search Volunteers</a:t>
          </a:r>
          <a:endParaRPr lang="en-US" dirty="0"/>
        </a:p>
      </dgm:t>
    </dgm:pt>
    <dgm:pt modelId="{54B2B8E0-5DA1-4D80-BA4A-9D66D4273D69}" type="parTrans" cxnId="{70AB9E7F-A5B5-4D99-BC9D-74317C1D3491}">
      <dgm:prSet/>
      <dgm:spPr/>
      <dgm:t>
        <a:bodyPr/>
        <a:lstStyle/>
        <a:p>
          <a:endParaRPr lang="en-US"/>
        </a:p>
      </dgm:t>
    </dgm:pt>
    <dgm:pt modelId="{3B51C732-AEC7-42A1-B8FE-A57C89924507}" type="sibTrans" cxnId="{70AB9E7F-A5B5-4D99-BC9D-74317C1D3491}">
      <dgm:prSet/>
      <dgm:spPr/>
      <dgm:t>
        <a:bodyPr/>
        <a:lstStyle/>
        <a:p>
          <a:endParaRPr lang="en-US"/>
        </a:p>
      </dgm:t>
    </dgm:pt>
    <dgm:pt modelId="{C5AF98B2-50D3-41EB-89B3-A44396DE3B63}">
      <dgm:prSet phldrT="[Text]"/>
      <dgm:spPr/>
      <dgm:t>
        <a:bodyPr/>
        <a:lstStyle/>
        <a:p>
          <a:r>
            <a:rPr lang="en-US" dirty="0" smtClean="0"/>
            <a:t>Create Teams</a:t>
          </a:r>
          <a:endParaRPr lang="en-US" dirty="0"/>
        </a:p>
      </dgm:t>
    </dgm:pt>
    <dgm:pt modelId="{F2085B37-D652-43F4-96D3-E6A7887FC946}" type="parTrans" cxnId="{D17118E1-4DFE-45E2-B2FF-C54F45265AA2}">
      <dgm:prSet/>
      <dgm:spPr/>
      <dgm:t>
        <a:bodyPr/>
        <a:lstStyle/>
        <a:p>
          <a:endParaRPr lang="en-US"/>
        </a:p>
      </dgm:t>
    </dgm:pt>
    <dgm:pt modelId="{E552FA9F-29A8-413E-84D9-C8570A589D90}" type="sibTrans" cxnId="{D17118E1-4DFE-45E2-B2FF-C54F45265AA2}">
      <dgm:prSet/>
      <dgm:spPr/>
      <dgm:t>
        <a:bodyPr/>
        <a:lstStyle/>
        <a:p>
          <a:endParaRPr lang="en-US"/>
        </a:p>
      </dgm:t>
    </dgm:pt>
    <dgm:pt modelId="{84419403-EEF2-4A6B-8E86-68FC47BCEDDA}" type="pres">
      <dgm:prSet presAssocID="{79C95186-4496-435A-864B-378F5CE3B3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0D9477-5DF4-44A1-828E-F9F3C5B23DE8}" type="pres">
      <dgm:prSet presAssocID="{25F2C94D-1913-40A2-A86C-2FE7864DDC05}" presName="root1" presStyleCnt="0"/>
      <dgm:spPr/>
    </dgm:pt>
    <dgm:pt modelId="{352812E5-7F76-470A-9C07-1EC868987F27}" type="pres">
      <dgm:prSet presAssocID="{25F2C94D-1913-40A2-A86C-2FE7864DDC0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AA7886-B968-46B3-830B-6A625C127A0D}" type="pres">
      <dgm:prSet presAssocID="{25F2C94D-1913-40A2-A86C-2FE7864DDC05}" presName="level2hierChild" presStyleCnt="0"/>
      <dgm:spPr/>
    </dgm:pt>
    <dgm:pt modelId="{B7EA80E4-BFCC-4CAA-9AE5-1E0053BD3763}" type="pres">
      <dgm:prSet presAssocID="{2FBD218F-11B0-4281-AD86-623C64B96927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2E730453-C01F-4164-A399-6C9009666A6C}" type="pres">
      <dgm:prSet presAssocID="{2FBD218F-11B0-4281-AD86-623C64B96927}" presName="connTx" presStyleLbl="parChTrans1D2" presStyleIdx="0" presStyleCnt="3"/>
      <dgm:spPr/>
      <dgm:t>
        <a:bodyPr/>
        <a:lstStyle/>
        <a:p>
          <a:endParaRPr lang="en-US"/>
        </a:p>
      </dgm:t>
    </dgm:pt>
    <dgm:pt modelId="{B6652449-EFE0-4E8D-8501-E8267AD48487}" type="pres">
      <dgm:prSet presAssocID="{6D1839A8-DF66-49EC-9FC1-549CAB7637E0}" presName="root2" presStyleCnt="0"/>
      <dgm:spPr/>
    </dgm:pt>
    <dgm:pt modelId="{275BB113-884A-4675-9B72-A260A51A6F1C}" type="pres">
      <dgm:prSet presAssocID="{6D1839A8-DF66-49EC-9FC1-549CAB7637E0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CB7F0D-239F-4CAB-AEAB-0BAB248B6952}" type="pres">
      <dgm:prSet presAssocID="{6D1839A8-DF66-49EC-9FC1-549CAB7637E0}" presName="level3hierChild" presStyleCnt="0"/>
      <dgm:spPr/>
    </dgm:pt>
    <dgm:pt modelId="{9F71A404-C144-4F43-90D2-F3FF289354DA}" type="pres">
      <dgm:prSet presAssocID="{23081884-1D8D-40FA-952B-94B0E6408017}" presName="conn2-1" presStyleLbl="parChTrans1D3" presStyleIdx="0" presStyleCnt="7"/>
      <dgm:spPr/>
      <dgm:t>
        <a:bodyPr/>
        <a:lstStyle/>
        <a:p>
          <a:endParaRPr lang="en-US"/>
        </a:p>
      </dgm:t>
    </dgm:pt>
    <dgm:pt modelId="{68224D8D-5EC7-4664-9BAA-32C689DC91B2}" type="pres">
      <dgm:prSet presAssocID="{23081884-1D8D-40FA-952B-94B0E6408017}" presName="connTx" presStyleLbl="parChTrans1D3" presStyleIdx="0" presStyleCnt="7"/>
      <dgm:spPr/>
      <dgm:t>
        <a:bodyPr/>
        <a:lstStyle/>
        <a:p>
          <a:endParaRPr lang="en-US"/>
        </a:p>
      </dgm:t>
    </dgm:pt>
    <dgm:pt modelId="{97E15D92-5173-4976-9742-014952C92A62}" type="pres">
      <dgm:prSet presAssocID="{E32DD58D-9231-4A03-A17D-E54D3ABB5D1C}" presName="root2" presStyleCnt="0"/>
      <dgm:spPr/>
    </dgm:pt>
    <dgm:pt modelId="{C452A919-18C9-456D-8817-6C482E20D130}" type="pres">
      <dgm:prSet presAssocID="{E32DD58D-9231-4A03-A17D-E54D3ABB5D1C}" presName="LevelTwoTextNode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B99164-D6DE-4EC9-8713-1AB0C37E84C9}" type="pres">
      <dgm:prSet presAssocID="{E32DD58D-9231-4A03-A17D-E54D3ABB5D1C}" presName="level3hierChild" presStyleCnt="0"/>
      <dgm:spPr/>
    </dgm:pt>
    <dgm:pt modelId="{FAA56126-FBBA-4DD8-BDBD-533802C2277D}" type="pres">
      <dgm:prSet presAssocID="{97479F51-C4F4-4241-A9D6-3BCE0FF2B91D}" presName="conn2-1" presStyleLbl="parChTrans1D3" presStyleIdx="1" presStyleCnt="7"/>
      <dgm:spPr/>
      <dgm:t>
        <a:bodyPr/>
        <a:lstStyle/>
        <a:p>
          <a:endParaRPr lang="en-US"/>
        </a:p>
      </dgm:t>
    </dgm:pt>
    <dgm:pt modelId="{B3791833-4910-4204-8FDA-E5E184015427}" type="pres">
      <dgm:prSet presAssocID="{97479F51-C4F4-4241-A9D6-3BCE0FF2B91D}" presName="connTx" presStyleLbl="parChTrans1D3" presStyleIdx="1" presStyleCnt="7"/>
      <dgm:spPr/>
      <dgm:t>
        <a:bodyPr/>
        <a:lstStyle/>
        <a:p>
          <a:endParaRPr lang="en-US"/>
        </a:p>
      </dgm:t>
    </dgm:pt>
    <dgm:pt modelId="{E5AC756D-F842-4242-BE49-129447F687EE}" type="pres">
      <dgm:prSet presAssocID="{53EBFB96-C446-45AE-B366-3BE7A44C9A98}" presName="root2" presStyleCnt="0"/>
      <dgm:spPr/>
    </dgm:pt>
    <dgm:pt modelId="{E3BB2D02-020F-482D-B296-2356FD7B24FC}" type="pres">
      <dgm:prSet presAssocID="{53EBFB96-C446-45AE-B366-3BE7A44C9A98}" presName="LevelTwoTextNode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5CF076-4B83-429A-A75A-8A1CF397C726}" type="pres">
      <dgm:prSet presAssocID="{53EBFB96-C446-45AE-B366-3BE7A44C9A98}" presName="level3hierChild" presStyleCnt="0"/>
      <dgm:spPr/>
    </dgm:pt>
    <dgm:pt modelId="{B30F441F-0886-4484-B91A-F98CB77232C8}" type="pres">
      <dgm:prSet presAssocID="{15CCDCD0-0E80-4B63-A23B-186B24259E42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715D18A6-FEF9-487F-A46C-61D21313112F}" type="pres">
      <dgm:prSet presAssocID="{15CCDCD0-0E80-4B63-A23B-186B24259E42}" presName="connTx" presStyleLbl="parChTrans1D2" presStyleIdx="1" presStyleCnt="3"/>
      <dgm:spPr/>
      <dgm:t>
        <a:bodyPr/>
        <a:lstStyle/>
        <a:p>
          <a:endParaRPr lang="en-US"/>
        </a:p>
      </dgm:t>
    </dgm:pt>
    <dgm:pt modelId="{ED739886-2E25-4556-A913-E5A9A2CC1FE2}" type="pres">
      <dgm:prSet presAssocID="{161517CB-9361-48C6-A676-7358C62DFD38}" presName="root2" presStyleCnt="0"/>
      <dgm:spPr/>
    </dgm:pt>
    <dgm:pt modelId="{F271A872-06EC-44D3-A100-311F14004042}" type="pres">
      <dgm:prSet presAssocID="{161517CB-9361-48C6-A676-7358C62DFD38}" presName="LevelTwoTextNode" presStyleLbl="node2" presStyleIdx="1" presStyleCnt="3" custLinFactNeighborY="-465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A946E9-DD50-4488-B627-9BDDDDD3B80F}" type="pres">
      <dgm:prSet presAssocID="{161517CB-9361-48C6-A676-7358C62DFD38}" presName="level3hierChild" presStyleCnt="0"/>
      <dgm:spPr/>
    </dgm:pt>
    <dgm:pt modelId="{EE23032F-FE59-4F6E-A0E5-696023AE1F8B}" type="pres">
      <dgm:prSet presAssocID="{091CFFC4-CFE6-46E2-A147-7D51D79E149B}" presName="conn2-1" presStyleLbl="parChTrans1D3" presStyleIdx="2" presStyleCnt="7"/>
      <dgm:spPr/>
      <dgm:t>
        <a:bodyPr/>
        <a:lstStyle/>
        <a:p>
          <a:endParaRPr lang="en-US"/>
        </a:p>
      </dgm:t>
    </dgm:pt>
    <dgm:pt modelId="{95A7D1FD-A754-41F6-A132-5285F5F4CA61}" type="pres">
      <dgm:prSet presAssocID="{091CFFC4-CFE6-46E2-A147-7D51D79E149B}" presName="connTx" presStyleLbl="parChTrans1D3" presStyleIdx="2" presStyleCnt="7"/>
      <dgm:spPr/>
      <dgm:t>
        <a:bodyPr/>
        <a:lstStyle/>
        <a:p>
          <a:endParaRPr lang="en-US"/>
        </a:p>
      </dgm:t>
    </dgm:pt>
    <dgm:pt modelId="{5A697C48-E0C0-4968-B9D2-8CA7A3CA8C0B}" type="pres">
      <dgm:prSet presAssocID="{F4E218B3-7385-4330-A0AB-CB87D71932BF}" presName="root2" presStyleCnt="0"/>
      <dgm:spPr/>
    </dgm:pt>
    <dgm:pt modelId="{B94493B3-F68C-464B-9E06-6E42177A1275}" type="pres">
      <dgm:prSet presAssocID="{F4E218B3-7385-4330-A0AB-CB87D71932BF}" presName="LevelTwoTextNode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347EC9-8BA1-4790-8DE5-D5CAD2521C6B}" type="pres">
      <dgm:prSet presAssocID="{F4E218B3-7385-4330-A0AB-CB87D71932BF}" presName="level3hierChild" presStyleCnt="0"/>
      <dgm:spPr/>
    </dgm:pt>
    <dgm:pt modelId="{BD16E12E-40FB-4721-8646-424BD9614CD6}" type="pres">
      <dgm:prSet presAssocID="{3C4072CD-7CA1-4D5F-B874-949C0B1925F1}" presName="conn2-1" presStyleLbl="parChTrans1D3" presStyleIdx="3" presStyleCnt="7"/>
      <dgm:spPr/>
      <dgm:t>
        <a:bodyPr/>
        <a:lstStyle/>
        <a:p>
          <a:endParaRPr lang="en-US"/>
        </a:p>
      </dgm:t>
    </dgm:pt>
    <dgm:pt modelId="{201C205C-AB12-48ED-A604-F15C78C4271B}" type="pres">
      <dgm:prSet presAssocID="{3C4072CD-7CA1-4D5F-B874-949C0B1925F1}" presName="connTx" presStyleLbl="parChTrans1D3" presStyleIdx="3" presStyleCnt="7"/>
      <dgm:spPr/>
      <dgm:t>
        <a:bodyPr/>
        <a:lstStyle/>
        <a:p>
          <a:endParaRPr lang="en-US"/>
        </a:p>
      </dgm:t>
    </dgm:pt>
    <dgm:pt modelId="{15D293BC-DFAA-4077-B870-F24F42E34A9A}" type="pres">
      <dgm:prSet presAssocID="{91B936AD-881C-4859-A5AA-3F2EC5B21D23}" presName="root2" presStyleCnt="0"/>
      <dgm:spPr/>
    </dgm:pt>
    <dgm:pt modelId="{BDE156BF-0EA3-4ECA-BFAC-5246CC379956}" type="pres">
      <dgm:prSet presAssocID="{91B936AD-881C-4859-A5AA-3F2EC5B21D23}" presName="LevelTwoTextNode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BA2EB5-1C0D-4FB2-B6F5-DE66268A62C3}" type="pres">
      <dgm:prSet presAssocID="{91B936AD-881C-4859-A5AA-3F2EC5B21D23}" presName="level3hierChild" presStyleCnt="0"/>
      <dgm:spPr/>
    </dgm:pt>
    <dgm:pt modelId="{0FBE1C5B-E199-48A1-9A6D-7FA618F8AD91}" type="pres">
      <dgm:prSet presAssocID="{AE156C8D-AD4F-40C9-AD09-B54B69837744}" presName="conn2-1" presStyleLbl="parChTrans1D3" presStyleIdx="4" presStyleCnt="7"/>
      <dgm:spPr/>
      <dgm:t>
        <a:bodyPr/>
        <a:lstStyle/>
        <a:p>
          <a:endParaRPr lang="en-US"/>
        </a:p>
      </dgm:t>
    </dgm:pt>
    <dgm:pt modelId="{80741112-F4E3-4E41-B83B-45D5E8690659}" type="pres">
      <dgm:prSet presAssocID="{AE156C8D-AD4F-40C9-AD09-B54B69837744}" presName="connTx" presStyleLbl="parChTrans1D3" presStyleIdx="4" presStyleCnt="7"/>
      <dgm:spPr/>
      <dgm:t>
        <a:bodyPr/>
        <a:lstStyle/>
        <a:p>
          <a:endParaRPr lang="en-US"/>
        </a:p>
      </dgm:t>
    </dgm:pt>
    <dgm:pt modelId="{055A4865-85A8-40BE-A3AA-D785968F5943}" type="pres">
      <dgm:prSet presAssocID="{7FC20662-C3B2-4C0A-8EF6-13F3C716E695}" presName="root2" presStyleCnt="0"/>
      <dgm:spPr/>
    </dgm:pt>
    <dgm:pt modelId="{DD015362-1558-4DAC-8142-0964E644AD5A}" type="pres">
      <dgm:prSet presAssocID="{7FC20662-C3B2-4C0A-8EF6-13F3C716E695}" presName="LevelTwoTextNode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4E7B81-20C6-46B8-BC42-69B8CB1F5B60}" type="pres">
      <dgm:prSet presAssocID="{7FC20662-C3B2-4C0A-8EF6-13F3C716E695}" presName="level3hierChild" presStyleCnt="0"/>
      <dgm:spPr/>
    </dgm:pt>
    <dgm:pt modelId="{35A13300-7249-49C3-99BE-38DD24CA122F}" type="pres">
      <dgm:prSet presAssocID="{24523866-8C90-453D-8C37-0395F5FECCE0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06518A31-AB36-4CA8-B6E6-9932D3D7A4EA}" type="pres">
      <dgm:prSet presAssocID="{24523866-8C90-453D-8C37-0395F5FECCE0}" presName="connTx" presStyleLbl="parChTrans1D2" presStyleIdx="2" presStyleCnt="3"/>
      <dgm:spPr/>
      <dgm:t>
        <a:bodyPr/>
        <a:lstStyle/>
        <a:p>
          <a:endParaRPr lang="en-US"/>
        </a:p>
      </dgm:t>
    </dgm:pt>
    <dgm:pt modelId="{625FAF7B-88F9-469A-BD86-32FAF56D8C43}" type="pres">
      <dgm:prSet presAssocID="{EFE4E3A9-1EFC-4EC2-BA5B-3CE5C8C758F1}" presName="root2" presStyleCnt="0"/>
      <dgm:spPr/>
    </dgm:pt>
    <dgm:pt modelId="{850C5FE0-92A4-4C26-B278-9407B64C8633}" type="pres">
      <dgm:prSet presAssocID="{EFE4E3A9-1EFC-4EC2-BA5B-3CE5C8C758F1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BD74ED-55C8-47AD-8EDA-4B7298D95693}" type="pres">
      <dgm:prSet presAssocID="{EFE4E3A9-1EFC-4EC2-BA5B-3CE5C8C758F1}" presName="level3hierChild" presStyleCnt="0"/>
      <dgm:spPr/>
    </dgm:pt>
    <dgm:pt modelId="{6D773BAF-EC94-468D-8445-28D5FA8C943A}" type="pres">
      <dgm:prSet presAssocID="{54B2B8E0-5DA1-4D80-BA4A-9D66D4273D69}" presName="conn2-1" presStyleLbl="parChTrans1D3" presStyleIdx="5" presStyleCnt="7"/>
      <dgm:spPr/>
      <dgm:t>
        <a:bodyPr/>
        <a:lstStyle/>
        <a:p>
          <a:endParaRPr lang="en-US"/>
        </a:p>
      </dgm:t>
    </dgm:pt>
    <dgm:pt modelId="{A92C9515-9F45-42D8-B0DB-9C1A193ED99C}" type="pres">
      <dgm:prSet presAssocID="{54B2B8E0-5DA1-4D80-BA4A-9D66D4273D69}" presName="connTx" presStyleLbl="parChTrans1D3" presStyleIdx="5" presStyleCnt="7"/>
      <dgm:spPr/>
      <dgm:t>
        <a:bodyPr/>
        <a:lstStyle/>
        <a:p>
          <a:endParaRPr lang="en-US"/>
        </a:p>
      </dgm:t>
    </dgm:pt>
    <dgm:pt modelId="{747A7D44-9B67-441F-8978-EF314243C0A0}" type="pres">
      <dgm:prSet presAssocID="{D44F7977-E9A0-4AA8-AB0F-5D1DAE92595C}" presName="root2" presStyleCnt="0"/>
      <dgm:spPr/>
    </dgm:pt>
    <dgm:pt modelId="{F8CA555F-5F37-47D7-9416-636E7A987F31}" type="pres">
      <dgm:prSet presAssocID="{D44F7977-E9A0-4AA8-AB0F-5D1DAE92595C}" presName="LevelTwoTextNode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67CB57-9C2A-49FE-B8F4-186245DB0F1A}" type="pres">
      <dgm:prSet presAssocID="{D44F7977-E9A0-4AA8-AB0F-5D1DAE92595C}" presName="level3hierChild" presStyleCnt="0"/>
      <dgm:spPr/>
    </dgm:pt>
    <dgm:pt modelId="{53A2074C-2494-4008-8A19-3DD8ED09E91B}" type="pres">
      <dgm:prSet presAssocID="{F2085B37-D652-43F4-96D3-E6A7887FC946}" presName="conn2-1" presStyleLbl="parChTrans1D3" presStyleIdx="6" presStyleCnt="7"/>
      <dgm:spPr/>
      <dgm:t>
        <a:bodyPr/>
        <a:lstStyle/>
        <a:p>
          <a:endParaRPr lang="en-US"/>
        </a:p>
      </dgm:t>
    </dgm:pt>
    <dgm:pt modelId="{89AD5644-E101-4D66-BDB2-5C8802C7954E}" type="pres">
      <dgm:prSet presAssocID="{F2085B37-D652-43F4-96D3-E6A7887FC946}" presName="connTx" presStyleLbl="parChTrans1D3" presStyleIdx="6" presStyleCnt="7"/>
      <dgm:spPr/>
      <dgm:t>
        <a:bodyPr/>
        <a:lstStyle/>
        <a:p>
          <a:endParaRPr lang="en-US"/>
        </a:p>
      </dgm:t>
    </dgm:pt>
    <dgm:pt modelId="{A7BACBBA-7A1F-44A0-A904-3F85BE08458F}" type="pres">
      <dgm:prSet presAssocID="{C5AF98B2-50D3-41EB-89B3-A44396DE3B63}" presName="root2" presStyleCnt="0"/>
      <dgm:spPr/>
    </dgm:pt>
    <dgm:pt modelId="{4A1B8F71-9C7C-4A57-9C33-96D95B5AD77B}" type="pres">
      <dgm:prSet presAssocID="{C5AF98B2-50D3-41EB-89B3-A44396DE3B63}" presName="LevelTwoTextNode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F10B5F-1781-454C-B8C1-E69A48806C12}" type="pres">
      <dgm:prSet presAssocID="{C5AF98B2-50D3-41EB-89B3-A44396DE3B63}" presName="level3hierChild" presStyleCnt="0"/>
      <dgm:spPr/>
    </dgm:pt>
  </dgm:ptLst>
  <dgm:cxnLst>
    <dgm:cxn modelId="{6515AB7B-C798-4483-AEEA-FA18BFDC2BE8}" type="presOf" srcId="{97479F51-C4F4-4241-A9D6-3BCE0FF2B91D}" destId="{B3791833-4910-4204-8FDA-E5E184015427}" srcOrd="1" destOrd="0" presId="urn:microsoft.com/office/officeart/2008/layout/HorizontalMultiLevelHierarchy"/>
    <dgm:cxn modelId="{0AA46038-0DC4-4D7A-94D9-609F5862FCA9}" type="presOf" srcId="{F2085B37-D652-43F4-96D3-E6A7887FC946}" destId="{53A2074C-2494-4008-8A19-3DD8ED09E91B}" srcOrd="0" destOrd="0" presId="urn:microsoft.com/office/officeart/2008/layout/HorizontalMultiLevelHierarchy"/>
    <dgm:cxn modelId="{58D90D8A-633E-4FE7-8460-BC0D1179D7FA}" srcId="{161517CB-9361-48C6-A676-7358C62DFD38}" destId="{F4E218B3-7385-4330-A0AB-CB87D71932BF}" srcOrd="0" destOrd="0" parTransId="{091CFFC4-CFE6-46E2-A147-7D51D79E149B}" sibTransId="{CCC33AAD-21C8-4122-B633-2E5625915D10}"/>
    <dgm:cxn modelId="{9697E4A8-9654-4AC4-BE98-7155FF54E708}" type="presOf" srcId="{23081884-1D8D-40FA-952B-94B0E6408017}" destId="{9F71A404-C144-4F43-90D2-F3FF289354DA}" srcOrd="0" destOrd="0" presId="urn:microsoft.com/office/officeart/2008/layout/HorizontalMultiLevelHierarchy"/>
    <dgm:cxn modelId="{E9DF2F35-1A0F-46A1-AC4E-2369E872457D}" type="presOf" srcId="{6D1839A8-DF66-49EC-9FC1-549CAB7637E0}" destId="{275BB113-884A-4675-9B72-A260A51A6F1C}" srcOrd="0" destOrd="0" presId="urn:microsoft.com/office/officeart/2008/layout/HorizontalMultiLevelHierarchy"/>
    <dgm:cxn modelId="{C8E6B145-0AB4-4048-90AD-41B3A443A1E4}" type="presOf" srcId="{2FBD218F-11B0-4281-AD86-623C64B96927}" destId="{2E730453-C01F-4164-A399-6C9009666A6C}" srcOrd="1" destOrd="0" presId="urn:microsoft.com/office/officeart/2008/layout/HorizontalMultiLevelHierarchy"/>
    <dgm:cxn modelId="{7A51C94D-FEDA-4408-88C9-21DE45376CF2}" srcId="{161517CB-9361-48C6-A676-7358C62DFD38}" destId="{7FC20662-C3B2-4C0A-8EF6-13F3C716E695}" srcOrd="2" destOrd="0" parTransId="{AE156C8D-AD4F-40C9-AD09-B54B69837744}" sibTransId="{AAA6313D-3B89-4EE8-A908-992F15945140}"/>
    <dgm:cxn modelId="{25927F7D-6310-441B-B7F1-F31704A151E3}" type="presOf" srcId="{D44F7977-E9A0-4AA8-AB0F-5D1DAE92595C}" destId="{F8CA555F-5F37-47D7-9416-636E7A987F31}" srcOrd="0" destOrd="0" presId="urn:microsoft.com/office/officeart/2008/layout/HorizontalMultiLevelHierarchy"/>
    <dgm:cxn modelId="{6CDD5FE4-09AF-47D9-98F6-4B7DAD6B3384}" srcId="{79C95186-4496-435A-864B-378F5CE3B355}" destId="{25F2C94D-1913-40A2-A86C-2FE7864DDC05}" srcOrd="0" destOrd="0" parTransId="{5E8407E7-50C5-42BE-9033-54997F93FB51}" sibTransId="{F73F9381-1081-4674-99EE-54EE8E7A2B8A}"/>
    <dgm:cxn modelId="{BBC805EA-BAD9-44D9-AFD4-2FFC4229D667}" type="presOf" srcId="{53EBFB96-C446-45AE-B366-3BE7A44C9A98}" destId="{E3BB2D02-020F-482D-B296-2356FD7B24FC}" srcOrd="0" destOrd="0" presId="urn:microsoft.com/office/officeart/2008/layout/HorizontalMultiLevelHierarchy"/>
    <dgm:cxn modelId="{A977AEAE-A46C-48D0-8403-696D399EBBDD}" type="presOf" srcId="{3C4072CD-7CA1-4D5F-B874-949C0B1925F1}" destId="{201C205C-AB12-48ED-A604-F15C78C4271B}" srcOrd="1" destOrd="0" presId="urn:microsoft.com/office/officeart/2008/layout/HorizontalMultiLevelHierarchy"/>
    <dgm:cxn modelId="{F1031244-A986-4CFC-8E03-4E22511F3F98}" type="presOf" srcId="{24523866-8C90-453D-8C37-0395F5FECCE0}" destId="{35A13300-7249-49C3-99BE-38DD24CA122F}" srcOrd="0" destOrd="0" presId="urn:microsoft.com/office/officeart/2008/layout/HorizontalMultiLevelHierarchy"/>
    <dgm:cxn modelId="{424D9308-0550-4196-9A6D-6D01A46107A4}" type="presOf" srcId="{15CCDCD0-0E80-4B63-A23B-186B24259E42}" destId="{715D18A6-FEF9-487F-A46C-61D21313112F}" srcOrd="1" destOrd="0" presId="urn:microsoft.com/office/officeart/2008/layout/HorizontalMultiLevelHierarchy"/>
    <dgm:cxn modelId="{5430B02A-0AFC-413D-BC2A-424D360EA57A}" type="presOf" srcId="{AE156C8D-AD4F-40C9-AD09-B54B69837744}" destId="{80741112-F4E3-4E41-B83B-45D5E8690659}" srcOrd="1" destOrd="0" presId="urn:microsoft.com/office/officeart/2008/layout/HorizontalMultiLevelHierarchy"/>
    <dgm:cxn modelId="{70AB9E7F-A5B5-4D99-BC9D-74317C1D3491}" srcId="{EFE4E3A9-1EFC-4EC2-BA5B-3CE5C8C758F1}" destId="{D44F7977-E9A0-4AA8-AB0F-5D1DAE92595C}" srcOrd="0" destOrd="0" parTransId="{54B2B8E0-5DA1-4D80-BA4A-9D66D4273D69}" sibTransId="{3B51C732-AEC7-42A1-B8FE-A57C89924507}"/>
    <dgm:cxn modelId="{D17118E1-4DFE-45E2-B2FF-C54F45265AA2}" srcId="{EFE4E3A9-1EFC-4EC2-BA5B-3CE5C8C758F1}" destId="{C5AF98B2-50D3-41EB-89B3-A44396DE3B63}" srcOrd="1" destOrd="0" parTransId="{F2085B37-D652-43F4-96D3-E6A7887FC946}" sibTransId="{E552FA9F-29A8-413E-84D9-C8570A589D90}"/>
    <dgm:cxn modelId="{64412795-1605-4FF2-A971-5EA676208D74}" srcId="{25F2C94D-1913-40A2-A86C-2FE7864DDC05}" destId="{161517CB-9361-48C6-A676-7358C62DFD38}" srcOrd="1" destOrd="0" parTransId="{15CCDCD0-0E80-4B63-A23B-186B24259E42}" sibTransId="{622125E7-4EC3-4F7D-A369-8A1D42729B0F}"/>
    <dgm:cxn modelId="{A18693FF-30F7-423D-87AF-5FCBD26453CE}" type="presOf" srcId="{091CFFC4-CFE6-46E2-A147-7D51D79E149B}" destId="{95A7D1FD-A754-41F6-A132-5285F5F4CA61}" srcOrd="1" destOrd="0" presId="urn:microsoft.com/office/officeart/2008/layout/HorizontalMultiLevelHierarchy"/>
    <dgm:cxn modelId="{D08AC174-0D29-43F5-94E7-E6DA93F3BE79}" type="presOf" srcId="{91B936AD-881C-4859-A5AA-3F2EC5B21D23}" destId="{BDE156BF-0EA3-4ECA-BFAC-5246CC379956}" srcOrd="0" destOrd="0" presId="urn:microsoft.com/office/officeart/2008/layout/HorizontalMultiLevelHierarchy"/>
    <dgm:cxn modelId="{F289A6EB-EB9C-4CC0-AB95-0B26C99FFF84}" type="presOf" srcId="{54B2B8E0-5DA1-4D80-BA4A-9D66D4273D69}" destId="{A92C9515-9F45-42D8-B0DB-9C1A193ED99C}" srcOrd="1" destOrd="0" presId="urn:microsoft.com/office/officeart/2008/layout/HorizontalMultiLevelHierarchy"/>
    <dgm:cxn modelId="{8E72CCAB-D3C8-4773-A265-909B1642B648}" type="presOf" srcId="{24523866-8C90-453D-8C37-0395F5FECCE0}" destId="{06518A31-AB36-4CA8-B6E6-9932D3D7A4EA}" srcOrd="1" destOrd="0" presId="urn:microsoft.com/office/officeart/2008/layout/HorizontalMultiLevelHierarchy"/>
    <dgm:cxn modelId="{8FA56344-7C6E-48B7-98DC-1A484C4C05CF}" type="presOf" srcId="{3C4072CD-7CA1-4D5F-B874-949C0B1925F1}" destId="{BD16E12E-40FB-4721-8646-424BD9614CD6}" srcOrd="0" destOrd="0" presId="urn:microsoft.com/office/officeart/2008/layout/HorizontalMultiLevelHierarchy"/>
    <dgm:cxn modelId="{0F759AD9-EA35-450E-BC57-9122E410D16A}" type="presOf" srcId="{161517CB-9361-48C6-A676-7358C62DFD38}" destId="{F271A872-06EC-44D3-A100-311F14004042}" srcOrd="0" destOrd="0" presId="urn:microsoft.com/office/officeart/2008/layout/HorizontalMultiLevelHierarchy"/>
    <dgm:cxn modelId="{087A6EC0-45C1-4597-99A5-5A3C2E7F6BBD}" srcId="{6D1839A8-DF66-49EC-9FC1-549CAB7637E0}" destId="{E32DD58D-9231-4A03-A17D-E54D3ABB5D1C}" srcOrd="0" destOrd="0" parTransId="{23081884-1D8D-40FA-952B-94B0E6408017}" sibTransId="{BD8601EF-E449-4A23-BE4C-5CF8D9C4F835}"/>
    <dgm:cxn modelId="{FD32B290-CCA1-4A96-B973-43A47731BE74}" type="presOf" srcId="{F2085B37-D652-43F4-96D3-E6A7887FC946}" destId="{89AD5644-E101-4D66-BDB2-5C8802C7954E}" srcOrd="1" destOrd="0" presId="urn:microsoft.com/office/officeart/2008/layout/HorizontalMultiLevelHierarchy"/>
    <dgm:cxn modelId="{823AB0CA-45CD-45E0-A9A8-42C979BEC15A}" type="presOf" srcId="{97479F51-C4F4-4241-A9D6-3BCE0FF2B91D}" destId="{FAA56126-FBBA-4DD8-BDBD-533802C2277D}" srcOrd="0" destOrd="0" presId="urn:microsoft.com/office/officeart/2008/layout/HorizontalMultiLevelHierarchy"/>
    <dgm:cxn modelId="{144462CB-4F06-4F86-80A6-377A6417FA23}" type="presOf" srcId="{2FBD218F-11B0-4281-AD86-623C64B96927}" destId="{B7EA80E4-BFCC-4CAA-9AE5-1E0053BD3763}" srcOrd="0" destOrd="0" presId="urn:microsoft.com/office/officeart/2008/layout/HorizontalMultiLevelHierarchy"/>
    <dgm:cxn modelId="{5A780F2E-C94D-43DA-870E-13D4D8764CEE}" type="presOf" srcId="{AE156C8D-AD4F-40C9-AD09-B54B69837744}" destId="{0FBE1C5B-E199-48A1-9A6D-7FA618F8AD91}" srcOrd="0" destOrd="0" presId="urn:microsoft.com/office/officeart/2008/layout/HorizontalMultiLevelHierarchy"/>
    <dgm:cxn modelId="{2E420761-5516-46CC-A3EE-E3AC42D13FB4}" srcId="{161517CB-9361-48C6-A676-7358C62DFD38}" destId="{91B936AD-881C-4859-A5AA-3F2EC5B21D23}" srcOrd="1" destOrd="0" parTransId="{3C4072CD-7CA1-4D5F-B874-949C0B1925F1}" sibTransId="{7E98CD33-5293-47BF-92C6-0F675E37028F}"/>
    <dgm:cxn modelId="{E306AE74-D220-43EA-A35E-D29D1DCD16C9}" srcId="{6D1839A8-DF66-49EC-9FC1-549CAB7637E0}" destId="{53EBFB96-C446-45AE-B366-3BE7A44C9A98}" srcOrd="1" destOrd="0" parTransId="{97479F51-C4F4-4241-A9D6-3BCE0FF2B91D}" sibTransId="{C3262A58-5D31-47ED-801D-700DD82A8D3D}"/>
    <dgm:cxn modelId="{828FEC73-F46C-40BC-8084-07855A5C39A3}" type="presOf" srcId="{C5AF98B2-50D3-41EB-89B3-A44396DE3B63}" destId="{4A1B8F71-9C7C-4A57-9C33-96D95B5AD77B}" srcOrd="0" destOrd="0" presId="urn:microsoft.com/office/officeart/2008/layout/HorizontalMultiLevelHierarchy"/>
    <dgm:cxn modelId="{4D09DADE-39C8-4176-B102-B7D8DBF93E4F}" type="presOf" srcId="{F4E218B3-7385-4330-A0AB-CB87D71932BF}" destId="{B94493B3-F68C-464B-9E06-6E42177A1275}" srcOrd="0" destOrd="0" presId="urn:microsoft.com/office/officeart/2008/layout/HorizontalMultiLevelHierarchy"/>
    <dgm:cxn modelId="{43329AFF-4E89-41C5-BF06-2C38BDAA51B6}" type="presOf" srcId="{091CFFC4-CFE6-46E2-A147-7D51D79E149B}" destId="{EE23032F-FE59-4F6E-A0E5-696023AE1F8B}" srcOrd="0" destOrd="0" presId="urn:microsoft.com/office/officeart/2008/layout/HorizontalMultiLevelHierarchy"/>
    <dgm:cxn modelId="{81C898BE-A3B1-42EB-B37A-E17CC6872A95}" type="presOf" srcId="{EFE4E3A9-1EFC-4EC2-BA5B-3CE5C8C758F1}" destId="{850C5FE0-92A4-4C26-B278-9407B64C8633}" srcOrd="0" destOrd="0" presId="urn:microsoft.com/office/officeart/2008/layout/HorizontalMultiLevelHierarchy"/>
    <dgm:cxn modelId="{7A984754-2C88-4437-A918-D9A4119148DF}" srcId="{25F2C94D-1913-40A2-A86C-2FE7864DDC05}" destId="{EFE4E3A9-1EFC-4EC2-BA5B-3CE5C8C758F1}" srcOrd="2" destOrd="0" parTransId="{24523866-8C90-453D-8C37-0395F5FECCE0}" sibTransId="{2775B534-B60D-42FD-970A-1C08E3CD136C}"/>
    <dgm:cxn modelId="{2605FB77-9BA2-4D9D-B369-DC9BFE1E0CF7}" type="presOf" srcId="{E32DD58D-9231-4A03-A17D-E54D3ABB5D1C}" destId="{C452A919-18C9-456D-8817-6C482E20D130}" srcOrd="0" destOrd="0" presId="urn:microsoft.com/office/officeart/2008/layout/HorizontalMultiLevelHierarchy"/>
    <dgm:cxn modelId="{B2B35F18-D570-456F-B2BE-80E632F44611}" type="presOf" srcId="{79C95186-4496-435A-864B-378F5CE3B355}" destId="{84419403-EEF2-4A6B-8E86-68FC47BCEDDA}" srcOrd="0" destOrd="0" presId="urn:microsoft.com/office/officeart/2008/layout/HorizontalMultiLevelHierarchy"/>
    <dgm:cxn modelId="{6A7BC143-9253-4C54-880F-E5F1F7A21EB5}" type="presOf" srcId="{15CCDCD0-0E80-4B63-A23B-186B24259E42}" destId="{B30F441F-0886-4484-B91A-F98CB77232C8}" srcOrd="0" destOrd="0" presId="urn:microsoft.com/office/officeart/2008/layout/HorizontalMultiLevelHierarchy"/>
    <dgm:cxn modelId="{1488D201-5244-4788-8019-D2BB6BECB3B1}" type="presOf" srcId="{54B2B8E0-5DA1-4D80-BA4A-9D66D4273D69}" destId="{6D773BAF-EC94-468D-8445-28D5FA8C943A}" srcOrd="0" destOrd="0" presId="urn:microsoft.com/office/officeart/2008/layout/HorizontalMultiLevelHierarchy"/>
    <dgm:cxn modelId="{88FD4FCD-8FCC-4D1F-A906-8C57108393D9}" srcId="{25F2C94D-1913-40A2-A86C-2FE7864DDC05}" destId="{6D1839A8-DF66-49EC-9FC1-549CAB7637E0}" srcOrd="0" destOrd="0" parTransId="{2FBD218F-11B0-4281-AD86-623C64B96927}" sibTransId="{D4128247-C6D5-488B-A399-B11603FAB56D}"/>
    <dgm:cxn modelId="{F475025B-F46A-4259-B5F7-92CB75B441E5}" type="presOf" srcId="{7FC20662-C3B2-4C0A-8EF6-13F3C716E695}" destId="{DD015362-1558-4DAC-8142-0964E644AD5A}" srcOrd="0" destOrd="0" presId="urn:microsoft.com/office/officeart/2008/layout/HorizontalMultiLevelHierarchy"/>
    <dgm:cxn modelId="{38748444-114D-4161-B80E-95069EF619ED}" type="presOf" srcId="{23081884-1D8D-40FA-952B-94B0E6408017}" destId="{68224D8D-5EC7-4664-9BAA-32C689DC91B2}" srcOrd="1" destOrd="0" presId="urn:microsoft.com/office/officeart/2008/layout/HorizontalMultiLevelHierarchy"/>
    <dgm:cxn modelId="{1F1D1FD3-97A1-4C89-AF3F-061F6B451221}" type="presOf" srcId="{25F2C94D-1913-40A2-A86C-2FE7864DDC05}" destId="{352812E5-7F76-470A-9C07-1EC868987F27}" srcOrd="0" destOrd="0" presId="urn:microsoft.com/office/officeart/2008/layout/HorizontalMultiLevelHierarchy"/>
    <dgm:cxn modelId="{46364E2E-E8CF-4BFB-8F18-C37E0AD1A209}" type="presParOf" srcId="{84419403-EEF2-4A6B-8E86-68FC47BCEDDA}" destId="{3D0D9477-5DF4-44A1-828E-F9F3C5B23DE8}" srcOrd="0" destOrd="0" presId="urn:microsoft.com/office/officeart/2008/layout/HorizontalMultiLevelHierarchy"/>
    <dgm:cxn modelId="{FEF0A0C8-90CD-48E3-8944-8BF0DD7793B3}" type="presParOf" srcId="{3D0D9477-5DF4-44A1-828E-F9F3C5B23DE8}" destId="{352812E5-7F76-470A-9C07-1EC868987F27}" srcOrd="0" destOrd="0" presId="urn:microsoft.com/office/officeart/2008/layout/HorizontalMultiLevelHierarchy"/>
    <dgm:cxn modelId="{F94BE699-F7C5-4BB3-8AE9-0E9DC0F40627}" type="presParOf" srcId="{3D0D9477-5DF4-44A1-828E-F9F3C5B23DE8}" destId="{2FAA7886-B968-46B3-830B-6A625C127A0D}" srcOrd="1" destOrd="0" presId="urn:microsoft.com/office/officeart/2008/layout/HorizontalMultiLevelHierarchy"/>
    <dgm:cxn modelId="{17C15C3F-4976-4398-AD14-C05241AF7AD3}" type="presParOf" srcId="{2FAA7886-B968-46B3-830B-6A625C127A0D}" destId="{B7EA80E4-BFCC-4CAA-9AE5-1E0053BD3763}" srcOrd="0" destOrd="0" presId="urn:microsoft.com/office/officeart/2008/layout/HorizontalMultiLevelHierarchy"/>
    <dgm:cxn modelId="{5B9BFAAB-31AB-4F9F-8A9B-CB62FDDD575A}" type="presParOf" srcId="{B7EA80E4-BFCC-4CAA-9AE5-1E0053BD3763}" destId="{2E730453-C01F-4164-A399-6C9009666A6C}" srcOrd="0" destOrd="0" presId="urn:microsoft.com/office/officeart/2008/layout/HorizontalMultiLevelHierarchy"/>
    <dgm:cxn modelId="{C6456876-BA94-4B79-A129-44580889EDDE}" type="presParOf" srcId="{2FAA7886-B968-46B3-830B-6A625C127A0D}" destId="{B6652449-EFE0-4E8D-8501-E8267AD48487}" srcOrd="1" destOrd="0" presId="urn:microsoft.com/office/officeart/2008/layout/HorizontalMultiLevelHierarchy"/>
    <dgm:cxn modelId="{519EE02C-1C75-4845-AF9E-CA99DE8BD028}" type="presParOf" srcId="{B6652449-EFE0-4E8D-8501-E8267AD48487}" destId="{275BB113-884A-4675-9B72-A260A51A6F1C}" srcOrd="0" destOrd="0" presId="urn:microsoft.com/office/officeart/2008/layout/HorizontalMultiLevelHierarchy"/>
    <dgm:cxn modelId="{9153CAA3-AF4C-4CD0-88A1-D29E386931C1}" type="presParOf" srcId="{B6652449-EFE0-4E8D-8501-E8267AD48487}" destId="{E2CB7F0D-239F-4CAB-AEAB-0BAB248B6952}" srcOrd="1" destOrd="0" presId="urn:microsoft.com/office/officeart/2008/layout/HorizontalMultiLevelHierarchy"/>
    <dgm:cxn modelId="{CADD5C53-FC88-41FB-A8D4-AAF62F83DD25}" type="presParOf" srcId="{E2CB7F0D-239F-4CAB-AEAB-0BAB248B6952}" destId="{9F71A404-C144-4F43-90D2-F3FF289354DA}" srcOrd="0" destOrd="0" presId="urn:microsoft.com/office/officeart/2008/layout/HorizontalMultiLevelHierarchy"/>
    <dgm:cxn modelId="{EE3F77A3-BA5A-4FED-A2E7-FD4D7AEF5003}" type="presParOf" srcId="{9F71A404-C144-4F43-90D2-F3FF289354DA}" destId="{68224D8D-5EC7-4664-9BAA-32C689DC91B2}" srcOrd="0" destOrd="0" presId="urn:microsoft.com/office/officeart/2008/layout/HorizontalMultiLevelHierarchy"/>
    <dgm:cxn modelId="{FCFF2C22-B524-4D79-9D5D-F8A8EC7B7C52}" type="presParOf" srcId="{E2CB7F0D-239F-4CAB-AEAB-0BAB248B6952}" destId="{97E15D92-5173-4976-9742-014952C92A62}" srcOrd="1" destOrd="0" presId="urn:microsoft.com/office/officeart/2008/layout/HorizontalMultiLevelHierarchy"/>
    <dgm:cxn modelId="{09D3796E-F89F-42FB-A87E-A25EC8327302}" type="presParOf" srcId="{97E15D92-5173-4976-9742-014952C92A62}" destId="{C452A919-18C9-456D-8817-6C482E20D130}" srcOrd="0" destOrd="0" presId="urn:microsoft.com/office/officeart/2008/layout/HorizontalMultiLevelHierarchy"/>
    <dgm:cxn modelId="{BF8E658D-BA6D-483C-B808-5CA2D0E8CF9F}" type="presParOf" srcId="{97E15D92-5173-4976-9742-014952C92A62}" destId="{5FB99164-D6DE-4EC9-8713-1AB0C37E84C9}" srcOrd="1" destOrd="0" presId="urn:microsoft.com/office/officeart/2008/layout/HorizontalMultiLevelHierarchy"/>
    <dgm:cxn modelId="{92D04263-E2BA-4C43-9A5E-B69E6EBA3593}" type="presParOf" srcId="{E2CB7F0D-239F-4CAB-AEAB-0BAB248B6952}" destId="{FAA56126-FBBA-4DD8-BDBD-533802C2277D}" srcOrd="2" destOrd="0" presId="urn:microsoft.com/office/officeart/2008/layout/HorizontalMultiLevelHierarchy"/>
    <dgm:cxn modelId="{507CF9A8-4101-4C70-B48C-DA398E1313D2}" type="presParOf" srcId="{FAA56126-FBBA-4DD8-BDBD-533802C2277D}" destId="{B3791833-4910-4204-8FDA-E5E184015427}" srcOrd="0" destOrd="0" presId="urn:microsoft.com/office/officeart/2008/layout/HorizontalMultiLevelHierarchy"/>
    <dgm:cxn modelId="{BB5F7A77-1412-459F-8D6B-B0E646DC9C85}" type="presParOf" srcId="{E2CB7F0D-239F-4CAB-AEAB-0BAB248B6952}" destId="{E5AC756D-F842-4242-BE49-129447F687EE}" srcOrd="3" destOrd="0" presId="urn:microsoft.com/office/officeart/2008/layout/HorizontalMultiLevelHierarchy"/>
    <dgm:cxn modelId="{AD7FEAC2-9883-47EB-9122-B601726835CA}" type="presParOf" srcId="{E5AC756D-F842-4242-BE49-129447F687EE}" destId="{E3BB2D02-020F-482D-B296-2356FD7B24FC}" srcOrd="0" destOrd="0" presId="urn:microsoft.com/office/officeart/2008/layout/HorizontalMultiLevelHierarchy"/>
    <dgm:cxn modelId="{7EE17C17-9BB8-49DF-BAC9-51218447C26A}" type="presParOf" srcId="{E5AC756D-F842-4242-BE49-129447F687EE}" destId="{6D5CF076-4B83-429A-A75A-8A1CF397C726}" srcOrd="1" destOrd="0" presId="urn:microsoft.com/office/officeart/2008/layout/HorizontalMultiLevelHierarchy"/>
    <dgm:cxn modelId="{7F9720DD-5159-4F61-9D74-9821FB032382}" type="presParOf" srcId="{2FAA7886-B968-46B3-830B-6A625C127A0D}" destId="{B30F441F-0886-4484-B91A-F98CB77232C8}" srcOrd="2" destOrd="0" presId="urn:microsoft.com/office/officeart/2008/layout/HorizontalMultiLevelHierarchy"/>
    <dgm:cxn modelId="{274E834D-669B-4AB7-8E31-7E6F75B998BE}" type="presParOf" srcId="{B30F441F-0886-4484-B91A-F98CB77232C8}" destId="{715D18A6-FEF9-487F-A46C-61D21313112F}" srcOrd="0" destOrd="0" presId="urn:microsoft.com/office/officeart/2008/layout/HorizontalMultiLevelHierarchy"/>
    <dgm:cxn modelId="{219A40E3-C91F-4898-AE3B-AADB4EA33592}" type="presParOf" srcId="{2FAA7886-B968-46B3-830B-6A625C127A0D}" destId="{ED739886-2E25-4556-A913-E5A9A2CC1FE2}" srcOrd="3" destOrd="0" presId="urn:microsoft.com/office/officeart/2008/layout/HorizontalMultiLevelHierarchy"/>
    <dgm:cxn modelId="{7CBC2AFF-882C-4C59-8E27-08AF03BE5AE7}" type="presParOf" srcId="{ED739886-2E25-4556-A913-E5A9A2CC1FE2}" destId="{F271A872-06EC-44D3-A100-311F14004042}" srcOrd="0" destOrd="0" presId="urn:microsoft.com/office/officeart/2008/layout/HorizontalMultiLevelHierarchy"/>
    <dgm:cxn modelId="{FBEA0FC8-CC4E-400B-A1BC-4844E0E1D5A4}" type="presParOf" srcId="{ED739886-2E25-4556-A913-E5A9A2CC1FE2}" destId="{D5A946E9-DD50-4488-B627-9BDDDDD3B80F}" srcOrd="1" destOrd="0" presId="urn:microsoft.com/office/officeart/2008/layout/HorizontalMultiLevelHierarchy"/>
    <dgm:cxn modelId="{1167F096-A76B-4283-A1CB-FB84B7FE3940}" type="presParOf" srcId="{D5A946E9-DD50-4488-B627-9BDDDDD3B80F}" destId="{EE23032F-FE59-4F6E-A0E5-696023AE1F8B}" srcOrd="0" destOrd="0" presId="urn:microsoft.com/office/officeart/2008/layout/HorizontalMultiLevelHierarchy"/>
    <dgm:cxn modelId="{74C2F498-8BC6-4BC0-9D21-D69D5B0F2483}" type="presParOf" srcId="{EE23032F-FE59-4F6E-A0E5-696023AE1F8B}" destId="{95A7D1FD-A754-41F6-A132-5285F5F4CA61}" srcOrd="0" destOrd="0" presId="urn:microsoft.com/office/officeart/2008/layout/HorizontalMultiLevelHierarchy"/>
    <dgm:cxn modelId="{3B789526-7BD0-4C04-9C92-31A0F1B46CB0}" type="presParOf" srcId="{D5A946E9-DD50-4488-B627-9BDDDDD3B80F}" destId="{5A697C48-E0C0-4968-B9D2-8CA7A3CA8C0B}" srcOrd="1" destOrd="0" presId="urn:microsoft.com/office/officeart/2008/layout/HorizontalMultiLevelHierarchy"/>
    <dgm:cxn modelId="{00FCB39A-414E-43A4-AFE3-58BB6451CDE9}" type="presParOf" srcId="{5A697C48-E0C0-4968-B9D2-8CA7A3CA8C0B}" destId="{B94493B3-F68C-464B-9E06-6E42177A1275}" srcOrd="0" destOrd="0" presId="urn:microsoft.com/office/officeart/2008/layout/HorizontalMultiLevelHierarchy"/>
    <dgm:cxn modelId="{73673492-A847-48BD-B278-BFAB42CC9019}" type="presParOf" srcId="{5A697C48-E0C0-4968-B9D2-8CA7A3CA8C0B}" destId="{AD347EC9-8BA1-4790-8DE5-D5CAD2521C6B}" srcOrd="1" destOrd="0" presId="urn:microsoft.com/office/officeart/2008/layout/HorizontalMultiLevelHierarchy"/>
    <dgm:cxn modelId="{D10FD831-C2F8-4CD9-ADDB-5846911522FA}" type="presParOf" srcId="{D5A946E9-DD50-4488-B627-9BDDDDD3B80F}" destId="{BD16E12E-40FB-4721-8646-424BD9614CD6}" srcOrd="2" destOrd="0" presId="urn:microsoft.com/office/officeart/2008/layout/HorizontalMultiLevelHierarchy"/>
    <dgm:cxn modelId="{427B48AD-AA36-483E-B6D3-79434B69F3C0}" type="presParOf" srcId="{BD16E12E-40FB-4721-8646-424BD9614CD6}" destId="{201C205C-AB12-48ED-A604-F15C78C4271B}" srcOrd="0" destOrd="0" presId="urn:microsoft.com/office/officeart/2008/layout/HorizontalMultiLevelHierarchy"/>
    <dgm:cxn modelId="{B6B65083-1C99-4AEF-A636-45F3D8A57CC1}" type="presParOf" srcId="{D5A946E9-DD50-4488-B627-9BDDDDD3B80F}" destId="{15D293BC-DFAA-4077-B870-F24F42E34A9A}" srcOrd="3" destOrd="0" presId="urn:microsoft.com/office/officeart/2008/layout/HorizontalMultiLevelHierarchy"/>
    <dgm:cxn modelId="{004ED9B8-217D-47E3-B0CC-A9DCCBE7F4D2}" type="presParOf" srcId="{15D293BC-DFAA-4077-B870-F24F42E34A9A}" destId="{BDE156BF-0EA3-4ECA-BFAC-5246CC379956}" srcOrd="0" destOrd="0" presId="urn:microsoft.com/office/officeart/2008/layout/HorizontalMultiLevelHierarchy"/>
    <dgm:cxn modelId="{1FA91611-1B10-4896-B750-6B0C14590CEA}" type="presParOf" srcId="{15D293BC-DFAA-4077-B870-F24F42E34A9A}" destId="{97BA2EB5-1C0D-4FB2-B6F5-DE66268A62C3}" srcOrd="1" destOrd="0" presId="urn:microsoft.com/office/officeart/2008/layout/HorizontalMultiLevelHierarchy"/>
    <dgm:cxn modelId="{B7EF4679-0F46-4BD7-BAB5-D52C8CF8BBF3}" type="presParOf" srcId="{D5A946E9-DD50-4488-B627-9BDDDDD3B80F}" destId="{0FBE1C5B-E199-48A1-9A6D-7FA618F8AD91}" srcOrd="4" destOrd="0" presId="urn:microsoft.com/office/officeart/2008/layout/HorizontalMultiLevelHierarchy"/>
    <dgm:cxn modelId="{A1E219D0-8BE0-4886-9938-48F97500B147}" type="presParOf" srcId="{0FBE1C5B-E199-48A1-9A6D-7FA618F8AD91}" destId="{80741112-F4E3-4E41-B83B-45D5E8690659}" srcOrd="0" destOrd="0" presId="urn:microsoft.com/office/officeart/2008/layout/HorizontalMultiLevelHierarchy"/>
    <dgm:cxn modelId="{D60B7DE7-ACB5-485A-AA4C-9ED8166A8650}" type="presParOf" srcId="{D5A946E9-DD50-4488-B627-9BDDDDD3B80F}" destId="{055A4865-85A8-40BE-A3AA-D785968F5943}" srcOrd="5" destOrd="0" presId="urn:microsoft.com/office/officeart/2008/layout/HorizontalMultiLevelHierarchy"/>
    <dgm:cxn modelId="{377702B6-7E46-4794-AC3B-9B434CA67C05}" type="presParOf" srcId="{055A4865-85A8-40BE-A3AA-D785968F5943}" destId="{DD015362-1558-4DAC-8142-0964E644AD5A}" srcOrd="0" destOrd="0" presId="urn:microsoft.com/office/officeart/2008/layout/HorizontalMultiLevelHierarchy"/>
    <dgm:cxn modelId="{4337B5C3-4453-485B-92B5-AA9FF43E1839}" type="presParOf" srcId="{055A4865-85A8-40BE-A3AA-D785968F5943}" destId="{6A4E7B81-20C6-46B8-BC42-69B8CB1F5B60}" srcOrd="1" destOrd="0" presId="urn:microsoft.com/office/officeart/2008/layout/HorizontalMultiLevelHierarchy"/>
    <dgm:cxn modelId="{19A51946-BC3C-4085-9391-0B68C013FA4E}" type="presParOf" srcId="{2FAA7886-B968-46B3-830B-6A625C127A0D}" destId="{35A13300-7249-49C3-99BE-38DD24CA122F}" srcOrd="4" destOrd="0" presId="urn:microsoft.com/office/officeart/2008/layout/HorizontalMultiLevelHierarchy"/>
    <dgm:cxn modelId="{AA2182B6-1ECA-4318-A10C-E079EDFA57B7}" type="presParOf" srcId="{35A13300-7249-49C3-99BE-38DD24CA122F}" destId="{06518A31-AB36-4CA8-B6E6-9932D3D7A4EA}" srcOrd="0" destOrd="0" presId="urn:microsoft.com/office/officeart/2008/layout/HorizontalMultiLevelHierarchy"/>
    <dgm:cxn modelId="{17AA0B9F-F8C7-46AC-AED8-4D07F7C3BC43}" type="presParOf" srcId="{2FAA7886-B968-46B3-830B-6A625C127A0D}" destId="{625FAF7B-88F9-469A-BD86-32FAF56D8C43}" srcOrd="5" destOrd="0" presId="urn:microsoft.com/office/officeart/2008/layout/HorizontalMultiLevelHierarchy"/>
    <dgm:cxn modelId="{DFD74495-2085-46D2-ABE6-537562CAB507}" type="presParOf" srcId="{625FAF7B-88F9-469A-BD86-32FAF56D8C43}" destId="{850C5FE0-92A4-4C26-B278-9407B64C8633}" srcOrd="0" destOrd="0" presId="urn:microsoft.com/office/officeart/2008/layout/HorizontalMultiLevelHierarchy"/>
    <dgm:cxn modelId="{6D91B04B-83B4-4FB4-B9F7-D1A4E12F9AF3}" type="presParOf" srcId="{625FAF7B-88F9-469A-BD86-32FAF56D8C43}" destId="{D5BD74ED-55C8-47AD-8EDA-4B7298D95693}" srcOrd="1" destOrd="0" presId="urn:microsoft.com/office/officeart/2008/layout/HorizontalMultiLevelHierarchy"/>
    <dgm:cxn modelId="{A6703779-E8A6-4791-8954-6CCC7FB003AC}" type="presParOf" srcId="{D5BD74ED-55C8-47AD-8EDA-4B7298D95693}" destId="{6D773BAF-EC94-468D-8445-28D5FA8C943A}" srcOrd="0" destOrd="0" presId="urn:microsoft.com/office/officeart/2008/layout/HorizontalMultiLevelHierarchy"/>
    <dgm:cxn modelId="{7ECFA543-F595-437E-A5D4-FE91CF665E49}" type="presParOf" srcId="{6D773BAF-EC94-468D-8445-28D5FA8C943A}" destId="{A92C9515-9F45-42D8-B0DB-9C1A193ED99C}" srcOrd="0" destOrd="0" presId="urn:microsoft.com/office/officeart/2008/layout/HorizontalMultiLevelHierarchy"/>
    <dgm:cxn modelId="{3369A1F4-9E2A-4C04-9874-7D03EA5A72CE}" type="presParOf" srcId="{D5BD74ED-55C8-47AD-8EDA-4B7298D95693}" destId="{747A7D44-9B67-441F-8978-EF314243C0A0}" srcOrd="1" destOrd="0" presId="urn:microsoft.com/office/officeart/2008/layout/HorizontalMultiLevelHierarchy"/>
    <dgm:cxn modelId="{E5F4E24C-5AEE-44D9-9C21-6C29AD93FB0D}" type="presParOf" srcId="{747A7D44-9B67-441F-8978-EF314243C0A0}" destId="{F8CA555F-5F37-47D7-9416-636E7A987F31}" srcOrd="0" destOrd="0" presId="urn:microsoft.com/office/officeart/2008/layout/HorizontalMultiLevelHierarchy"/>
    <dgm:cxn modelId="{7E167099-2DCF-4D5F-AB9A-67BEAAEFE5BB}" type="presParOf" srcId="{747A7D44-9B67-441F-8978-EF314243C0A0}" destId="{A367CB57-9C2A-49FE-B8F4-186245DB0F1A}" srcOrd="1" destOrd="0" presId="urn:microsoft.com/office/officeart/2008/layout/HorizontalMultiLevelHierarchy"/>
    <dgm:cxn modelId="{47479526-279C-4961-B2D3-F5BB6C0134AA}" type="presParOf" srcId="{D5BD74ED-55C8-47AD-8EDA-4B7298D95693}" destId="{53A2074C-2494-4008-8A19-3DD8ED09E91B}" srcOrd="2" destOrd="0" presId="urn:microsoft.com/office/officeart/2008/layout/HorizontalMultiLevelHierarchy"/>
    <dgm:cxn modelId="{D8034DC2-9B55-425F-AA45-1F95DBB76CEA}" type="presParOf" srcId="{53A2074C-2494-4008-8A19-3DD8ED09E91B}" destId="{89AD5644-E101-4D66-BDB2-5C8802C7954E}" srcOrd="0" destOrd="0" presId="urn:microsoft.com/office/officeart/2008/layout/HorizontalMultiLevelHierarchy"/>
    <dgm:cxn modelId="{BB408FFB-C849-45AE-8B14-FE71C4DD3B2B}" type="presParOf" srcId="{D5BD74ED-55C8-47AD-8EDA-4B7298D95693}" destId="{A7BACBBA-7A1F-44A0-A904-3F85BE08458F}" srcOrd="3" destOrd="0" presId="urn:microsoft.com/office/officeart/2008/layout/HorizontalMultiLevelHierarchy"/>
    <dgm:cxn modelId="{A9D9CA1F-154F-4954-AC6D-27B6E26A6849}" type="presParOf" srcId="{A7BACBBA-7A1F-44A0-A904-3F85BE08458F}" destId="{4A1B8F71-9C7C-4A57-9C33-96D95B5AD77B}" srcOrd="0" destOrd="0" presId="urn:microsoft.com/office/officeart/2008/layout/HorizontalMultiLevelHierarchy"/>
    <dgm:cxn modelId="{7D9D89D3-6135-42CF-AF0B-F78A5218F594}" type="presParOf" srcId="{A7BACBBA-7A1F-44A0-A904-3F85BE08458F}" destId="{23F10B5F-1781-454C-B8C1-E69A48806C1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C95186-4496-435A-864B-378F5CE3B3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F2C94D-1913-40A2-A86C-2FE7864DDC05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3600" dirty="0" smtClean="0"/>
            <a:t>Dashboard</a:t>
          </a:r>
          <a:endParaRPr lang="en-US" sz="3600" dirty="0"/>
        </a:p>
      </dgm:t>
    </dgm:pt>
    <dgm:pt modelId="{5E8407E7-50C5-42BE-9033-54997F93FB51}" type="parTrans" cxnId="{6CDD5FE4-09AF-47D9-98F6-4B7DAD6B3384}">
      <dgm:prSet/>
      <dgm:spPr/>
      <dgm:t>
        <a:bodyPr/>
        <a:lstStyle/>
        <a:p>
          <a:endParaRPr lang="en-US"/>
        </a:p>
      </dgm:t>
    </dgm:pt>
    <dgm:pt modelId="{F73F9381-1081-4674-99EE-54EE8E7A2B8A}" type="sibTrans" cxnId="{6CDD5FE4-09AF-47D9-98F6-4B7DAD6B3384}">
      <dgm:prSet/>
      <dgm:spPr/>
      <dgm:t>
        <a:bodyPr/>
        <a:lstStyle/>
        <a:p>
          <a:endParaRPr lang="en-US"/>
        </a:p>
      </dgm:t>
    </dgm:pt>
    <dgm:pt modelId="{EFE4E3A9-1EFC-4EC2-BA5B-3CE5C8C758F1}">
      <dgm:prSet phldrT="[Text]"/>
      <dgm:spPr/>
      <dgm:t>
        <a:bodyPr/>
        <a:lstStyle/>
        <a:p>
          <a:r>
            <a:rPr lang="en-US" dirty="0" smtClean="0"/>
            <a:t>Team </a:t>
          </a:r>
          <a:endParaRPr lang="en-US" dirty="0"/>
        </a:p>
      </dgm:t>
    </dgm:pt>
    <dgm:pt modelId="{24523866-8C90-453D-8C37-0395F5FECCE0}" type="parTrans" cxnId="{7A984754-2C88-4437-A918-D9A4119148DF}">
      <dgm:prSet/>
      <dgm:spPr/>
      <dgm:t>
        <a:bodyPr/>
        <a:lstStyle/>
        <a:p>
          <a:endParaRPr lang="en-US"/>
        </a:p>
      </dgm:t>
    </dgm:pt>
    <dgm:pt modelId="{2775B534-B60D-42FD-970A-1C08E3CD136C}" type="sibTrans" cxnId="{7A984754-2C88-4437-A918-D9A4119148DF}">
      <dgm:prSet/>
      <dgm:spPr/>
      <dgm:t>
        <a:bodyPr/>
        <a:lstStyle/>
        <a:p>
          <a:endParaRPr lang="en-US"/>
        </a:p>
      </dgm:t>
    </dgm:pt>
    <dgm:pt modelId="{F4E218B3-7385-4330-A0AB-CB87D71932BF}">
      <dgm:prSet phldrT="[Text]"/>
      <dgm:spPr/>
      <dgm:t>
        <a:bodyPr/>
        <a:lstStyle/>
        <a:p>
          <a:r>
            <a:rPr lang="en-US" dirty="0" smtClean="0"/>
            <a:t>Accept Assigned Tasks</a:t>
          </a:r>
          <a:endParaRPr lang="en-US" dirty="0"/>
        </a:p>
      </dgm:t>
    </dgm:pt>
    <dgm:pt modelId="{091CFFC4-CFE6-46E2-A147-7D51D79E149B}" type="parTrans" cxnId="{58D90D8A-633E-4FE7-8460-BC0D1179D7FA}">
      <dgm:prSet/>
      <dgm:spPr/>
      <dgm:t>
        <a:bodyPr/>
        <a:lstStyle/>
        <a:p>
          <a:endParaRPr lang="en-US"/>
        </a:p>
      </dgm:t>
    </dgm:pt>
    <dgm:pt modelId="{CCC33AAD-21C8-4122-B633-2E5625915D10}" type="sibTrans" cxnId="{58D90D8A-633E-4FE7-8460-BC0D1179D7FA}">
      <dgm:prSet/>
      <dgm:spPr/>
      <dgm:t>
        <a:bodyPr/>
        <a:lstStyle/>
        <a:p>
          <a:endParaRPr lang="en-US"/>
        </a:p>
      </dgm:t>
    </dgm:pt>
    <dgm:pt modelId="{161517CB-9361-48C6-A676-7358C62DFD38}">
      <dgm:prSet phldrT="[Text]"/>
      <dgm:spPr/>
      <dgm:t>
        <a:bodyPr/>
        <a:lstStyle/>
        <a:p>
          <a:r>
            <a:rPr lang="en-US" dirty="0" smtClean="0"/>
            <a:t>Task Fulfillment</a:t>
          </a:r>
          <a:endParaRPr lang="en-US" dirty="0"/>
        </a:p>
      </dgm:t>
    </dgm:pt>
    <dgm:pt modelId="{622125E7-4EC3-4F7D-A369-8A1D42729B0F}" type="sibTrans" cxnId="{64412795-1605-4FF2-A971-5EA676208D74}">
      <dgm:prSet/>
      <dgm:spPr/>
      <dgm:t>
        <a:bodyPr/>
        <a:lstStyle/>
        <a:p>
          <a:endParaRPr lang="en-US"/>
        </a:p>
      </dgm:t>
    </dgm:pt>
    <dgm:pt modelId="{15CCDCD0-0E80-4B63-A23B-186B24259E42}" type="parTrans" cxnId="{64412795-1605-4FF2-A971-5EA676208D74}">
      <dgm:prSet/>
      <dgm:spPr/>
      <dgm:t>
        <a:bodyPr/>
        <a:lstStyle/>
        <a:p>
          <a:endParaRPr lang="en-US"/>
        </a:p>
      </dgm:t>
    </dgm:pt>
    <dgm:pt modelId="{91B936AD-881C-4859-A5AA-3F2EC5B21D23}">
      <dgm:prSet phldrT="[Text]"/>
      <dgm:spPr/>
      <dgm:t>
        <a:bodyPr/>
        <a:lstStyle/>
        <a:p>
          <a:r>
            <a:rPr lang="en-US" dirty="0" smtClean="0"/>
            <a:t>Mark Task Status </a:t>
          </a:r>
        </a:p>
        <a:p>
          <a:r>
            <a:rPr lang="en-US" dirty="0" smtClean="0"/>
            <a:t>(Complete, Abandoned, In progress)</a:t>
          </a:r>
          <a:endParaRPr lang="en-US" dirty="0"/>
        </a:p>
      </dgm:t>
    </dgm:pt>
    <dgm:pt modelId="{3C4072CD-7CA1-4D5F-B874-949C0B1925F1}" type="parTrans" cxnId="{2E420761-5516-46CC-A3EE-E3AC42D13FB4}">
      <dgm:prSet/>
      <dgm:spPr/>
      <dgm:t>
        <a:bodyPr/>
        <a:lstStyle/>
        <a:p>
          <a:endParaRPr lang="en-US"/>
        </a:p>
      </dgm:t>
    </dgm:pt>
    <dgm:pt modelId="{7E98CD33-5293-47BF-92C6-0F675E37028F}" type="sibTrans" cxnId="{2E420761-5516-46CC-A3EE-E3AC42D13FB4}">
      <dgm:prSet/>
      <dgm:spPr/>
      <dgm:t>
        <a:bodyPr/>
        <a:lstStyle/>
        <a:p>
          <a:endParaRPr lang="en-US"/>
        </a:p>
      </dgm:t>
    </dgm:pt>
    <dgm:pt modelId="{7FC20662-C3B2-4C0A-8EF6-13F3C716E695}">
      <dgm:prSet phldrT="[Text]"/>
      <dgm:spPr/>
      <dgm:t>
        <a:bodyPr/>
        <a:lstStyle/>
        <a:p>
          <a:r>
            <a:rPr lang="en-US" dirty="0" smtClean="0"/>
            <a:t>Use Navigation to site of assignment</a:t>
          </a:r>
          <a:endParaRPr lang="en-US" dirty="0"/>
        </a:p>
      </dgm:t>
    </dgm:pt>
    <dgm:pt modelId="{AE156C8D-AD4F-40C9-AD09-B54B69837744}" type="parTrans" cxnId="{7A51C94D-FEDA-4408-88C9-21DE45376CF2}">
      <dgm:prSet/>
      <dgm:spPr/>
      <dgm:t>
        <a:bodyPr/>
        <a:lstStyle/>
        <a:p>
          <a:endParaRPr lang="en-US"/>
        </a:p>
      </dgm:t>
    </dgm:pt>
    <dgm:pt modelId="{AAA6313D-3B89-4EE8-A908-992F15945140}" type="sibTrans" cxnId="{7A51C94D-FEDA-4408-88C9-21DE45376CF2}">
      <dgm:prSet/>
      <dgm:spPr/>
      <dgm:t>
        <a:bodyPr/>
        <a:lstStyle/>
        <a:p>
          <a:endParaRPr lang="en-US"/>
        </a:p>
      </dgm:t>
    </dgm:pt>
    <dgm:pt modelId="{D44F7977-E9A0-4AA8-AB0F-5D1DAE92595C}">
      <dgm:prSet phldrT="[Text]"/>
      <dgm:spPr/>
      <dgm:t>
        <a:bodyPr/>
        <a:lstStyle/>
        <a:p>
          <a:r>
            <a:rPr lang="en-US" dirty="0" smtClean="0"/>
            <a:t>Find and Communicate with Tam Members</a:t>
          </a:r>
          <a:endParaRPr lang="en-US" dirty="0"/>
        </a:p>
      </dgm:t>
    </dgm:pt>
    <dgm:pt modelId="{54B2B8E0-5DA1-4D80-BA4A-9D66D4273D69}" type="parTrans" cxnId="{70AB9E7F-A5B5-4D99-BC9D-74317C1D3491}">
      <dgm:prSet/>
      <dgm:spPr/>
      <dgm:t>
        <a:bodyPr/>
        <a:lstStyle/>
        <a:p>
          <a:endParaRPr lang="en-US"/>
        </a:p>
      </dgm:t>
    </dgm:pt>
    <dgm:pt modelId="{3B51C732-AEC7-42A1-B8FE-A57C89924507}" type="sibTrans" cxnId="{70AB9E7F-A5B5-4D99-BC9D-74317C1D3491}">
      <dgm:prSet/>
      <dgm:spPr/>
      <dgm:t>
        <a:bodyPr/>
        <a:lstStyle/>
        <a:p>
          <a:endParaRPr lang="en-US"/>
        </a:p>
      </dgm:t>
    </dgm:pt>
    <dgm:pt modelId="{408CC149-BD95-4F08-8DD1-7D51EF52862C}">
      <dgm:prSet phldrT="[Text]"/>
      <dgm:spPr/>
      <dgm:t>
        <a:bodyPr/>
        <a:lstStyle/>
        <a:p>
          <a:r>
            <a:rPr lang="en-US" dirty="0" smtClean="0"/>
            <a:t>Receive Notifications</a:t>
          </a:r>
          <a:endParaRPr lang="en-US" dirty="0"/>
        </a:p>
      </dgm:t>
    </dgm:pt>
    <dgm:pt modelId="{9C5C5244-7581-4BE2-9094-412C23BBB3F3}" type="parTrans" cxnId="{AD72D409-D744-47A7-B82D-32872A0BB234}">
      <dgm:prSet/>
      <dgm:spPr/>
      <dgm:t>
        <a:bodyPr/>
        <a:lstStyle/>
        <a:p>
          <a:endParaRPr lang="en-US"/>
        </a:p>
      </dgm:t>
    </dgm:pt>
    <dgm:pt modelId="{4F498373-F36F-4A61-9CD0-9CFC44FD9D3C}" type="sibTrans" cxnId="{AD72D409-D744-47A7-B82D-32872A0BB234}">
      <dgm:prSet/>
      <dgm:spPr/>
      <dgm:t>
        <a:bodyPr/>
        <a:lstStyle/>
        <a:p>
          <a:endParaRPr lang="en-US"/>
        </a:p>
      </dgm:t>
    </dgm:pt>
    <dgm:pt modelId="{2F614E15-EB1A-4B06-8E9A-A3F13C2E8924}">
      <dgm:prSet phldrT="[Text]"/>
      <dgm:spPr/>
      <dgm:t>
        <a:bodyPr/>
        <a:lstStyle/>
        <a:p>
          <a:r>
            <a:rPr lang="en-US" dirty="0" smtClean="0"/>
            <a:t>Capture Notes/Pictures for a Task</a:t>
          </a:r>
          <a:endParaRPr lang="en-US" dirty="0"/>
        </a:p>
      </dgm:t>
    </dgm:pt>
    <dgm:pt modelId="{D71C4046-8C16-43D5-BFDF-D00C9A0F0BE6}" type="parTrans" cxnId="{7B669720-43C1-4518-B721-EA94703152F1}">
      <dgm:prSet/>
      <dgm:spPr/>
      <dgm:t>
        <a:bodyPr/>
        <a:lstStyle/>
        <a:p>
          <a:endParaRPr lang="en-US"/>
        </a:p>
      </dgm:t>
    </dgm:pt>
    <dgm:pt modelId="{660D6875-F19A-40F7-8BC1-541F843B8E90}" type="sibTrans" cxnId="{7B669720-43C1-4518-B721-EA94703152F1}">
      <dgm:prSet/>
      <dgm:spPr/>
      <dgm:t>
        <a:bodyPr/>
        <a:lstStyle/>
        <a:p>
          <a:endParaRPr lang="en-US"/>
        </a:p>
      </dgm:t>
    </dgm:pt>
    <dgm:pt modelId="{3DCF59D1-9D0C-4E39-8FF4-8641B8A1193D}">
      <dgm:prSet phldrT="[Text]"/>
      <dgm:spPr/>
      <dgm:t>
        <a:bodyPr/>
        <a:lstStyle/>
        <a:p>
          <a:r>
            <a:rPr lang="en-US" dirty="0" smtClean="0"/>
            <a:t>Social Media Share</a:t>
          </a:r>
          <a:endParaRPr lang="en-US" dirty="0"/>
        </a:p>
      </dgm:t>
    </dgm:pt>
    <dgm:pt modelId="{F4C19B42-AD71-4940-A682-E5C913A79262}" type="parTrans" cxnId="{63455F9C-1B88-4E8A-AB36-E83A93B34A94}">
      <dgm:prSet/>
      <dgm:spPr/>
      <dgm:t>
        <a:bodyPr/>
        <a:lstStyle/>
        <a:p>
          <a:endParaRPr lang="en-US"/>
        </a:p>
      </dgm:t>
    </dgm:pt>
    <dgm:pt modelId="{0B473F65-C4FE-4C8E-A599-8FF1AD296C8F}" type="sibTrans" cxnId="{63455F9C-1B88-4E8A-AB36-E83A93B34A94}">
      <dgm:prSet/>
      <dgm:spPr/>
      <dgm:t>
        <a:bodyPr/>
        <a:lstStyle/>
        <a:p>
          <a:endParaRPr lang="en-US"/>
        </a:p>
      </dgm:t>
    </dgm:pt>
    <dgm:pt modelId="{84419403-EEF2-4A6B-8E86-68FC47BCEDDA}" type="pres">
      <dgm:prSet presAssocID="{79C95186-4496-435A-864B-378F5CE3B3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0D9477-5DF4-44A1-828E-F9F3C5B23DE8}" type="pres">
      <dgm:prSet presAssocID="{25F2C94D-1913-40A2-A86C-2FE7864DDC05}" presName="root1" presStyleCnt="0"/>
      <dgm:spPr/>
    </dgm:pt>
    <dgm:pt modelId="{352812E5-7F76-470A-9C07-1EC868987F27}" type="pres">
      <dgm:prSet presAssocID="{25F2C94D-1913-40A2-A86C-2FE7864DDC05}" presName="LevelOneTextNode" presStyleLbl="node0" presStyleIdx="0" presStyleCnt="1" custScaleY="95774" custLinFactX="-100000" custLinFactNeighborX="-119966" custLinFactNeighborY="-327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AA7886-B968-46B3-830B-6A625C127A0D}" type="pres">
      <dgm:prSet presAssocID="{25F2C94D-1913-40A2-A86C-2FE7864DDC05}" presName="level2hierChild" presStyleCnt="0"/>
      <dgm:spPr/>
    </dgm:pt>
    <dgm:pt modelId="{B30F441F-0886-4484-B91A-F98CB77232C8}" type="pres">
      <dgm:prSet presAssocID="{15CCDCD0-0E80-4B63-A23B-186B24259E42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715D18A6-FEF9-487F-A46C-61D21313112F}" type="pres">
      <dgm:prSet presAssocID="{15CCDCD0-0E80-4B63-A23B-186B24259E42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D739886-2E25-4556-A913-E5A9A2CC1FE2}" type="pres">
      <dgm:prSet presAssocID="{161517CB-9361-48C6-A676-7358C62DFD38}" presName="root2" presStyleCnt="0"/>
      <dgm:spPr/>
    </dgm:pt>
    <dgm:pt modelId="{F271A872-06EC-44D3-A100-311F14004042}" type="pres">
      <dgm:prSet presAssocID="{161517CB-9361-48C6-A676-7358C62DFD38}" presName="LevelTwoTextNode" presStyleLbl="node2" presStyleIdx="0" presStyleCnt="3" custLinFactY="-84054" custLinFactNeighborX="-5030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A946E9-DD50-4488-B627-9BDDDDD3B80F}" type="pres">
      <dgm:prSet presAssocID="{161517CB-9361-48C6-A676-7358C62DFD38}" presName="level3hierChild" presStyleCnt="0"/>
      <dgm:spPr/>
    </dgm:pt>
    <dgm:pt modelId="{EE23032F-FE59-4F6E-A0E5-696023AE1F8B}" type="pres">
      <dgm:prSet presAssocID="{091CFFC4-CFE6-46E2-A147-7D51D79E149B}" presName="conn2-1" presStyleLbl="parChTrans1D3" presStyleIdx="0" presStyleCnt="6"/>
      <dgm:spPr/>
      <dgm:t>
        <a:bodyPr/>
        <a:lstStyle/>
        <a:p>
          <a:endParaRPr lang="en-US"/>
        </a:p>
      </dgm:t>
    </dgm:pt>
    <dgm:pt modelId="{95A7D1FD-A754-41F6-A132-5285F5F4CA61}" type="pres">
      <dgm:prSet presAssocID="{091CFFC4-CFE6-46E2-A147-7D51D79E149B}" presName="connTx" presStyleLbl="parChTrans1D3" presStyleIdx="0" presStyleCnt="6"/>
      <dgm:spPr/>
      <dgm:t>
        <a:bodyPr/>
        <a:lstStyle/>
        <a:p>
          <a:endParaRPr lang="en-US"/>
        </a:p>
      </dgm:t>
    </dgm:pt>
    <dgm:pt modelId="{5A697C48-E0C0-4968-B9D2-8CA7A3CA8C0B}" type="pres">
      <dgm:prSet presAssocID="{F4E218B3-7385-4330-A0AB-CB87D71932BF}" presName="root2" presStyleCnt="0"/>
      <dgm:spPr/>
    </dgm:pt>
    <dgm:pt modelId="{B94493B3-F68C-464B-9E06-6E42177A1275}" type="pres">
      <dgm:prSet presAssocID="{F4E218B3-7385-4330-A0AB-CB87D71932BF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347EC9-8BA1-4790-8DE5-D5CAD2521C6B}" type="pres">
      <dgm:prSet presAssocID="{F4E218B3-7385-4330-A0AB-CB87D71932BF}" presName="level3hierChild" presStyleCnt="0"/>
      <dgm:spPr/>
    </dgm:pt>
    <dgm:pt modelId="{BD16E12E-40FB-4721-8646-424BD9614CD6}" type="pres">
      <dgm:prSet presAssocID="{3C4072CD-7CA1-4D5F-B874-949C0B1925F1}" presName="conn2-1" presStyleLbl="parChTrans1D3" presStyleIdx="1" presStyleCnt="6"/>
      <dgm:spPr/>
      <dgm:t>
        <a:bodyPr/>
        <a:lstStyle/>
        <a:p>
          <a:endParaRPr lang="en-US"/>
        </a:p>
      </dgm:t>
    </dgm:pt>
    <dgm:pt modelId="{201C205C-AB12-48ED-A604-F15C78C4271B}" type="pres">
      <dgm:prSet presAssocID="{3C4072CD-7CA1-4D5F-B874-949C0B1925F1}" presName="connTx" presStyleLbl="parChTrans1D3" presStyleIdx="1" presStyleCnt="6"/>
      <dgm:spPr/>
      <dgm:t>
        <a:bodyPr/>
        <a:lstStyle/>
        <a:p>
          <a:endParaRPr lang="en-US"/>
        </a:p>
      </dgm:t>
    </dgm:pt>
    <dgm:pt modelId="{15D293BC-DFAA-4077-B870-F24F42E34A9A}" type="pres">
      <dgm:prSet presAssocID="{91B936AD-881C-4859-A5AA-3F2EC5B21D23}" presName="root2" presStyleCnt="0"/>
      <dgm:spPr/>
    </dgm:pt>
    <dgm:pt modelId="{BDE156BF-0EA3-4ECA-BFAC-5246CC379956}" type="pres">
      <dgm:prSet presAssocID="{91B936AD-881C-4859-A5AA-3F2EC5B21D23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BA2EB5-1C0D-4FB2-B6F5-DE66268A62C3}" type="pres">
      <dgm:prSet presAssocID="{91B936AD-881C-4859-A5AA-3F2EC5B21D23}" presName="level3hierChild" presStyleCnt="0"/>
      <dgm:spPr/>
    </dgm:pt>
    <dgm:pt modelId="{0FBE1C5B-E199-48A1-9A6D-7FA618F8AD91}" type="pres">
      <dgm:prSet presAssocID="{AE156C8D-AD4F-40C9-AD09-B54B69837744}" presName="conn2-1" presStyleLbl="parChTrans1D3" presStyleIdx="2" presStyleCnt="6"/>
      <dgm:spPr/>
      <dgm:t>
        <a:bodyPr/>
        <a:lstStyle/>
        <a:p>
          <a:endParaRPr lang="en-US"/>
        </a:p>
      </dgm:t>
    </dgm:pt>
    <dgm:pt modelId="{80741112-F4E3-4E41-B83B-45D5E8690659}" type="pres">
      <dgm:prSet presAssocID="{AE156C8D-AD4F-40C9-AD09-B54B69837744}" presName="connTx" presStyleLbl="parChTrans1D3" presStyleIdx="2" presStyleCnt="6"/>
      <dgm:spPr/>
      <dgm:t>
        <a:bodyPr/>
        <a:lstStyle/>
        <a:p>
          <a:endParaRPr lang="en-US"/>
        </a:p>
      </dgm:t>
    </dgm:pt>
    <dgm:pt modelId="{055A4865-85A8-40BE-A3AA-D785968F5943}" type="pres">
      <dgm:prSet presAssocID="{7FC20662-C3B2-4C0A-8EF6-13F3C716E695}" presName="root2" presStyleCnt="0"/>
      <dgm:spPr/>
    </dgm:pt>
    <dgm:pt modelId="{DD015362-1558-4DAC-8142-0964E644AD5A}" type="pres">
      <dgm:prSet presAssocID="{7FC20662-C3B2-4C0A-8EF6-13F3C716E695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4E7B81-20C6-46B8-BC42-69B8CB1F5B60}" type="pres">
      <dgm:prSet presAssocID="{7FC20662-C3B2-4C0A-8EF6-13F3C716E695}" presName="level3hierChild" presStyleCnt="0"/>
      <dgm:spPr/>
    </dgm:pt>
    <dgm:pt modelId="{841E6142-0B54-4BFB-A0F2-A60D8498C44F}" type="pres">
      <dgm:prSet presAssocID="{D71C4046-8C16-43D5-BFDF-D00C9A0F0BE6}" presName="conn2-1" presStyleLbl="parChTrans1D3" presStyleIdx="3" presStyleCnt="6"/>
      <dgm:spPr/>
    </dgm:pt>
    <dgm:pt modelId="{29B6FA44-FEE8-4C27-98E2-84245952F088}" type="pres">
      <dgm:prSet presAssocID="{D71C4046-8C16-43D5-BFDF-D00C9A0F0BE6}" presName="connTx" presStyleLbl="parChTrans1D3" presStyleIdx="3" presStyleCnt="6"/>
      <dgm:spPr/>
    </dgm:pt>
    <dgm:pt modelId="{D60D4360-D139-4802-90A1-2588E630900D}" type="pres">
      <dgm:prSet presAssocID="{2F614E15-EB1A-4B06-8E9A-A3F13C2E8924}" presName="root2" presStyleCnt="0"/>
      <dgm:spPr/>
    </dgm:pt>
    <dgm:pt modelId="{8436568D-BBD8-4F39-9CC1-8F9A3CA71866}" type="pres">
      <dgm:prSet presAssocID="{2F614E15-EB1A-4B06-8E9A-A3F13C2E8924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D230BA-B8B9-43FC-8409-E3F2A20B04BB}" type="pres">
      <dgm:prSet presAssocID="{2F614E15-EB1A-4B06-8E9A-A3F13C2E8924}" presName="level3hierChild" presStyleCnt="0"/>
      <dgm:spPr/>
    </dgm:pt>
    <dgm:pt modelId="{0AF02D16-1EF6-4246-B263-CF6CA531440A}" type="pres">
      <dgm:prSet presAssocID="{F4C19B42-AD71-4940-A682-E5C913A79262}" presName="conn2-1" presStyleLbl="parChTrans1D3" presStyleIdx="4" presStyleCnt="6"/>
      <dgm:spPr/>
    </dgm:pt>
    <dgm:pt modelId="{581A4515-37FC-43AB-B9F2-663BAFFF5ACC}" type="pres">
      <dgm:prSet presAssocID="{F4C19B42-AD71-4940-A682-E5C913A79262}" presName="connTx" presStyleLbl="parChTrans1D3" presStyleIdx="4" presStyleCnt="6"/>
      <dgm:spPr/>
    </dgm:pt>
    <dgm:pt modelId="{343D7C13-FCFB-4FC7-9291-C71CA14984EA}" type="pres">
      <dgm:prSet presAssocID="{3DCF59D1-9D0C-4E39-8FF4-8641B8A1193D}" presName="root2" presStyleCnt="0"/>
      <dgm:spPr/>
    </dgm:pt>
    <dgm:pt modelId="{E500CAED-E390-4518-B209-CC5DE78D4B55}" type="pres">
      <dgm:prSet presAssocID="{3DCF59D1-9D0C-4E39-8FF4-8641B8A1193D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B6815E-49CD-44E6-97B9-E3C061875502}" type="pres">
      <dgm:prSet presAssocID="{3DCF59D1-9D0C-4E39-8FF4-8641B8A1193D}" presName="level3hierChild" presStyleCnt="0"/>
      <dgm:spPr/>
    </dgm:pt>
    <dgm:pt modelId="{35A13300-7249-49C3-99BE-38DD24CA122F}" type="pres">
      <dgm:prSet presAssocID="{24523866-8C90-453D-8C37-0395F5FECCE0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06518A31-AB36-4CA8-B6E6-9932D3D7A4EA}" type="pres">
      <dgm:prSet presAssocID="{24523866-8C90-453D-8C37-0395F5FECCE0}" presName="connTx" presStyleLbl="parChTrans1D2" presStyleIdx="1" presStyleCnt="3"/>
      <dgm:spPr/>
      <dgm:t>
        <a:bodyPr/>
        <a:lstStyle/>
        <a:p>
          <a:endParaRPr lang="en-US"/>
        </a:p>
      </dgm:t>
    </dgm:pt>
    <dgm:pt modelId="{625FAF7B-88F9-469A-BD86-32FAF56D8C43}" type="pres">
      <dgm:prSet presAssocID="{EFE4E3A9-1EFC-4EC2-BA5B-3CE5C8C758F1}" presName="root2" presStyleCnt="0"/>
      <dgm:spPr/>
    </dgm:pt>
    <dgm:pt modelId="{850C5FE0-92A4-4C26-B278-9407B64C8633}" type="pres">
      <dgm:prSet presAssocID="{EFE4E3A9-1EFC-4EC2-BA5B-3CE5C8C758F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BD74ED-55C8-47AD-8EDA-4B7298D95693}" type="pres">
      <dgm:prSet presAssocID="{EFE4E3A9-1EFC-4EC2-BA5B-3CE5C8C758F1}" presName="level3hierChild" presStyleCnt="0"/>
      <dgm:spPr/>
    </dgm:pt>
    <dgm:pt modelId="{6D773BAF-EC94-468D-8445-28D5FA8C943A}" type="pres">
      <dgm:prSet presAssocID="{54B2B8E0-5DA1-4D80-BA4A-9D66D4273D69}" presName="conn2-1" presStyleLbl="parChTrans1D3" presStyleIdx="5" presStyleCnt="6"/>
      <dgm:spPr/>
      <dgm:t>
        <a:bodyPr/>
        <a:lstStyle/>
        <a:p>
          <a:endParaRPr lang="en-US"/>
        </a:p>
      </dgm:t>
    </dgm:pt>
    <dgm:pt modelId="{A92C9515-9F45-42D8-B0DB-9C1A193ED99C}" type="pres">
      <dgm:prSet presAssocID="{54B2B8E0-5DA1-4D80-BA4A-9D66D4273D69}" presName="connTx" presStyleLbl="parChTrans1D3" presStyleIdx="5" presStyleCnt="6"/>
      <dgm:spPr/>
      <dgm:t>
        <a:bodyPr/>
        <a:lstStyle/>
        <a:p>
          <a:endParaRPr lang="en-US"/>
        </a:p>
      </dgm:t>
    </dgm:pt>
    <dgm:pt modelId="{747A7D44-9B67-441F-8978-EF314243C0A0}" type="pres">
      <dgm:prSet presAssocID="{D44F7977-E9A0-4AA8-AB0F-5D1DAE92595C}" presName="root2" presStyleCnt="0"/>
      <dgm:spPr/>
    </dgm:pt>
    <dgm:pt modelId="{F8CA555F-5F37-47D7-9416-636E7A987F31}" type="pres">
      <dgm:prSet presAssocID="{D44F7977-E9A0-4AA8-AB0F-5D1DAE92595C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67CB57-9C2A-49FE-B8F4-186245DB0F1A}" type="pres">
      <dgm:prSet presAssocID="{D44F7977-E9A0-4AA8-AB0F-5D1DAE92595C}" presName="level3hierChild" presStyleCnt="0"/>
      <dgm:spPr/>
    </dgm:pt>
    <dgm:pt modelId="{C3524C3F-0544-404C-9C31-0594A45B2B21}" type="pres">
      <dgm:prSet presAssocID="{9C5C5244-7581-4BE2-9094-412C23BBB3F3}" presName="conn2-1" presStyleLbl="parChTrans1D2" presStyleIdx="2" presStyleCnt="3"/>
      <dgm:spPr/>
    </dgm:pt>
    <dgm:pt modelId="{7815D82B-3BCA-4A9E-A8A0-DE8A8B92F15F}" type="pres">
      <dgm:prSet presAssocID="{9C5C5244-7581-4BE2-9094-412C23BBB3F3}" presName="connTx" presStyleLbl="parChTrans1D2" presStyleIdx="2" presStyleCnt="3"/>
      <dgm:spPr/>
    </dgm:pt>
    <dgm:pt modelId="{B78A5AAC-17E0-4E60-9AF4-5119B5FD4F56}" type="pres">
      <dgm:prSet presAssocID="{408CC149-BD95-4F08-8DD1-7D51EF52862C}" presName="root2" presStyleCnt="0"/>
      <dgm:spPr/>
    </dgm:pt>
    <dgm:pt modelId="{18FCA331-CC3F-4890-8C57-688A4CB4A71C}" type="pres">
      <dgm:prSet presAssocID="{408CC149-BD95-4F08-8DD1-7D51EF52862C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D0C358-3719-4E8F-9FCC-CFEE597ACAB5}" type="pres">
      <dgm:prSet presAssocID="{408CC149-BD95-4F08-8DD1-7D51EF52862C}" presName="level3hierChild" presStyleCnt="0"/>
      <dgm:spPr/>
    </dgm:pt>
  </dgm:ptLst>
  <dgm:cxnLst>
    <dgm:cxn modelId="{58D90D8A-633E-4FE7-8460-BC0D1179D7FA}" srcId="{161517CB-9361-48C6-A676-7358C62DFD38}" destId="{F4E218B3-7385-4330-A0AB-CB87D71932BF}" srcOrd="0" destOrd="0" parTransId="{091CFFC4-CFE6-46E2-A147-7D51D79E149B}" sibTransId="{CCC33AAD-21C8-4122-B633-2E5625915D10}"/>
    <dgm:cxn modelId="{6752DDE2-E1CE-4412-91BD-F59988F660EF}" type="presOf" srcId="{54B2B8E0-5DA1-4D80-BA4A-9D66D4273D69}" destId="{6D773BAF-EC94-468D-8445-28D5FA8C943A}" srcOrd="0" destOrd="0" presId="urn:microsoft.com/office/officeart/2008/layout/HorizontalMultiLevelHierarchy"/>
    <dgm:cxn modelId="{3C6BE536-52DE-4470-B7A0-7F4C622316B0}" type="presOf" srcId="{F4C19B42-AD71-4940-A682-E5C913A79262}" destId="{581A4515-37FC-43AB-B9F2-663BAFFF5ACC}" srcOrd="1" destOrd="0" presId="urn:microsoft.com/office/officeart/2008/layout/HorizontalMultiLevelHierarchy"/>
    <dgm:cxn modelId="{F3CA7BBD-7D9E-4002-8639-A58FE6F0C5EA}" type="presOf" srcId="{25F2C94D-1913-40A2-A86C-2FE7864DDC05}" destId="{352812E5-7F76-470A-9C07-1EC868987F27}" srcOrd="0" destOrd="0" presId="urn:microsoft.com/office/officeart/2008/layout/HorizontalMultiLevelHierarchy"/>
    <dgm:cxn modelId="{7A51C94D-FEDA-4408-88C9-21DE45376CF2}" srcId="{161517CB-9361-48C6-A676-7358C62DFD38}" destId="{7FC20662-C3B2-4C0A-8EF6-13F3C716E695}" srcOrd="2" destOrd="0" parTransId="{AE156C8D-AD4F-40C9-AD09-B54B69837744}" sibTransId="{AAA6313D-3B89-4EE8-A908-992F15945140}"/>
    <dgm:cxn modelId="{E6B4CCDB-01E2-4994-B7A5-2C3853806B6F}" type="presOf" srcId="{091CFFC4-CFE6-46E2-A147-7D51D79E149B}" destId="{EE23032F-FE59-4F6E-A0E5-696023AE1F8B}" srcOrd="0" destOrd="0" presId="urn:microsoft.com/office/officeart/2008/layout/HorizontalMultiLevelHierarchy"/>
    <dgm:cxn modelId="{79F5F228-FA6B-4D98-80F6-E25B7AF7427E}" type="presOf" srcId="{AE156C8D-AD4F-40C9-AD09-B54B69837744}" destId="{0FBE1C5B-E199-48A1-9A6D-7FA618F8AD91}" srcOrd="0" destOrd="0" presId="urn:microsoft.com/office/officeart/2008/layout/HorizontalMultiLevelHierarchy"/>
    <dgm:cxn modelId="{15A92ACF-32BB-44B4-8E71-03FB74D4D1AB}" type="presOf" srcId="{408CC149-BD95-4F08-8DD1-7D51EF52862C}" destId="{18FCA331-CC3F-4890-8C57-688A4CB4A71C}" srcOrd="0" destOrd="0" presId="urn:microsoft.com/office/officeart/2008/layout/HorizontalMultiLevelHierarchy"/>
    <dgm:cxn modelId="{52725F56-40D8-46F0-ABCA-5DE2CD0E3D0F}" type="presOf" srcId="{9C5C5244-7581-4BE2-9094-412C23BBB3F3}" destId="{7815D82B-3BCA-4A9E-A8A0-DE8A8B92F15F}" srcOrd="1" destOrd="0" presId="urn:microsoft.com/office/officeart/2008/layout/HorizontalMultiLevelHierarchy"/>
    <dgm:cxn modelId="{389B5032-3016-4E56-9D8B-D600404DE0DC}" type="presOf" srcId="{F4C19B42-AD71-4940-A682-E5C913A79262}" destId="{0AF02D16-1EF6-4246-B263-CF6CA531440A}" srcOrd="0" destOrd="0" presId="urn:microsoft.com/office/officeart/2008/layout/HorizontalMultiLevelHierarchy"/>
    <dgm:cxn modelId="{6CDD5FE4-09AF-47D9-98F6-4B7DAD6B3384}" srcId="{79C95186-4496-435A-864B-378F5CE3B355}" destId="{25F2C94D-1913-40A2-A86C-2FE7864DDC05}" srcOrd="0" destOrd="0" parTransId="{5E8407E7-50C5-42BE-9033-54997F93FB51}" sibTransId="{F73F9381-1081-4674-99EE-54EE8E7A2B8A}"/>
    <dgm:cxn modelId="{CDE75AFE-233B-44DF-BCEB-D6116CFBB182}" type="presOf" srcId="{161517CB-9361-48C6-A676-7358C62DFD38}" destId="{F271A872-06EC-44D3-A100-311F14004042}" srcOrd="0" destOrd="0" presId="urn:microsoft.com/office/officeart/2008/layout/HorizontalMultiLevelHierarchy"/>
    <dgm:cxn modelId="{38DC640A-0B5F-47C8-B9FB-1F0B8791CF37}" type="presOf" srcId="{15CCDCD0-0E80-4B63-A23B-186B24259E42}" destId="{715D18A6-FEF9-487F-A46C-61D21313112F}" srcOrd="1" destOrd="0" presId="urn:microsoft.com/office/officeart/2008/layout/HorizontalMultiLevelHierarchy"/>
    <dgm:cxn modelId="{D96391E0-B55F-4C55-848F-4342E6CC65E5}" type="presOf" srcId="{D71C4046-8C16-43D5-BFDF-D00C9A0F0BE6}" destId="{29B6FA44-FEE8-4C27-98E2-84245952F088}" srcOrd="1" destOrd="0" presId="urn:microsoft.com/office/officeart/2008/layout/HorizontalMultiLevelHierarchy"/>
    <dgm:cxn modelId="{EB5626D8-FEB6-4A88-9523-17851371CB2B}" type="presOf" srcId="{54B2B8E0-5DA1-4D80-BA4A-9D66D4273D69}" destId="{A92C9515-9F45-42D8-B0DB-9C1A193ED99C}" srcOrd="1" destOrd="0" presId="urn:microsoft.com/office/officeart/2008/layout/HorizontalMultiLevelHierarchy"/>
    <dgm:cxn modelId="{70AB9E7F-A5B5-4D99-BC9D-74317C1D3491}" srcId="{EFE4E3A9-1EFC-4EC2-BA5B-3CE5C8C758F1}" destId="{D44F7977-E9A0-4AA8-AB0F-5D1DAE92595C}" srcOrd="0" destOrd="0" parTransId="{54B2B8E0-5DA1-4D80-BA4A-9D66D4273D69}" sibTransId="{3B51C732-AEC7-42A1-B8FE-A57C89924507}"/>
    <dgm:cxn modelId="{7885E24C-AAE1-48AD-B9A3-02D9B02E8A94}" type="presOf" srcId="{2F614E15-EB1A-4B06-8E9A-A3F13C2E8924}" destId="{8436568D-BBD8-4F39-9CC1-8F9A3CA71866}" srcOrd="0" destOrd="0" presId="urn:microsoft.com/office/officeart/2008/layout/HorizontalMultiLevelHierarchy"/>
    <dgm:cxn modelId="{64412795-1605-4FF2-A971-5EA676208D74}" srcId="{25F2C94D-1913-40A2-A86C-2FE7864DDC05}" destId="{161517CB-9361-48C6-A676-7358C62DFD38}" srcOrd="0" destOrd="0" parTransId="{15CCDCD0-0E80-4B63-A23B-186B24259E42}" sibTransId="{622125E7-4EC3-4F7D-A369-8A1D42729B0F}"/>
    <dgm:cxn modelId="{D0447E28-9EAF-413B-8057-4897903257CE}" type="presOf" srcId="{AE156C8D-AD4F-40C9-AD09-B54B69837744}" destId="{80741112-F4E3-4E41-B83B-45D5E8690659}" srcOrd="1" destOrd="0" presId="urn:microsoft.com/office/officeart/2008/layout/HorizontalMultiLevelHierarchy"/>
    <dgm:cxn modelId="{C7A11938-37F9-4616-B0C8-1DEAE1502E3C}" type="presOf" srcId="{91B936AD-881C-4859-A5AA-3F2EC5B21D23}" destId="{BDE156BF-0EA3-4ECA-BFAC-5246CC379956}" srcOrd="0" destOrd="0" presId="urn:microsoft.com/office/officeart/2008/layout/HorizontalMultiLevelHierarchy"/>
    <dgm:cxn modelId="{98F36D0A-4C9B-4E9C-AF56-D3F07CCD1D68}" type="presOf" srcId="{3DCF59D1-9D0C-4E39-8FF4-8641B8A1193D}" destId="{E500CAED-E390-4518-B209-CC5DE78D4B55}" srcOrd="0" destOrd="0" presId="urn:microsoft.com/office/officeart/2008/layout/HorizontalMultiLevelHierarchy"/>
    <dgm:cxn modelId="{BD690706-55E6-49D7-8914-B8D1CF57EC95}" type="presOf" srcId="{3C4072CD-7CA1-4D5F-B874-949C0B1925F1}" destId="{BD16E12E-40FB-4721-8646-424BD9614CD6}" srcOrd="0" destOrd="0" presId="urn:microsoft.com/office/officeart/2008/layout/HorizontalMultiLevelHierarchy"/>
    <dgm:cxn modelId="{F1A67BA1-8992-4826-BABE-99074B5B0993}" type="presOf" srcId="{24523866-8C90-453D-8C37-0395F5FECCE0}" destId="{35A13300-7249-49C3-99BE-38DD24CA122F}" srcOrd="0" destOrd="0" presId="urn:microsoft.com/office/officeart/2008/layout/HorizontalMultiLevelHierarchy"/>
    <dgm:cxn modelId="{EFAB428D-6C92-4D76-9D80-27945E839480}" type="presOf" srcId="{D71C4046-8C16-43D5-BFDF-D00C9A0F0BE6}" destId="{841E6142-0B54-4BFB-A0F2-A60D8498C44F}" srcOrd="0" destOrd="0" presId="urn:microsoft.com/office/officeart/2008/layout/HorizontalMultiLevelHierarchy"/>
    <dgm:cxn modelId="{CE9B3E85-198E-47B4-94E6-DF26418AC167}" type="presOf" srcId="{EFE4E3A9-1EFC-4EC2-BA5B-3CE5C8C758F1}" destId="{850C5FE0-92A4-4C26-B278-9407B64C8633}" srcOrd="0" destOrd="0" presId="urn:microsoft.com/office/officeart/2008/layout/HorizontalMultiLevelHierarchy"/>
    <dgm:cxn modelId="{2E420761-5516-46CC-A3EE-E3AC42D13FB4}" srcId="{161517CB-9361-48C6-A676-7358C62DFD38}" destId="{91B936AD-881C-4859-A5AA-3F2EC5B21D23}" srcOrd="1" destOrd="0" parTransId="{3C4072CD-7CA1-4D5F-B874-949C0B1925F1}" sibTransId="{7E98CD33-5293-47BF-92C6-0F675E37028F}"/>
    <dgm:cxn modelId="{846EE8C6-B7A9-45F0-A8DE-462ADDEE41E7}" type="presOf" srcId="{7FC20662-C3B2-4C0A-8EF6-13F3C716E695}" destId="{DD015362-1558-4DAC-8142-0964E644AD5A}" srcOrd="0" destOrd="0" presId="urn:microsoft.com/office/officeart/2008/layout/HorizontalMultiLevelHierarchy"/>
    <dgm:cxn modelId="{7A984754-2C88-4437-A918-D9A4119148DF}" srcId="{25F2C94D-1913-40A2-A86C-2FE7864DDC05}" destId="{EFE4E3A9-1EFC-4EC2-BA5B-3CE5C8C758F1}" srcOrd="1" destOrd="0" parTransId="{24523866-8C90-453D-8C37-0395F5FECCE0}" sibTransId="{2775B534-B60D-42FD-970A-1C08E3CD136C}"/>
    <dgm:cxn modelId="{BA16698B-D2D3-4844-9682-80B80B506C3A}" type="presOf" srcId="{9C5C5244-7581-4BE2-9094-412C23BBB3F3}" destId="{C3524C3F-0544-404C-9C31-0594A45B2B21}" srcOrd="0" destOrd="0" presId="urn:microsoft.com/office/officeart/2008/layout/HorizontalMultiLevelHierarchy"/>
    <dgm:cxn modelId="{7B463D13-35E7-4A0E-A10C-32C357F8F5FC}" type="presOf" srcId="{F4E218B3-7385-4330-A0AB-CB87D71932BF}" destId="{B94493B3-F68C-464B-9E06-6E42177A1275}" srcOrd="0" destOrd="0" presId="urn:microsoft.com/office/officeart/2008/layout/HorizontalMultiLevelHierarchy"/>
    <dgm:cxn modelId="{7B669720-43C1-4518-B721-EA94703152F1}" srcId="{161517CB-9361-48C6-A676-7358C62DFD38}" destId="{2F614E15-EB1A-4B06-8E9A-A3F13C2E8924}" srcOrd="3" destOrd="0" parTransId="{D71C4046-8C16-43D5-BFDF-D00C9A0F0BE6}" sibTransId="{660D6875-F19A-40F7-8BC1-541F843B8E90}"/>
    <dgm:cxn modelId="{0CDFDDB3-CD8B-403E-9BCA-9CE1A1039DBB}" type="presOf" srcId="{79C95186-4496-435A-864B-378F5CE3B355}" destId="{84419403-EEF2-4A6B-8E86-68FC47BCEDDA}" srcOrd="0" destOrd="0" presId="urn:microsoft.com/office/officeart/2008/layout/HorizontalMultiLevelHierarchy"/>
    <dgm:cxn modelId="{A286B425-0197-4BAB-BF66-07B14B5EE42D}" type="presOf" srcId="{3C4072CD-7CA1-4D5F-B874-949C0B1925F1}" destId="{201C205C-AB12-48ED-A604-F15C78C4271B}" srcOrd="1" destOrd="0" presId="urn:microsoft.com/office/officeart/2008/layout/HorizontalMultiLevelHierarchy"/>
    <dgm:cxn modelId="{D200C8D2-AFCF-4AFB-9B56-1DCD33B26386}" type="presOf" srcId="{15CCDCD0-0E80-4B63-A23B-186B24259E42}" destId="{B30F441F-0886-4484-B91A-F98CB77232C8}" srcOrd="0" destOrd="0" presId="urn:microsoft.com/office/officeart/2008/layout/HorizontalMultiLevelHierarchy"/>
    <dgm:cxn modelId="{AD72D409-D744-47A7-B82D-32872A0BB234}" srcId="{25F2C94D-1913-40A2-A86C-2FE7864DDC05}" destId="{408CC149-BD95-4F08-8DD1-7D51EF52862C}" srcOrd="2" destOrd="0" parTransId="{9C5C5244-7581-4BE2-9094-412C23BBB3F3}" sibTransId="{4F498373-F36F-4A61-9CD0-9CFC44FD9D3C}"/>
    <dgm:cxn modelId="{02CA0CEB-5057-422F-A82B-17FDF6BDB564}" type="presOf" srcId="{24523866-8C90-453D-8C37-0395F5FECCE0}" destId="{06518A31-AB36-4CA8-B6E6-9932D3D7A4EA}" srcOrd="1" destOrd="0" presId="urn:microsoft.com/office/officeart/2008/layout/HorizontalMultiLevelHierarchy"/>
    <dgm:cxn modelId="{E6C776F8-C63D-487E-9DA6-9EC388576667}" type="presOf" srcId="{D44F7977-E9A0-4AA8-AB0F-5D1DAE92595C}" destId="{F8CA555F-5F37-47D7-9416-636E7A987F31}" srcOrd="0" destOrd="0" presId="urn:microsoft.com/office/officeart/2008/layout/HorizontalMultiLevelHierarchy"/>
    <dgm:cxn modelId="{414362ED-7732-4223-A5AC-9EBFA777B902}" type="presOf" srcId="{091CFFC4-CFE6-46E2-A147-7D51D79E149B}" destId="{95A7D1FD-A754-41F6-A132-5285F5F4CA61}" srcOrd="1" destOrd="0" presId="urn:microsoft.com/office/officeart/2008/layout/HorizontalMultiLevelHierarchy"/>
    <dgm:cxn modelId="{63455F9C-1B88-4E8A-AB36-E83A93B34A94}" srcId="{161517CB-9361-48C6-A676-7358C62DFD38}" destId="{3DCF59D1-9D0C-4E39-8FF4-8641B8A1193D}" srcOrd="4" destOrd="0" parTransId="{F4C19B42-AD71-4940-A682-E5C913A79262}" sibTransId="{0B473F65-C4FE-4C8E-A599-8FF1AD296C8F}"/>
    <dgm:cxn modelId="{B387625B-8763-4479-BC6C-5F02AEAE76B9}" type="presParOf" srcId="{84419403-EEF2-4A6B-8E86-68FC47BCEDDA}" destId="{3D0D9477-5DF4-44A1-828E-F9F3C5B23DE8}" srcOrd="0" destOrd="0" presId="urn:microsoft.com/office/officeart/2008/layout/HorizontalMultiLevelHierarchy"/>
    <dgm:cxn modelId="{DBB823A4-3512-4864-937D-113475056FEB}" type="presParOf" srcId="{3D0D9477-5DF4-44A1-828E-F9F3C5B23DE8}" destId="{352812E5-7F76-470A-9C07-1EC868987F27}" srcOrd="0" destOrd="0" presId="urn:microsoft.com/office/officeart/2008/layout/HorizontalMultiLevelHierarchy"/>
    <dgm:cxn modelId="{FD7419A6-B2BB-44FA-A2A4-D8338F88C311}" type="presParOf" srcId="{3D0D9477-5DF4-44A1-828E-F9F3C5B23DE8}" destId="{2FAA7886-B968-46B3-830B-6A625C127A0D}" srcOrd="1" destOrd="0" presId="urn:microsoft.com/office/officeart/2008/layout/HorizontalMultiLevelHierarchy"/>
    <dgm:cxn modelId="{81517C38-B9AD-4923-9EAD-CB6D92558987}" type="presParOf" srcId="{2FAA7886-B968-46B3-830B-6A625C127A0D}" destId="{B30F441F-0886-4484-B91A-F98CB77232C8}" srcOrd="0" destOrd="0" presId="urn:microsoft.com/office/officeart/2008/layout/HorizontalMultiLevelHierarchy"/>
    <dgm:cxn modelId="{509C93AC-C7DD-4664-B43E-0D9C879D9637}" type="presParOf" srcId="{B30F441F-0886-4484-B91A-F98CB77232C8}" destId="{715D18A6-FEF9-487F-A46C-61D21313112F}" srcOrd="0" destOrd="0" presId="urn:microsoft.com/office/officeart/2008/layout/HorizontalMultiLevelHierarchy"/>
    <dgm:cxn modelId="{7D0CD80B-91DD-4182-BBAD-6595454EA022}" type="presParOf" srcId="{2FAA7886-B968-46B3-830B-6A625C127A0D}" destId="{ED739886-2E25-4556-A913-E5A9A2CC1FE2}" srcOrd="1" destOrd="0" presId="urn:microsoft.com/office/officeart/2008/layout/HorizontalMultiLevelHierarchy"/>
    <dgm:cxn modelId="{70594081-5A34-40AB-A4CE-78370AFAE6CA}" type="presParOf" srcId="{ED739886-2E25-4556-A913-E5A9A2CC1FE2}" destId="{F271A872-06EC-44D3-A100-311F14004042}" srcOrd="0" destOrd="0" presId="urn:microsoft.com/office/officeart/2008/layout/HorizontalMultiLevelHierarchy"/>
    <dgm:cxn modelId="{5F069BC2-73D6-46CC-8966-B50823019A34}" type="presParOf" srcId="{ED739886-2E25-4556-A913-E5A9A2CC1FE2}" destId="{D5A946E9-DD50-4488-B627-9BDDDDD3B80F}" srcOrd="1" destOrd="0" presId="urn:microsoft.com/office/officeart/2008/layout/HorizontalMultiLevelHierarchy"/>
    <dgm:cxn modelId="{649D9C06-F36A-4358-91B8-81487284F3B7}" type="presParOf" srcId="{D5A946E9-DD50-4488-B627-9BDDDDD3B80F}" destId="{EE23032F-FE59-4F6E-A0E5-696023AE1F8B}" srcOrd="0" destOrd="0" presId="urn:microsoft.com/office/officeart/2008/layout/HorizontalMultiLevelHierarchy"/>
    <dgm:cxn modelId="{62D18579-CB6E-47D6-9D04-C014EF339BEC}" type="presParOf" srcId="{EE23032F-FE59-4F6E-A0E5-696023AE1F8B}" destId="{95A7D1FD-A754-41F6-A132-5285F5F4CA61}" srcOrd="0" destOrd="0" presId="urn:microsoft.com/office/officeart/2008/layout/HorizontalMultiLevelHierarchy"/>
    <dgm:cxn modelId="{894D1486-7EAF-4C64-B99A-1C72E4347FAB}" type="presParOf" srcId="{D5A946E9-DD50-4488-B627-9BDDDDD3B80F}" destId="{5A697C48-E0C0-4968-B9D2-8CA7A3CA8C0B}" srcOrd="1" destOrd="0" presId="urn:microsoft.com/office/officeart/2008/layout/HorizontalMultiLevelHierarchy"/>
    <dgm:cxn modelId="{1766B920-6480-4431-AA22-79EE0AC6FEC6}" type="presParOf" srcId="{5A697C48-E0C0-4968-B9D2-8CA7A3CA8C0B}" destId="{B94493B3-F68C-464B-9E06-6E42177A1275}" srcOrd="0" destOrd="0" presId="urn:microsoft.com/office/officeart/2008/layout/HorizontalMultiLevelHierarchy"/>
    <dgm:cxn modelId="{762076D3-8186-4969-B5D3-9D00837A47E8}" type="presParOf" srcId="{5A697C48-E0C0-4968-B9D2-8CA7A3CA8C0B}" destId="{AD347EC9-8BA1-4790-8DE5-D5CAD2521C6B}" srcOrd="1" destOrd="0" presId="urn:microsoft.com/office/officeart/2008/layout/HorizontalMultiLevelHierarchy"/>
    <dgm:cxn modelId="{FDA21AE5-A7BC-471F-A913-234D2F90956F}" type="presParOf" srcId="{D5A946E9-DD50-4488-B627-9BDDDDD3B80F}" destId="{BD16E12E-40FB-4721-8646-424BD9614CD6}" srcOrd="2" destOrd="0" presId="urn:microsoft.com/office/officeart/2008/layout/HorizontalMultiLevelHierarchy"/>
    <dgm:cxn modelId="{B3C4797D-988A-49F2-B389-966BA481F90D}" type="presParOf" srcId="{BD16E12E-40FB-4721-8646-424BD9614CD6}" destId="{201C205C-AB12-48ED-A604-F15C78C4271B}" srcOrd="0" destOrd="0" presId="urn:microsoft.com/office/officeart/2008/layout/HorizontalMultiLevelHierarchy"/>
    <dgm:cxn modelId="{9CECDC21-D7E9-4D49-912B-CE4F2B66C0C6}" type="presParOf" srcId="{D5A946E9-DD50-4488-B627-9BDDDDD3B80F}" destId="{15D293BC-DFAA-4077-B870-F24F42E34A9A}" srcOrd="3" destOrd="0" presId="urn:microsoft.com/office/officeart/2008/layout/HorizontalMultiLevelHierarchy"/>
    <dgm:cxn modelId="{4DBEB0BD-ECF4-4913-B2C7-070BE9D19A57}" type="presParOf" srcId="{15D293BC-DFAA-4077-B870-F24F42E34A9A}" destId="{BDE156BF-0EA3-4ECA-BFAC-5246CC379956}" srcOrd="0" destOrd="0" presId="urn:microsoft.com/office/officeart/2008/layout/HorizontalMultiLevelHierarchy"/>
    <dgm:cxn modelId="{86CE08C4-B6DB-406D-AB45-64967C7C8AE2}" type="presParOf" srcId="{15D293BC-DFAA-4077-B870-F24F42E34A9A}" destId="{97BA2EB5-1C0D-4FB2-B6F5-DE66268A62C3}" srcOrd="1" destOrd="0" presId="urn:microsoft.com/office/officeart/2008/layout/HorizontalMultiLevelHierarchy"/>
    <dgm:cxn modelId="{1458FA2F-7A30-41C5-8B66-9FD53B96B1B2}" type="presParOf" srcId="{D5A946E9-DD50-4488-B627-9BDDDDD3B80F}" destId="{0FBE1C5B-E199-48A1-9A6D-7FA618F8AD91}" srcOrd="4" destOrd="0" presId="urn:microsoft.com/office/officeart/2008/layout/HorizontalMultiLevelHierarchy"/>
    <dgm:cxn modelId="{9C140EBB-B4C8-4C20-9DE9-DC8957EC9034}" type="presParOf" srcId="{0FBE1C5B-E199-48A1-9A6D-7FA618F8AD91}" destId="{80741112-F4E3-4E41-B83B-45D5E8690659}" srcOrd="0" destOrd="0" presId="urn:microsoft.com/office/officeart/2008/layout/HorizontalMultiLevelHierarchy"/>
    <dgm:cxn modelId="{548382CC-50B8-4579-8D88-FBB1A22158ED}" type="presParOf" srcId="{D5A946E9-DD50-4488-B627-9BDDDDD3B80F}" destId="{055A4865-85A8-40BE-A3AA-D785968F5943}" srcOrd="5" destOrd="0" presId="urn:microsoft.com/office/officeart/2008/layout/HorizontalMultiLevelHierarchy"/>
    <dgm:cxn modelId="{F00EAA15-BA76-4923-9255-C074ED02D7CF}" type="presParOf" srcId="{055A4865-85A8-40BE-A3AA-D785968F5943}" destId="{DD015362-1558-4DAC-8142-0964E644AD5A}" srcOrd="0" destOrd="0" presId="urn:microsoft.com/office/officeart/2008/layout/HorizontalMultiLevelHierarchy"/>
    <dgm:cxn modelId="{13C91022-E0C9-43B1-B682-FD594A78F308}" type="presParOf" srcId="{055A4865-85A8-40BE-A3AA-D785968F5943}" destId="{6A4E7B81-20C6-46B8-BC42-69B8CB1F5B60}" srcOrd="1" destOrd="0" presId="urn:microsoft.com/office/officeart/2008/layout/HorizontalMultiLevelHierarchy"/>
    <dgm:cxn modelId="{B0445161-E632-423A-9E3D-9645CA04C2DA}" type="presParOf" srcId="{D5A946E9-DD50-4488-B627-9BDDDDD3B80F}" destId="{841E6142-0B54-4BFB-A0F2-A60D8498C44F}" srcOrd="6" destOrd="0" presId="urn:microsoft.com/office/officeart/2008/layout/HorizontalMultiLevelHierarchy"/>
    <dgm:cxn modelId="{F1F987E5-E028-4426-89CD-31CC43381645}" type="presParOf" srcId="{841E6142-0B54-4BFB-A0F2-A60D8498C44F}" destId="{29B6FA44-FEE8-4C27-98E2-84245952F088}" srcOrd="0" destOrd="0" presId="urn:microsoft.com/office/officeart/2008/layout/HorizontalMultiLevelHierarchy"/>
    <dgm:cxn modelId="{469F5E5B-31C7-4E8C-A3E6-28B6DDE33BA1}" type="presParOf" srcId="{D5A946E9-DD50-4488-B627-9BDDDDD3B80F}" destId="{D60D4360-D139-4802-90A1-2588E630900D}" srcOrd="7" destOrd="0" presId="urn:microsoft.com/office/officeart/2008/layout/HorizontalMultiLevelHierarchy"/>
    <dgm:cxn modelId="{50D0E41B-3F32-4F5D-9C86-2E393E052F61}" type="presParOf" srcId="{D60D4360-D139-4802-90A1-2588E630900D}" destId="{8436568D-BBD8-4F39-9CC1-8F9A3CA71866}" srcOrd="0" destOrd="0" presId="urn:microsoft.com/office/officeart/2008/layout/HorizontalMultiLevelHierarchy"/>
    <dgm:cxn modelId="{CB0DB8EC-B77F-470A-8AB8-F6EAA33B4CCF}" type="presParOf" srcId="{D60D4360-D139-4802-90A1-2588E630900D}" destId="{1CD230BA-B8B9-43FC-8409-E3F2A20B04BB}" srcOrd="1" destOrd="0" presId="urn:microsoft.com/office/officeart/2008/layout/HorizontalMultiLevelHierarchy"/>
    <dgm:cxn modelId="{D892A6BD-0D4A-47BB-AE68-2DBF9FF45271}" type="presParOf" srcId="{D5A946E9-DD50-4488-B627-9BDDDDD3B80F}" destId="{0AF02D16-1EF6-4246-B263-CF6CA531440A}" srcOrd="8" destOrd="0" presId="urn:microsoft.com/office/officeart/2008/layout/HorizontalMultiLevelHierarchy"/>
    <dgm:cxn modelId="{9B6B8BC7-92FD-4451-85A2-FD1B56E81661}" type="presParOf" srcId="{0AF02D16-1EF6-4246-B263-CF6CA531440A}" destId="{581A4515-37FC-43AB-B9F2-663BAFFF5ACC}" srcOrd="0" destOrd="0" presId="urn:microsoft.com/office/officeart/2008/layout/HorizontalMultiLevelHierarchy"/>
    <dgm:cxn modelId="{96ABCF2C-C05C-42C4-A35B-4A3F9B9D2227}" type="presParOf" srcId="{D5A946E9-DD50-4488-B627-9BDDDDD3B80F}" destId="{343D7C13-FCFB-4FC7-9291-C71CA14984EA}" srcOrd="9" destOrd="0" presId="urn:microsoft.com/office/officeart/2008/layout/HorizontalMultiLevelHierarchy"/>
    <dgm:cxn modelId="{C35E7BCA-74D3-4B15-B51D-AFE8A887E0A4}" type="presParOf" srcId="{343D7C13-FCFB-4FC7-9291-C71CA14984EA}" destId="{E500CAED-E390-4518-B209-CC5DE78D4B55}" srcOrd="0" destOrd="0" presId="urn:microsoft.com/office/officeart/2008/layout/HorizontalMultiLevelHierarchy"/>
    <dgm:cxn modelId="{10492F61-8F79-4DC8-9BBC-08352F9DA44D}" type="presParOf" srcId="{343D7C13-FCFB-4FC7-9291-C71CA14984EA}" destId="{DDB6815E-49CD-44E6-97B9-E3C061875502}" srcOrd="1" destOrd="0" presId="urn:microsoft.com/office/officeart/2008/layout/HorizontalMultiLevelHierarchy"/>
    <dgm:cxn modelId="{FAD5D11D-EACF-4FD3-9292-EB9B923FD868}" type="presParOf" srcId="{2FAA7886-B968-46B3-830B-6A625C127A0D}" destId="{35A13300-7249-49C3-99BE-38DD24CA122F}" srcOrd="2" destOrd="0" presId="urn:microsoft.com/office/officeart/2008/layout/HorizontalMultiLevelHierarchy"/>
    <dgm:cxn modelId="{86AA09BF-09AB-4480-BA0E-6C1333434032}" type="presParOf" srcId="{35A13300-7249-49C3-99BE-38DD24CA122F}" destId="{06518A31-AB36-4CA8-B6E6-9932D3D7A4EA}" srcOrd="0" destOrd="0" presId="urn:microsoft.com/office/officeart/2008/layout/HorizontalMultiLevelHierarchy"/>
    <dgm:cxn modelId="{141AB592-B825-43B7-B796-AC58FEA679D1}" type="presParOf" srcId="{2FAA7886-B968-46B3-830B-6A625C127A0D}" destId="{625FAF7B-88F9-469A-BD86-32FAF56D8C43}" srcOrd="3" destOrd="0" presId="urn:microsoft.com/office/officeart/2008/layout/HorizontalMultiLevelHierarchy"/>
    <dgm:cxn modelId="{D27463B6-1B01-4D5C-94BB-0F448E4424C0}" type="presParOf" srcId="{625FAF7B-88F9-469A-BD86-32FAF56D8C43}" destId="{850C5FE0-92A4-4C26-B278-9407B64C8633}" srcOrd="0" destOrd="0" presId="urn:microsoft.com/office/officeart/2008/layout/HorizontalMultiLevelHierarchy"/>
    <dgm:cxn modelId="{3AECC89A-B207-4630-8994-C7CEBEF8364F}" type="presParOf" srcId="{625FAF7B-88F9-469A-BD86-32FAF56D8C43}" destId="{D5BD74ED-55C8-47AD-8EDA-4B7298D95693}" srcOrd="1" destOrd="0" presId="urn:microsoft.com/office/officeart/2008/layout/HorizontalMultiLevelHierarchy"/>
    <dgm:cxn modelId="{F7A074EB-6514-4434-A27B-E2BC08072A7D}" type="presParOf" srcId="{D5BD74ED-55C8-47AD-8EDA-4B7298D95693}" destId="{6D773BAF-EC94-468D-8445-28D5FA8C943A}" srcOrd="0" destOrd="0" presId="urn:microsoft.com/office/officeart/2008/layout/HorizontalMultiLevelHierarchy"/>
    <dgm:cxn modelId="{8340A492-3AA4-4D24-904B-0CC1504E4ECA}" type="presParOf" srcId="{6D773BAF-EC94-468D-8445-28D5FA8C943A}" destId="{A92C9515-9F45-42D8-B0DB-9C1A193ED99C}" srcOrd="0" destOrd="0" presId="urn:microsoft.com/office/officeart/2008/layout/HorizontalMultiLevelHierarchy"/>
    <dgm:cxn modelId="{3DF80CDC-1EF3-4534-A161-97A6DB2A7F9E}" type="presParOf" srcId="{D5BD74ED-55C8-47AD-8EDA-4B7298D95693}" destId="{747A7D44-9B67-441F-8978-EF314243C0A0}" srcOrd="1" destOrd="0" presId="urn:microsoft.com/office/officeart/2008/layout/HorizontalMultiLevelHierarchy"/>
    <dgm:cxn modelId="{EEC9F5E0-B788-4B8F-BE89-166BEDBEC819}" type="presParOf" srcId="{747A7D44-9B67-441F-8978-EF314243C0A0}" destId="{F8CA555F-5F37-47D7-9416-636E7A987F31}" srcOrd="0" destOrd="0" presId="urn:microsoft.com/office/officeart/2008/layout/HorizontalMultiLevelHierarchy"/>
    <dgm:cxn modelId="{8677631F-305E-4140-88F7-DED67EB41302}" type="presParOf" srcId="{747A7D44-9B67-441F-8978-EF314243C0A0}" destId="{A367CB57-9C2A-49FE-B8F4-186245DB0F1A}" srcOrd="1" destOrd="0" presId="urn:microsoft.com/office/officeart/2008/layout/HorizontalMultiLevelHierarchy"/>
    <dgm:cxn modelId="{8784BDA1-89CE-4876-B768-608A59F13273}" type="presParOf" srcId="{2FAA7886-B968-46B3-830B-6A625C127A0D}" destId="{C3524C3F-0544-404C-9C31-0594A45B2B21}" srcOrd="4" destOrd="0" presId="urn:microsoft.com/office/officeart/2008/layout/HorizontalMultiLevelHierarchy"/>
    <dgm:cxn modelId="{83CABD41-C343-4572-A07C-1ADFE0CDDFF2}" type="presParOf" srcId="{C3524C3F-0544-404C-9C31-0594A45B2B21}" destId="{7815D82B-3BCA-4A9E-A8A0-DE8A8B92F15F}" srcOrd="0" destOrd="0" presId="urn:microsoft.com/office/officeart/2008/layout/HorizontalMultiLevelHierarchy"/>
    <dgm:cxn modelId="{5FEE545F-73C2-41B6-8744-E573120C1210}" type="presParOf" srcId="{2FAA7886-B968-46B3-830B-6A625C127A0D}" destId="{B78A5AAC-17E0-4E60-9AF4-5119B5FD4F56}" srcOrd="5" destOrd="0" presId="urn:microsoft.com/office/officeart/2008/layout/HorizontalMultiLevelHierarchy"/>
    <dgm:cxn modelId="{9B0C4E34-69C9-4CAC-A8A1-3DDD04E4BC8E}" type="presParOf" srcId="{B78A5AAC-17E0-4E60-9AF4-5119B5FD4F56}" destId="{18FCA331-CC3F-4890-8C57-688A4CB4A71C}" srcOrd="0" destOrd="0" presId="urn:microsoft.com/office/officeart/2008/layout/HorizontalMultiLevelHierarchy"/>
    <dgm:cxn modelId="{E4022081-99DD-411F-9737-DEC65BC87709}" type="presParOf" srcId="{B78A5AAC-17E0-4E60-9AF4-5119B5FD4F56}" destId="{3AD0C358-3719-4E8F-9FCC-CFEE597ACAB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8437D82-1E6E-46AC-9D97-9AF6B7E9C70F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0BF690-DF61-427E-A8A6-90BC2CBC204D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2000" dirty="0" smtClean="0"/>
            <a:t>Instant Update of Status available to Incident Commander</a:t>
          </a:r>
          <a:endParaRPr lang="en-US" sz="2000" dirty="0"/>
        </a:p>
      </dgm:t>
    </dgm:pt>
    <dgm:pt modelId="{4583CDF1-4C21-48A7-B5CE-D15F52B3C6FC}" type="parTrans" cxnId="{A9B7D040-4D0B-4B2E-8368-CB6177078BFC}">
      <dgm:prSet/>
      <dgm:spPr/>
      <dgm:t>
        <a:bodyPr/>
        <a:lstStyle/>
        <a:p>
          <a:endParaRPr lang="en-US"/>
        </a:p>
      </dgm:t>
    </dgm:pt>
    <dgm:pt modelId="{2E9EBC31-BF19-44CA-8D2E-B5C73CE198C4}" type="sibTrans" cxnId="{A9B7D040-4D0B-4B2E-8368-CB6177078BFC}">
      <dgm:prSet/>
      <dgm:spPr/>
      <dgm:t>
        <a:bodyPr/>
        <a:lstStyle/>
        <a:p>
          <a:endParaRPr lang="en-US"/>
        </a:p>
      </dgm:t>
    </dgm:pt>
    <dgm:pt modelId="{F14246AF-11EE-4FD4-BC8C-A280F7D80A43}">
      <dgm:prSet phldrT="[Text]" custT="1"/>
      <dgm:spPr/>
      <dgm:t>
        <a:bodyPr/>
        <a:lstStyle/>
        <a:p>
          <a:pPr algn="l"/>
          <a:endParaRPr lang="en-US" sz="1600" dirty="0" smtClean="0"/>
        </a:p>
        <a:p>
          <a:pPr algn="l"/>
          <a:endParaRPr lang="en-US" sz="1600" dirty="0" smtClean="0"/>
        </a:p>
        <a:p>
          <a:pPr algn="l"/>
          <a:r>
            <a:rPr lang="en-US" sz="2000" dirty="0" smtClean="0"/>
            <a:t>4 Types of tasks  ( Out of the box)</a:t>
          </a:r>
          <a:endParaRPr lang="en-US" sz="2000" dirty="0"/>
        </a:p>
      </dgm:t>
    </dgm:pt>
    <dgm:pt modelId="{558D7EC0-F42D-419C-880B-94BC984FFB6D}" type="parTrans" cxnId="{26344B16-B3CD-43EB-8FB7-D631B0C83673}">
      <dgm:prSet/>
      <dgm:spPr/>
      <dgm:t>
        <a:bodyPr/>
        <a:lstStyle/>
        <a:p>
          <a:endParaRPr lang="en-US"/>
        </a:p>
      </dgm:t>
    </dgm:pt>
    <dgm:pt modelId="{49B9771C-987B-4646-A004-0EB692A3B9C8}" type="sibTrans" cxnId="{26344B16-B3CD-43EB-8FB7-D631B0C83673}">
      <dgm:prSet/>
      <dgm:spPr/>
      <dgm:t>
        <a:bodyPr/>
        <a:lstStyle/>
        <a:p>
          <a:endParaRPr lang="en-US"/>
        </a:p>
      </dgm:t>
    </dgm:pt>
    <dgm:pt modelId="{2A6B44DA-4FE4-47E8-A7C4-4C710EC41821}">
      <dgm:prSet phldrT="[Text]" custT="1"/>
      <dgm:spPr/>
      <dgm:t>
        <a:bodyPr/>
        <a:lstStyle/>
        <a:p>
          <a:endParaRPr lang="en-US" sz="1600" dirty="0" smtClean="0"/>
        </a:p>
        <a:p>
          <a:endParaRPr lang="en-US" sz="1600" dirty="0" smtClean="0"/>
        </a:p>
        <a:p>
          <a:r>
            <a:rPr lang="en-US" sz="2000" dirty="0" smtClean="0"/>
            <a:t>	Damage Assessment</a:t>
          </a:r>
          <a:endParaRPr lang="en-US" sz="2000" dirty="0"/>
        </a:p>
      </dgm:t>
    </dgm:pt>
    <dgm:pt modelId="{D0DEA65D-0B6C-4E24-82B3-A881ECA87363}" type="parTrans" cxnId="{10FBB2E3-5246-4C6A-9F02-9B9605F08A4E}">
      <dgm:prSet/>
      <dgm:spPr/>
      <dgm:t>
        <a:bodyPr/>
        <a:lstStyle/>
        <a:p>
          <a:endParaRPr lang="en-US"/>
        </a:p>
      </dgm:t>
    </dgm:pt>
    <dgm:pt modelId="{B6248A67-B3F8-4890-B47E-B5EEBC12EF75}" type="sibTrans" cxnId="{10FBB2E3-5246-4C6A-9F02-9B9605F08A4E}">
      <dgm:prSet/>
      <dgm:spPr/>
      <dgm:t>
        <a:bodyPr/>
        <a:lstStyle/>
        <a:p>
          <a:endParaRPr lang="en-US"/>
        </a:p>
      </dgm:t>
    </dgm:pt>
    <dgm:pt modelId="{33D4B4BE-4ED8-480F-A364-2EF333E12DDA}">
      <dgm:prSet phldrT="[Text]" custT="1"/>
      <dgm:spPr/>
      <dgm:t>
        <a:bodyPr/>
        <a:lstStyle/>
        <a:p>
          <a:r>
            <a:rPr lang="en-US" sz="1600" dirty="0" smtClean="0"/>
            <a:t>Mark a damage on a map</a:t>
          </a:r>
          <a:endParaRPr lang="en-US" sz="1600" dirty="0"/>
        </a:p>
      </dgm:t>
    </dgm:pt>
    <dgm:pt modelId="{CA1D6FD9-7EEF-4BAC-B733-5458BCC78354}" type="parTrans" cxnId="{ACB4A77D-D1AC-43B9-A1AA-7D94910FC584}">
      <dgm:prSet/>
      <dgm:spPr/>
    </dgm:pt>
    <dgm:pt modelId="{DE184088-3AC2-47CA-A215-6B49E00A1A10}" type="sibTrans" cxnId="{ACB4A77D-D1AC-43B9-A1AA-7D94910FC584}">
      <dgm:prSet/>
      <dgm:spPr/>
    </dgm:pt>
    <dgm:pt modelId="{34058995-FB9D-41B4-AB8E-349DD7B84F99}">
      <dgm:prSet phldrT="[Text]" custT="1"/>
      <dgm:spPr/>
      <dgm:t>
        <a:bodyPr/>
        <a:lstStyle/>
        <a:p>
          <a:pPr algn="l"/>
          <a:r>
            <a:rPr lang="en-US" sz="1600" dirty="0" smtClean="0"/>
            <a:t>Debris Collection</a:t>
          </a:r>
          <a:endParaRPr lang="en-US" sz="1600" dirty="0"/>
        </a:p>
      </dgm:t>
    </dgm:pt>
    <dgm:pt modelId="{EC3315CB-7F1C-4216-8363-95BAFA316F10}" type="parTrans" cxnId="{8F20EA2A-808D-4F69-924C-0D995951BD2C}">
      <dgm:prSet/>
      <dgm:spPr/>
    </dgm:pt>
    <dgm:pt modelId="{3919C8B4-8AC8-40C2-9ACE-709F53999F34}" type="sibTrans" cxnId="{8F20EA2A-808D-4F69-924C-0D995951BD2C}">
      <dgm:prSet/>
      <dgm:spPr/>
    </dgm:pt>
    <dgm:pt modelId="{BCF2AB51-089D-4A30-8E68-1F807FB82FB5}">
      <dgm:prSet phldrT="[Text]" custT="1"/>
      <dgm:spPr/>
      <dgm:t>
        <a:bodyPr/>
        <a:lstStyle/>
        <a:p>
          <a:pPr algn="l"/>
          <a:r>
            <a:rPr lang="en-US" sz="1600" dirty="0" smtClean="0"/>
            <a:t>Damage Assessment</a:t>
          </a:r>
          <a:endParaRPr lang="en-US" sz="1600" dirty="0"/>
        </a:p>
      </dgm:t>
    </dgm:pt>
    <dgm:pt modelId="{96863349-4A00-43C0-A8D2-421105E4DB64}" type="parTrans" cxnId="{9B1EAFA2-563F-4C6A-988B-6F84134B8A28}">
      <dgm:prSet/>
      <dgm:spPr/>
    </dgm:pt>
    <dgm:pt modelId="{C2217A41-D06B-4BDA-B1AF-446107B88A0C}" type="sibTrans" cxnId="{9B1EAFA2-563F-4C6A-988B-6F84134B8A28}">
      <dgm:prSet/>
      <dgm:spPr/>
    </dgm:pt>
    <dgm:pt modelId="{F484D026-893A-4342-B1FF-04D57BDF552B}">
      <dgm:prSet phldrT="[Text]" custT="1"/>
      <dgm:spPr/>
      <dgm:t>
        <a:bodyPr/>
        <a:lstStyle/>
        <a:p>
          <a:pPr algn="l"/>
          <a:r>
            <a:rPr lang="en-US" sz="1600" dirty="0" smtClean="0"/>
            <a:t>Supply Distribution</a:t>
          </a:r>
          <a:endParaRPr lang="en-US" sz="1600" dirty="0"/>
        </a:p>
      </dgm:t>
    </dgm:pt>
    <dgm:pt modelId="{2AB03A0F-B2E9-418D-ADE4-1AAAE5922399}" type="parTrans" cxnId="{5865703A-1504-4B00-A8F2-369B1CEED763}">
      <dgm:prSet/>
      <dgm:spPr/>
    </dgm:pt>
    <dgm:pt modelId="{44C4841D-FC3D-44B1-8F9C-E38A547B0325}" type="sibTrans" cxnId="{5865703A-1504-4B00-A8F2-369B1CEED763}">
      <dgm:prSet/>
      <dgm:spPr/>
    </dgm:pt>
    <dgm:pt modelId="{49DEBAE8-5FD8-497C-97D6-E19B46BC5A3B}">
      <dgm:prSet phldrT="[Text]" custT="1"/>
      <dgm:spPr/>
      <dgm:t>
        <a:bodyPr/>
        <a:lstStyle/>
        <a:p>
          <a:pPr algn="l"/>
          <a:r>
            <a:rPr lang="en-US" sz="1600" dirty="0" smtClean="0"/>
            <a:t>Custom Task</a:t>
          </a:r>
          <a:endParaRPr lang="en-US" sz="1600" dirty="0"/>
        </a:p>
      </dgm:t>
    </dgm:pt>
    <dgm:pt modelId="{63E86EFE-AA88-40F9-9917-3AF53B4B2DD9}" type="parTrans" cxnId="{E97C7E24-59B1-46EF-9938-6E1C0A1084CA}">
      <dgm:prSet/>
      <dgm:spPr/>
    </dgm:pt>
    <dgm:pt modelId="{B606BEA5-4970-424A-AD06-89ED9D122B88}" type="sibTrans" cxnId="{E97C7E24-59B1-46EF-9938-6E1C0A1084CA}">
      <dgm:prSet/>
      <dgm:spPr/>
    </dgm:pt>
    <dgm:pt modelId="{0A906A21-2E6E-4577-9F34-61AEE648984D}">
      <dgm:prSet phldrT="[Text]" custT="1"/>
      <dgm:spPr/>
      <dgm:t>
        <a:bodyPr/>
        <a:lstStyle/>
        <a:p>
          <a:r>
            <a:rPr lang="en-US" sz="2000" dirty="0" smtClean="0"/>
            <a:t>Supply Distribution</a:t>
          </a:r>
          <a:endParaRPr lang="en-US" sz="2000" dirty="0"/>
        </a:p>
      </dgm:t>
    </dgm:pt>
    <dgm:pt modelId="{EB7D9EBF-6A37-40FB-9EBB-37AC4632B9A7}" type="parTrans" cxnId="{94D35A2F-DBC3-4B8C-B2A6-97AFDC7ED7C0}">
      <dgm:prSet/>
      <dgm:spPr/>
    </dgm:pt>
    <dgm:pt modelId="{E51884A7-D538-48B9-8633-4131D402D0BF}" type="sibTrans" cxnId="{94D35A2F-DBC3-4B8C-B2A6-97AFDC7ED7C0}">
      <dgm:prSet/>
      <dgm:spPr/>
    </dgm:pt>
    <dgm:pt modelId="{A222DE28-B88B-4B92-AE24-846F7D8A5C30}">
      <dgm:prSet phldrT="[Text]" custT="1"/>
      <dgm:spPr/>
      <dgm:t>
        <a:bodyPr/>
        <a:lstStyle/>
        <a:p>
          <a:r>
            <a:rPr lang="en-US" sz="1600" dirty="0" smtClean="0"/>
            <a:t>Mark the location to distribute supplies</a:t>
          </a:r>
          <a:endParaRPr lang="en-US" sz="1600" dirty="0"/>
        </a:p>
      </dgm:t>
    </dgm:pt>
    <dgm:pt modelId="{7F742688-7CFD-43B0-8C1C-C0DB58816147}" type="parTrans" cxnId="{FF5A27EA-6298-4AFF-891E-A49D7DE8E7B0}">
      <dgm:prSet/>
      <dgm:spPr/>
    </dgm:pt>
    <dgm:pt modelId="{32ADE1F8-AA73-4C87-90B3-B3F1AEEEEB01}" type="sibTrans" cxnId="{FF5A27EA-6298-4AFF-891E-A49D7DE8E7B0}">
      <dgm:prSet/>
      <dgm:spPr/>
    </dgm:pt>
    <dgm:pt modelId="{D20B1A5B-D345-4DFC-AEE1-C4B81D1E96C7}">
      <dgm:prSet phldrT="[Text]" custT="1"/>
      <dgm:spPr/>
      <dgm:t>
        <a:bodyPr/>
        <a:lstStyle/>
        <a:p>
          <a:r>
            <a:rPr lang="en-US" sz="1600" dirty="0" smtClean="0"/>
            <a:t>Document the type of supplies provided</a:t>
          </a:r>
          <a:endParaRPr lang="en-US" sz="1600" dirty="0"/>
        </a:p>
      </dgm:t>
    </dgm:pt>
    <dgm:pt modelId="{1E6D76FC-DC3A-4AFA-A941-1DE48E9EF908}" type="parTrans" cxnId="{467EA517-9BA0-4E1C-9C18-60D2C7201EAD}">
      <dgm:prSet/>
      <dgm:spPr/>
    </dgm:pt>
    <dgm:pt modelId="{B0669CF4-9341-4F7C-B785-DFC32E089C49}" type="sibTrans" cxnId="{467EA517-9BA0-4E1C-9C18-60D2C7201EAD}">
      <dgm:prSet/>
      <dgm:spPr/>
    </dgm:pt>
    <dgm:pt modelId="{4665A71B-4D0D-4A7F-B18B-3E7950EA55A9}">
      <dgm:prSet phldrT="[Text]" custT="1"/>
      <dgm:spPr/>
      <dgm:t>
        <a:bodyPr/>
        <a:lstStyle/>
        <a:p>
          <a:r>
            <a:rPr lang="en-US" sz="2000" dirty="0" smtClean="0"/>
            <a:t>Debris Collection</a:t>
          </a:r>
          <a:endParaRPr lang="en-US" sz="2000" dirty="0"/>
        </a:p>
      </dgm:t>
    </dgm:pt>
    <dgm:pt modelId="{E8ADDD0A-9011-4045-A5CE-D3F8B4CA772B}" type="parTrans" cxnId="{C40B90AF-8788-4002-BF2C-2BD174AABCEF}">
      <dgm:prSet/>
      <dgm:spPr/>
    </dgm:pt>
    <dgm:pt modelId="{C68DC180-5E12-4E6A-9867-FFD86EE7BEBC}" type="sibTrans" cxnId="{C40B90AF-8788-4002-BF2C-2BD174AABCEF}">
      <dgm:prSet/>
      <dgm:spPr/>
    </dgm:pt>
    <dgm:pt modelId="{9B9AE0C8-E756-4332-B3D9-EEA62F35AD8A}">
      <dgm:prSet phldrT="[Text]" custT="1"/>
      <dgm:spPr/>
      <dgm:t>
        <a:bodyPr/>
        <a:lstStyle/>
        <a:p>
          <a:r>
            <a:rPr lang="en-US" sz="1400" dirty="0" smtClean="0"/>
            <a:t>Document Notes/Pictures</a:t>
          </a:r>
          <a:endParaRPr lang="en-US" sz="1400" dirty="0"/>
        </a:p>
      </dgm:t>
    </dgm:pt>
    <dgm:pt modelId="{9203CEAB-E512-4928-AE74-14374AE0FF0A}" type="parTrans" cxnId="{DCC6711D-85EE-4E4E-B7C6-0A12366830BF}">
      <dgm:prSet/>
      <dgm:spPr/>
    </dgm:pt>
    <dgm:pt modelId="{CBB4A7AF-19FB-46FC-AA26-779C89A1144F}" type="sibTrans" cxnId="{DCC6711D-85EE-4E4E-B7C6-0A12366830BF}">
      <dgm:prSet/>
      <dgm:spPr/>
    </dgm:pt>
    <dgm:pt modelId="{A6E398A2-84E2-4356-A405-14F6BEED031F}">
      <dgm:prSet phldrT="[Text]" custT="1"/>
      <dgm:spPr/>
      <dgm:t>
        <a:bodyPr/>
        <a:lstStyle/>
        <a:p>
          <a:r>
            <a:rPr lang="en-US" sz="1400" dirty="0" smtClean="0"/>
            <a:t>Share with Peers and on Social Media</a:t>
          </a:r>
          <a:endParaRPr lang="en-US" sz="1400" dirty="0"/>
        </a:p>
      </dgm:t>
    </dgm:pt>
    <dgm:pt modelId="{8F56E419-DB25-493C-B952-1BFF86C896BC}" type="parTrans" cxnId="{A6B126D3-BBFB-4EA0-A7A7-36C3120970F1}">
      <dgm:prSet/>
      <dgm:spPr/>
    </dgm:pt>
    <dgm:pt modelId="{B113007A-35C4-4BDD-9AAC-4408CB8C4D00}" type="sibTrans" cxnId="{A6B126D3-BBFB-4EA0-A7A7-36C3120970F1}">
      <dgm:prSet/>
      <dgm:spPr/>
    </dgm:pt>
    <dgm:pt modelId="{E18AEC4F-6679-48D6-A7E2-8A8097DA758B}">
      <dgm:prSet phldrT="[Text]" custT="1"/>
      <dgm:spPr/>
      <dgm:t>
        <a:bodyPr/>
        <a:lstStyle/>
        <a:p>
          <a:r>
            <a:rPr lang="en-US" sz="1600" dirty="0" smtClean="0"/>
            <a:t>Share on Social Media</a:t>
          </a:r>
          <a:endParaRPr lang="en-US" sz="1600" dirty="0"/>
        </a:p>
      </dgm:t>
    </dgm:pt>
    <dgm:pt modelId="{DA45C67D-094C-47AD-9500-5AE009FA3FFC}" type="sibTrans" cxnId="{28AF65E7-5DDA-45AE-A7BB-4DFEFAD94E8B}">
      <dgm:prSet/>
      <dgm:spPr/>
    </dgm:pt>
    <dgm:pt modelId="{A4E43BB2-5055-48E7-909C-68A485CD2F87}" type="parTrans" cxnId="{28AF65E7-5DDA-45AE-A7BB-4DFEFAD94E8B}">
      <dgm:prSet/>
      <dgm:spPr/>
    </dgm:pt>
    <dgm:pt modelId="{BEA113A0-BD14-4E7D-8DFA-1D9083C19AEC}">
      <dgm:prSet phldrT="[Text]" custT="1"/>
      <dgm:spPr/>
      <dgm:t>
        <a:bodyPr/>
        <a:lstStyle/>
        <a:p>
          <a:r>
            <a:rPr lang="en-US" sz="1600" dirty="0" smtClean="0"/>
            <a:t>Attach pictures</a:t>
          </a:r>
          <a:endParaRPr lang="en-US" sz="1600" dirty="0"/>
        </a:p>
      </dgm:t>
    </dgm:pt>
    <dgm:pt modelId="{D7F23F83-BADA-4D8E-8E0F-183AD1180979}" type="sibTrans" cxnId="{24404C5A-5BC8-4C60-A265-09CEC47B9CD8}">
      <dgm:prSet/>
      <dgm:spPr/>
    </dgm:pt>
    <dgm:pt modelId="{29800023-1DFF-4DC1-B0CF-9E318C4AA397}" type="parTrans" cxnId="{24404C5A-5BC8-4C60-A265-09CEC47B9CD8}">
      <dgm:prSet/>
      <dgm:spPr/>
    </dgm:pt>
    <dgm:pt modelId="{935E5D3E-0381-45AC-8319-DA1E75841877}">
      <dgm:prSet phldrT="[Text]" custT="1"/>
      <dgm:spPr/>
      <dgm:t>
        <a:bodyPr/>
        <a:lstStyle/>
        <a:p>
          <a:r>
            <a:rPr lang="en-US" sz="1600" dirty="0" smtClean="0"/>
            <a:t>Write Notes about the damage</a:t>
          </a:r>
          <a:endParaRPr lang="en-US" sz="1600" dirty="0"/>
        </a:p>
      </dgm:t>
    </dgm:pt>
    <dgm:pt modelId="{2636536F-0D13-4FCD-9CE0-48CE77A269BD}" type="sibTrans" cxnId="{44B379DE-FA62-42A7-970A-C35007AB3FF4}">
      <dgm:prSet/>
      <dgm:spPr/>
    </dgm:pt>
    <dgm:pt modelId="{11C9DAD2-EC75-45D7-9F98-B209BB6BA954}" type="parTrans" cxnId="{44B379DE-FA62-42A7-970A-C35007AB3FF4}">
      <dgm:prSet/>
      <dgm:spPr/>
    </dgm:pt>
    <dgm:pt modelId="{7CEA4B2F-9EE6-41AD-A739-0404697CAB5D}">
      <dgm:prSet phldrT="[Text]" custT="1"/>
      <dgm:spPr/>
      <dgm:t>
        <a:bodyPr/>
        <a:lstStyle/>
        <a:p>
          <a:r>
            <a:rPr lang="en-US" sz="1600" smtClean="0"/>
            <a:t>Mark </a:t>
          </a:r>
          <a:r>
            <a:rPr lang="en-US" sz="1600" dirty="0" smtClean="0"/>
            <a:t>Location </a:t>
          </a:r>
          <a:endParaRPr lang="en-US" sz="2000" dirty="0"/>
        </a:p>
      </dgm:t>
    </dgm:pt>
    <dgm:pt modelId="{AA638292-5B4F-470E-B09F-EFC6B409642B}" type="parTrans" cxnId="{357DA1D8-5584-4C43-A279-35A870DE90BF}">
      <dgm:prSet/>
      <dgm:spPr/>
    </dgm:pt>
    <dgm:pt modelId="{B745C5EC-3701-43D9-B4CA-BD912711A4DD}" type="sibTrans" cxnId="{357DA1D8-5584-4C43-A279-35A870DE90BF}">
      <dgm:prSet/>
      <dgm:spPr/>
    </dgm:pt>
    <dgm:pt modelId="{8752CACD-FB5B-42DD-905C-60BDCF057B31}" type="pres">
      <dgm:prSet presAssocID="{28437D82-1E6E-46AC-9D97-9AF6B7E9C70F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0EB11F4-7901-4AA2-9CFD-E2510CFF7B4E}" type="pres">
      <dgm:prSet presAssocID="{28437D82-1E6E-46AC-9D97-9AF6B7E9C70F}" presName="matrix" presStyleCnt="0"/>
      <dgm:spPr/>
    </dgm:pt>
    <dgm:pt modelId="{E21AEEFA-7EC2-4BD1-835F-F14F10E2207C}" type="pres">
      <dgm:prSet presAssocID="{28437D82-1E6E-46AC-9D97-9AF6B7E9C70F}" presName="tile1" presStyleLbl="node1" presStyleIdx="0" presStyleCnt="4" custLinFactNeighborX="0"/>
      <dgm:spPr/>
      <dgm:t>
        <a:bodyPr/>
        <a:lstStyle/>
        <a:p>
          <a:endParaRPr lang="en-US"/>
        </a:p>
      </dgm:t>
    </dgm:pt>
    <dgm:pt modelId="{A78B25A2-7E2F-4C12-AB59-A789574A6527}" type="pres">
      <dgm:prSet presAssocID="{28437D82-1E6E-46AC-9D97-9AF6B7E9C70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154E06-2EC4-42C3-B820-A0A66DB56BE5}" type="pres">
      <dgm:prSet presAssocID="{28437D82-1E6E-46AC-9D97-9AF6B7E9C70F}" presName="tile2" presStyleLbl="node1" presStyleIdx="1" presStyleCnt="4"/>
      <dgm:spPr/>
      <dgm:t>
        <a:bodyPr/>
        <a:lstStyle/>
        <a:p>
          <a:endParaRPr lang="en-US"/>
        </a:p>
      </dgm:t>
    </dgm:pt>
    <dgm:pt modelId="{56C7DE8B-F40E-40FC-ABA8-F54851DBA06E}" type="pres">
      <dgm:prSet presAssocID="{28437D82-1E6E-46AC-9D97-9AF6B7E9C70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03E392-5E01-4563-8336-B405AC38D454}" type="pres">
      <dgm:prSet presAssocID="{28437D82-1E6E-46AC-9D97-9AF6B7E9C70F}" presName="tile3" presStyleLbl="node1" presStyleIdx="2" presStyleCnt="4" custLinFactNeighborY="823"/>
      <dgm:spPr/>
      <dgm:t>
        <a:bodyPr/>
        <a:lstStyle/>
        <a:p>
          <a:endParaRPr lang="en-US"/>
        </a:p>
      </dgm:t>
    </dgm:pt>
    <dgm:pt modelId="{AB5A3BFF-2506-4A1F-BC44-50A3C36690C1}" type="pres">
      <dgm:prSet presAssocID="{28437D82-1E6E-46AC-9D97-9AF6B7E9C70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59F457-C331-46EF-8174-36DC9C1DDCB3}" type="pres">
      <dgm:prSet presAssocID="{28437D82-1E6E-46AC-9D97-9AF6B7E9C70F}" presName="tile4" presStyleLbl="node1" presStyleIdx="3" presStyleCnt="4"/>
      <dgm:spPr/>
      <dgm:t>
        <a:bodyPr/>
        <a:lstStyle/>
        <a:p>
          <a:endParaRPr lang="en-US"/>
        </a:p>
      </dgm:t>
    </dgm:pt>
    <dgm:pt modelId="{C42A5708-39AD-4DB3-A1E3-1D5CE0DB6DF3}" type="pres">
      <dgm:prSet presAssocID="{28437D82-1E6E-46AC-9D97-9AF6B7E9C70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E048F0-7BA8-4147-B1CB-4454835A0441}" type="pres">
      <dgm:prSet presAssocID="{28437D82-1E6E-46AC-9D97-9AF6B7E9C70F}" presName="centerTile" presStyleLbl="fgShp" presStyleIdx="0" presStyleCnt="1" custScaleX="158816" custScaleY="69997" custLinFactNeighborX="0" custLinFactNeighborY="1646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3CF38879-0509-4BAC-B2C0-30266312A8AD}" type="presOf" srcId="{E18AEC4F-6679-48D6-A7E2-8A8097DA758B}" destId="{50154E06-2EC4-42C3-B820-A0A66DB56BE5}" srcOrd="0" destOrd="4" presId="urn:microsoft.com/office/officeart/2005/8/layout/matrix1"/>
    <dgm:cxn modelId="{E97C7E24-59B1-46EF-9938-6E1C0A1084CA}" srcId="{F14246AF-11EE-4FD4-BC8C-A280F7D80A43}" destId="{49DEBAE8-5FD8-497C-97D6-E19B46BC5A3B}" srcOrd="3" destOrd="0" parTransId="{63E86EFE-AA88-40F9-9917-3AF53B4B2DD9}" sibTransId="{B606BEA5-4970-424A-AD06-89ED9D122B88}"/>
    <dgm:cxn modelId="{11DE340C-B3C3-42E2-9680-D0029DDD2B29}" type="presOf" srcId="{49DEBAE8-5FD8-497C-97D6-E19B46BC5A3B}" destId="{E21AEEFA-7EC2-4BD1-835F-F14F10E2207C}" srcOrd="0" destOrd="4" presId="urn:microsoft.com/office/officeart/2005/8/layout/matrix1"/>
    <dgm:cxn modelId="{C01E77C0-1BD3-4D92-8356-0F3D127943A0}" type="presOf" srcId="{9B9AE0C8-E756-4332-B3D9-EEA62F35AD8A}" destId="{A759F457-C331-46EF-8174-36DC9C1DDCB3}" srcOrd="0" destOrd="2" presId="urn:microsoft.com/office/officeart/2005/8/layout/matrix1"/>
    <dgm:cxn modelId="{A9B7D040-4D0B-4B2E-8368-CB6177078BFC}" srcId="{28437D82-1E6E-46AC-9D97-9AF6B7E9C70F}" destId="{2E0BF690-DF61-427E-A8A6-90BC2CBC204D}" srcOrd="0" destOrd="0" parTransId="{4583CDF1-4C21-48A7-B5CE-D15F52B3C6FC}" sibTransId="{2E9EBC31-BF19-44CA-8D2E-B5C73CE198C4}"/>
    <dgm:cxn modelId="{68061CC1-05B6-4EA1-9595-57F46A5C2714}" type="presOf" srcId="{935E5D3E-0381-45AC-8319-DA1E75841877}" destId="{56C7DE8B-F40E-40FC-ABA8-F54851DBA06E}" srcOrd="1" destOrd="2" presId="urn:microsoft.com/office/officeart/2005/8/layout/matrix1"/>
    <dgm:cxn modelId="{26344B16-B3CD-43EB-8FB7-D631B0C83673}" srcId="{2E0BF690-DF61-427E-A8A6-90BC2CBC204D}" destId="{F14246AF-11EE-4FD4-BC8C-A280F7D80A43}" srcOrd="0" destOrd="0" parTransId="{558D7EC0-F42D-419C-880B-94BC984FFB6D}" sibTransId="{49B9771C-987B-4646-A004-0EB692A3B9C8}"/>
    <dgm:cxn modelId="{94D35A2F-DBC3-4B8C-B2A6-97AFDC7ED7C0}" srcId="{2E0BF690-DF61-427E-A8A6-90BC2CBC204D}" destId="{0A906A21-2E6E-4577-9F34-61AEE648984D}" srcOrd="2" destOrd="0" parTransId="{EB7D9EBF-6A37-40FB-9EBB-37AC4632B9A7}" sibTransId="{E51884A7-D538-48B9-8633-4131D402D0BF}"/>
    <dgm:cxn modelId="{BA80E69A-DDC1-4D61-8973-87569580339E}" type="presOf" srcId="{49DEBAE8-5FD8-497C-97D6-E19B46BC5A3B}" destId="{A78B25A2-7E2F-4C12-AB59-A789574A6527}" srcOrd="1" destOrd="4" presId="urn:microsoft.com/office/officeart/2005/8/layout/matrix1"/>
    <dgm:cxn modelId="{A6B126D3-BBFB-4EA0-A7A7-36C3120970F1}" srcId="{4665A71B-4D0D-4A7F-B18B-3E7950EA55A9}" destId="{A6E398A2-84E2-4356-A405-14F6BEED031F}" srcOrd="2" destOrd="0" parTransId="{8F56E419-DB25-493C-B952-1BFF86C896BC}" sibTransId="{B113007A-35C4-4BDD-9AAC-4408CB8C4D00}"/>
    <dgm:cxn modelId="{357DA1D8-5584-4C43-A279-35A870DE90BF}" srcId="{4665A71B-4D0D-4A7F-B18B-3E7950EA55A9}" destId="{7CEA4B2F-9EE6-41AD-A739-0404697CAB5D}" srcOrd="0" destOrd="0" parTransId="{AA638292-5B4F-470E-B09F-EFC6B409642B}" sibTransId="{B745C5EC-3701-43D9-B4CA-BD912711A4DD}"/>
    <dgm:cxn modelId="{28AE4A72-DC7B-473B-8DA9-F2DA98120684}" type="presOf" srcId="{7CEA4B2F-9EE6-41AD-A739-0404697CAB5D}" destId="{A759F457-C331-46EF-8174-36DC9C1DDCB3}" srcOrd="0" destOrd="1" presId="urn:microsoft.com/office/officeart/2005/8/layout/matrix1"/>
    <dgm:cxn modelId="{EDB15553-1279-41FE-B2C2-DDF7D27B817D}" type="presOf" srcId="{935E5D3E-0381-45AC-8319-DA1E75841877}" destId="{50154E06-2EC4-42C3-B820-A0A66DB56BE5}" srcOrd="0" destOrd="2" presId="urn:microsoft.com/office/officeart/2005/8/layout/matrix1"/>
    <dgm:cxn modelId="{A1BD00FE-E412-458D-A635-A13F1F2B4B00}" type="presOf" srcId="{0A906A21-2E6E-4577-9F34-61AEE648984D}" destId="{AB5A3BFF-2506-4A1F-BC44-50A3C36690C1}" srcOrd="1" destOrd="0" presId="urn:microsoft.com/office/officeart/2005/8/layout/matrix1"/>
    <dgm:cxn modelId="{DCC6711D-85EE-4E4E-B7C6-0A12366830BF}" srcId="{4665A71B-4D0D-4A7F-B18B-3E7950EA55A9}" destId="{9B9AE0C8-E756-4332-B3D9-EEA62F35AD8A}" srcOrd="1" destOrd="0" parTransId="{9203CEAB-E512-4928-AE74-14374AE0FF0A}" sibTransId="{CBB4A7AF-19FB-46FC-AA26-779C89A1144F}"/>
    <dgm:cxn modelId="{467EA517-9BA0-4E1C-9C18-60D2C7201EAD}" srcId="{0A906A21-2E6E-4577-9F34-61AEE648984D}" destId="{D20B1A5B-D345-4DFC-AEE1-C4B81D1E96C7}" srcOrd="1" destOrd="0" parTransId="{1E6D76FC-DC3A-4AFA-A941-1DE48E9EF908}" sibTransId="{B0669CF4-9341-4F7C-B785-DFC32E089C49}"/>
    <dgm:cxn modelId="{23691FB5-DBF3-4D43-8EFF-6DA5EB0DD953}" type="presOf" srcId="{28437D82-1E6E-46AC-9D97-9AF6B7E9C70F}" destId="{8752CACD-FB5B-42DD-905C-60BDCF057B31}" srcOrd="0" destOrd="0" presId="urn:microsoft.com/office/officeart/2005/8/layout/matrix1"/>
    <dgm:cxn modelId="{3DE35CD8-7526-45DA-B8DB-0539329959CB}" type="presOf" srcId="{7CEA4B2F-9EE6-41AD-A739-0404697CAB5D}" destId="{C42A5708-39AD-4DB3-A1E3-1D5CE0DB6DF3}" srcOrd="1" destOrd="1" presId="urn:microsoft.com/office/officeart/2005/8/layout/matrix1"/>
    <dgm:cxn modelId="{C40B90AF-8788-4002-BF2C-2BD174AABCEF}" srcId="{2E0BF690-DF61-427E-A8A6-90BC2CBC204D}" destId="{4665A71B-4D0D-4A7F-B18B-3E7950EA55A9}" srcOrd="3" destOrd="0" parTransId="{E8ADDD0A-9011-4045-A5CE-D3F8B4CA772B}" sibTransId="{C68DC180-5E12-4E6A-9867-FFD86EE7BEBC}"/>
    <dgm:cxn modelId="{FF5A27EA-6298-4AFF-891E-A49D7DE8E7B0}" srcId="{0A906A21-2E6E-4577-9F34-61AEE648984D}" destId="{A222DE28-B88B-4B92-AE24-846F7D8A5C30}" srcOrd="0" destOrd="0" parTransId="{7F742688-7CFD-43B0-8C1C-C0DB58816147}" sibTransId="{32ADE1F8-AA73-4C87-90B3-B3F1AEEEEB01}"/>
    <dgm:cxn modelId="{6424EEBD-2A54-4733-A31C-2FAFCDAB3B87}" type="presOf" srcId="{4665A71B-4D0D-4A7F-B18B-3E7950EA55A9}" destId="{C42A5708-39AD-4DB3-A1E3-1D5CE0DB6DF3}" srcOrd="1" destOrd="0" presId="urn:microsoft.com/office/officeart/2005/8/layout/matrix1"/>
    <dgm:cxn modelId="{ACC4D32D-0EEF-4B8A-A2B5-EDAE737067DE}" type="presOf" srcId="{A222DE28-B88B-4B92-AE24-846F7D8A5C30}" destId="{1C03E392-5E01-4563-8336-B405AC38D454}" srcOrd="0" destOrd="1" presId="urn:microsoft.com/office/officeart/2005/8/layout/matrix1"/>
    <dgm:cxn modelId="{24404C5A-5BC8-4C60-A265-09CEC47B9CD8}" srcId="{935E5D3E-0381-45AC-8319-DA1E75841877}" destId="{BEA113A0-BD14-4E7D-8DFA-1D9083C19AEC}" srcOrd="0" destOrd="0" parTransId="{29800023-1DFF-4DC1-B0CF-9E318C4AA397}" sibTransId="{D7F23F83-BADA-4D8E-8E0F-183AD1180979}"/>
    <dgm:cxn modelId="{9DBF59A8-7328-4AD6-B287-9E67F7483C4D}" type="presOf" srcId="{33D4B4BE-4ED8-480F-A364-2EF333E12DDA}" destId="{56C7DE8B-F40E-40FC-ABA8-F54851DBA06E}" srcOrd="1" destOrd="1" presId="urn:microsoft.com/office/officeart/2005/8/layout/matrix1"/>
    <dgm:cxn modelId="{25CC744C-5D3E-4763-BE3B-1D6B1818E466}" type="presOf" srcId="{D20B1A5B-D345-4DFC-AEE1-C4B81D1E96C7}" destId="{AB5A3BFF-2506-4A1F-BC44-50A3C36690C1}" srcOrd="1" destOrd="2" presId="urn:microsoft.com/office/officeart/2005/8/layout/matrix1"/>
    <dgm:cxn modelId="{A93C3128-8E47-4481-A536-F605D12A41C3}" type="presOf" srcId="{34058995-FB9D-41B4-AB8E-349DD7B84F99}" destId="{E21AEEFA-7EC2-4BD1-835F-F14F10E2207C}" srcOrd="0" destOrd="1" presId="urn:microsoft.com/office/officeart/2005/8/layout/matrix1"/>
    <dgm:cxn modelId="{D82BF07D-49FF-41D7-909C-351A3FB439BE}" type="presOf" srcId="{BEA113A0-BD14-4E7D-8DFA-1D9083C19AEC}" destId="{50154E06-2EC4-42C3-B820-A0A66DB56BE5}" srcOrd="0" destOrd="3" presId="urn:microsoft.com/office/officeart/2005/8/layout/matrix1"/>
    <dgm:cxn modelId="{DADD3841-5519-4DE9-AE56-1BAE02E062B2}" type="presOf" srcId="{2E0BF690-DF61-427E-A8A6-90BC2CBC204D}" destId="{7CE048F0-7BA8-4147-B1CB-4454835A0441}" srcOrd="0" destOrd="0" presId="urn:microsoft.com/office/officeart/2005/8/layout/matrix1"/>
    <dgm:cxn modelId="{335E7008-D620-456F-97B3-BE9C3FA3EC62}" type="presOf" srcId="{BCF2AB51-089D-4A30-8E68-1F807FB82FB5}" destId="{E21AEEFA-7EC2-4BD1-835F-F14F10E2207C}" srcOrd="0" destOrd="2" presId="urn:microsoft.com/office/officeart/2005/8/layout/matrix1"/>
    <dgm:cxn modelId="{5865703A-1504-4B00-A8F2-369B1CEED763}" srcId="{F14246AF-11EE-4FD4-BC8C-A280F7D80A43}" destId="{F484D026-893A-4342-B1FF-04D57BDF552B}" srcOrd="2" destOrd="0" parTransId="{2AB03A0F-B2E9-418D-ADE4-1AAAE5922399}" sibTransId="{44C4841D-FC3D-44B1-8F9C-E38A547B0325}"/>
    <dgm:cxn modelId="{46387C1B-55C8-4E57-900C-8F35DB8CBC0A}" type="presOf" srcId="{A222DE28-B88B-4B92-AE24-846F7D8A5C30}" destId="{AB5A3BFF-2506-4A1F-BC44-50A3C36690C1}" srcOrd="1" destOrd="1" presId="urn:microsoft.com/office/officeart/2005/8/layout/matrix1"/>
    <dgm:cxn modelId="{A9A2540C-1B0F-4DFE-B5D5-3B3BEC49B99A}" type="presOf" srcId="{34058995-FB9D-41B4-AB8E-349DD7B84F99}" destId="{A78B25A2-7E2F-4C12-AB59-A789574A6527}" srcOrd="1" destOrd="1" presId="urn:microsoft.com/office/officeart/2005/8/layout/matrix1"/>
    <dgm:cxn modelId="{8F20EA2A-808D-4F69-924C-0D995951BD2C}" srcId="{F14246AF-11EE-4FD4-BC8C-A280F7D80A43}" destId="{34058995-FB9D-41B4-AB8E-349DD7B84F99}" srcOrd="0" destOrd="0" parTransId="{EC3315CB-7F1C-4216-8363-95BAFA316F10}" sibTransId="{3919C8B4-8AC8-40C2-9ACE-709F53999F34}"/>
    <dgm:cxn modelId="{36E86003-CB12-486D-8E05-BF200A6B34C7}" type="presOf" srcId="{33D4B4BE-4ED8-480F-A364-2EF333E12DDA}" destId="{50154E06-2EC4-42C3-B820-A0A66DB56BE5}" srcOrd="0" destOrd="1" presId="urn:microsoft.com/office/officeart/2005/8/layout/matrix1"/>
    <dgm:cxn modelId="{D26DD21B-39AD-47AD-AA79-E547F7330D69}" type="presOf" srcId="{0A906A21-2E6E-4577-9F34-61AEE648984D}" destId="{1C03E392-5E01-4563-8336-B405AC38D454}" srcOrd="0" destOrd="0" presId="urn:microsoft.com/office/officeart/2005/8/layout/matrix1"/>
    <dgm:cxn modelId="{3F012A62-523F-4DC5-A488-82D0772E6F28}" type="presOf" srcId="{D20B1A5B-D345-4DFC-AEE1-C4B81D1E96C7}" destId="{1C03E392-5E01-4563-8336-B405AC38D454}" srcOrd="0" destOrd="2" presId="urn:microsoft.com/office/officeart/2005/8/layout/matrix1"/>
    <dgm:cxn modelId="{8708D595-3CB9-489E-9F6A-F5034FC2D653}" type="presOf" srcId="{E18AEC4F-6679-48D6-A7E2-8A8097DA758B}" destId="{56C7DE8B-F40E-40FC-ABA8-F54851DBA06E}" srcOrd="1" destOrd="4" presId="urn:microsoft.com/office/officeart/2005/8/layout/matrix1"/>
    <dgm:cxn modelId="{9B1EAFA2-563F-4C6A-988B-6F84134B8A28}" srcId="{F14246AF-11EE-4FD4-BC8C-A280F7D80A43}" destId="{BCF2AB51-089D-4A30-8E68-1F807FB82FB5}" srcOrd="1" destOrd="0" parTransId="{96863349-4A00-43C0-A8D2-421105E4DB64}" sibTransId="{C2217A41-D06B-4BDA-B1AF-446107B88A0C}"/>
    <dgm:cxn modelId="{ACB4A77D-D1AC-43B9-A1AA-7D94910FC584}" srcId="{2A6B44DA-4FE4-47E8-A7C4-4C710EC41821}" destId="{33D4B4BE-4ED8-480F-A364-2EF333E12DDA}" srcOrd="0" destOrd="0" parTransId="{CA1D6FD9-7EEF-4BAC-B733-5458BCC78354}" sibTransId="{DE184088-3AC2-47CA-A215-6B49E00A1A10}"/>
    <dgm:cxn modelId="{AB840E2B-4009-40FF-8D77-8BBBC143FBCB}" type="presOf" srcId="{F484D026-893A-4342-B1FF-04D57BDF552B}" destId="{E21AEEFA-7EC2-4BD1-835F-F14F10E2207C}" srcOrd="0" destOrd="3" presId="urn:microsoft.com/office/officeart/2005/8/layout/matrix1"/>
    <dgm:cxn modelId="{9272ACBC-6E77-442C-B34B-8B24CD839D7E}" type="presOf" srcId="{4665A71B-4D0D-4A7F-B18B-3E7950EA55A9}" destId="{A759F457-C331-46EF-8174-36DC9C1DDCB3}" srcOrd="0" destOrd="0" presId="urn:microsoft.com/office/officeart/2005/8/layout/matrix1"/>
    <dgm:cxn modelId="{28AF65E7-5DDA-45AE-A7BB-4DFEFAD94E8B}" srcId="{BEA113A0-BD14-4E7D-8DFA-1D9083C19AEC}" destId="{E18AEC4F-6679-48D6-A7E2-8A8097DA758B}" srcOrd="0" destOrd="0" parTransId="{A4E43BB2-5055-48E7-909C-68A485CD2F87}" sibTransId="{DA45C67D-094C-47AD-9500-5AE009FA3FFC}"/>
    <dgm:cxn modelId="{10FBB2E3-5246-4C6A-9F02-9B9605F08A4E}" srcId="{2E0BF690-DF61-427E-A8A6-90BC2CBC204D}" destId="{2A6B44DA-4FE4-47E8-A7C4-4C710EC41821}" srcOrd="1" destOrd="0" parTransId="{D0DEA65D-0B6C-4E24-82B3-A881ECA87363}" sibTransId="{B6248A67-B3F8-4890-B47E-B5EEBC12EF75}"/>
    <dgm:cxn modelId="{71256E19-E8B9-4AF3-B63C-6BE8B808FFCE}" type="presOf" srcId="{9B9AE0C8-E756-4332-B3D9-EEA62F35AD8A}" destId="{C42A5708-39AD-4DB3-A1E3-1D5CE0DB6DF3}" srcOrd="1" destOrd="2" presId="urn:microsoft.com/office/officeart/2005/8/layout/matrix1"/>
    <dgm:cxn modelId="{44B379DE-FA62-42A7-970A-C35007AB3FF4}" srcId="{33D4B4BE-4ED8-480F-A364-2EF333E12DDA}" destId="{935E5D3E-0381-45AC-8319-DA1E75841877}" srcOrd="0" destOrd="0" parTransId="{11C9DAD2-EC75-45D7-9F98-B209BB6BA954}" sibTransId="{2636536F-0D13-4FCD-9CE0-48CE77A269BD}"/>
    <dgm:cxn modelId="{1691C679-34DE-41F5-B980-2A9FD519DF0B}" type="presOf" srcId="{F484D026-893A-4342-B1FF-04D57BDF552B}" destId="{A78B25A2-7E2F-4C12-AB59-A789574A6527}" srcOrd="1" destOrd="3" presId="urn:microsoft.com/office/officeart/2005/8/layout/matrix1"/>
    <dgm:cxn modelId="{5FCB8DF9-5EFC-419A-B7FC-A4154ED49E95}" type="presOf" srcId="{2A6B44DA-4FE4-47E8-A7C4-4C710EC41821}" destId="{50154E06-2EC4-42C3-B820-A0A66DB56BE5}" srcOrd="0" destOrd="0" presId="urn:microsoft.com/office/officeart/2005/8/layout/matrix1"/>
    <dgm:cxn modelId="{8379BBAE-9AAE-400C-B8BA-BF1F6F826332}" type="presOf" srcId="{A6E398A2-84E2-4356-A405-14F6BEED031F}" destId="{C42A5708-39AD-4DB3-A1E3-1D5CE0DB6DF3}" srcOrd="1" destOrd="3" presId="urn:microsoft.com/office/officeart/2005/8/layout/matrix1"/>
    <dgm:cxn modelId="{221EA2E3-5B3F-4B1D-91EA-D17BEAA4CE2A}" type="presOf" srcId="{F14246AF-11EE-4FD4-BC8C-A280F7D80A43}" destId="{E21AEEFA-7EC2-4BD1-835F-F14F10E2207C}" srcOrd="0" destOrd="0" presId="urn:microsoft.com/office/officeart/2005/8/layout/matrix1"/>
    <dgm:cxn modelId="{45AE4D29-90CA-4E4A-86F0-3E73C82A668D}" type="presOf" srcId="{F14246AF-11EE-4FD4-BC8C-A280F7D80A43}" destId="{A78B25A2-7E2F-4C12-AB59-A789574A6527}" srcOrd="1" destOrd="0" presId="urn:microsoft.com/office/officeart/2005/8/layout/matrix1"/>
    <dgm:cxn modelId="{45BE62BB-AD9F-45E0-A980-1EF8F50DAB4F}" type="presOf" srcId="{2A6B44DA-4FE4-47E8-A7C4-4C710EC41821}" destId="{56C7DE8B-F40E-40FC-ABA8-F54851DBA06E}" srcOrd="1" destOrd="0" presId="urn:microsoft.com/office/officeart/2005/8/layout/matrix1"/>
    <dgm:cxn modelId="{0B297923-25F9-4B48-B5A9-0C08CBF51672}" type="presOf" srcId="{A6E398A2-84E2-4356-A405-14F6BEED031F}" destId="{A759F457-C331-46EF-8174-36DC9C1DDCB3}" srcOrd="0" destOrd="3" presId="urn:microsoft.com/office/officeart/2005/8/layout/matrix1"/>
    <dgm:cxn modelId="{C07E6BC4-D5C2-4051-979D-3ED7B1556877}" type="presOf" srcId="{BEA113A0-BD14-4E7D-8DFA-1D9083C19AEC}" destId="{56C7DE8B-F40E-40FC-ABA8-F54851DBA06E}" srcOrd="1" destOrd="3" presId="urn:microsoft.com/office/officeart/2005/8/layout/matrix1"/>
    <dgm:cxn modelId="{C3B71DB8-D097-4183-91E6-8DE4DA7A3F81}" type="presOf" srcId="{BCF2AB51-089D-4A30-8E68-1F807FB82FB5}" destId="{A78B25A2-7E2F-4C12-AB59-A789574A6527}" srcOrd="1" destOrd="2" presId="urn:microsoft.com/office/officeart/2005/8/layout/matrix1"/>
    <dgm:cxn modelId="{8A90A7B3-0598-48E6-BA5C-8BAD16BED0EB}" type="presParOf" srcId="{8752CACD-FB5B-42DD-905C-60BDCF057B31}" destId="{90EB11F4-7901-4AA2-9CFD-E2510CFF7B4E}" srcOrd="0" destOrd="0" presId="urn:microsoft.com/office/officeart/2005/8/layout/matrix1"/>
    <dgm:cxn modelId="{844ED2E2-DB11-4F3E-A20B-D3A2F4AC5AFC}" type="presParOf" srcId="{90EB11F4-7901-4AA2-9CFD-E2510CFF7B4E}" destId="{E21AEEFA-7EC2-4BD1-835F-F14F10E2207C}" srcOrd="0" destOrd="0" presId="urn:microsoft.com/office/officeart/2005/8/layout/matrix1"/>
    <dgm:cxn modelId="{3A4BA32F-5161-4872-BA8D-DA8DC3581034}" type="presParOf" srcId="{90EB11F4-7901-4AA2-9CFD-E2510CFF7B4E}" destId="{A78B25A2-7E2F-4C12-AB59-A789574A6527}" srcOrd="1" destOrd="0" presId="urn:microsoft.com/office/officeart/2005/8/layout/matrix1"/>
    <dgm:cxn modelId="{3082F4AF-E052-47E7-9C8C-CB8E0754F9DD}" type="presParOf" srcId="{90EB11F4-7901-4AA2-9CFD-E2510CFF7B4E}" destId="{50154E06-2EC4-42C3-B820-A0A66DB56BE5}" srcOrd="2" destOrd="0" presId="urn:microsoft.com/office/officeart/2005/8/layout/matrix1"/>
    <dgm:cxn modelId="{2D334DB5-4F38-4951-A31D-BCF6616D593E}" type="presParOf" srcId="{90EB11F4-7901-4AA2-9CFD-E2510CFF7B4E}" destId="{56C7DE8B-F40E-40FC-ABA8-F54851DBA06E}" srcOrd="3" destOrd="0" presId="urn:microsoft.com/office/officeart/2005/8/layout/matrix1"/>
    <dgm:cxn modelId="{68C15085-9D45-4C7D-ABC0-DEFD2D81B9F4}" type="presParOf" srcId="{90EB11F4-7901-4AA2-9CFD-E2510CFF7B4E}" destId="{1C03E392-5E01-4563-8336-B405AC38D454}" srcOrd="4" destOrd="0" presId="urn:microsoft.com/office/officeart/2005/8/layout/matrix1"/>
    <dgm:cxn modelId="{A7BD7037-8BF5-4660-B408-AA5A4C1E4E9D}" type="presParOf" srcId="{90EB11F4-7901-4AA2-9CFD-E2510CFF7B4E}" destId="{AB5A3BFF-2506-4A1F-BC44-50A3C36690C1}" srcOrd="5" destOrd="0" presId="urn:microsoft.com/office/officeart/2005/8/layout/matrix1"/>
    <dgm:cxn modelId="{1280CE3F-044A-4DD5-B88D-1566E09C90D0}" type="presParOf" srcId="{90EB11F4-7901-4AA2-9CFD-E2510CFF7B4E}" destId="{A759F457-C331-46EF-8174-36DC9C1DDCB3}" srcOrd="6" destOrd="0" presId="urn:microsoft.com/office/officeart/2005/8/layout/matrix1"/>
    <dgm:cxn modelId="{8689D51D-F400-41FC-833A-40AD62F29B0A}" type="presParOf" srcId="{90EB11F4-7901-4AA2-9CFD-E2510CFF7B4E}" destId="{C42A5708-39AD-4DB3-A1E3-1D5CE0DB6DF3}" srcOrd="7" destOrd="0" presId="urn:microsoft.com/office/officeart/2005/8/layout/matrix1"/>
    <dgm:cxn modelId="{E91E4E76-C950-4185-922E-B629B4F24473}" type="presParOf" srcId="{8752CACD-FB5B-42DD-905C-60BDCF057B31}" destId="{7CE048F0-7BA8-4147-B1CB-4454835A044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C95186-4496-435A-864B-378F5CE3B3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419403-EEF2-4A6B-8E86-68FC47BCEDDA}" type="pres">
      <dgm:prSet presAssocID="{79C95186-4496-435A-864B-378F5CE3B3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87BA7EFA-4723-4F11-A37A-706D55845048}" type="presOf" srcId="{79C95186-4496-435A-864B-378F5CE3B355}" destId="{84419403-EEF2-4A6B-8E86-68FC47BCEDDA}" srcOrd="0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EA86FB-74B2-4051-8517-E69C25FDCBD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869B7-2413-4216-BCE3-AF672C06C48E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3600" dirty="0" smtClean="0"/>
            <a:t>Dashboard</a:t>
          </a:r>
          <a:endParaRPr lang="en-US" sz="3600" dirty="0"/>
        </a:p>
      </dgm:t>
    </dgm:pt>
    <dgm:pt modelId="{34732F29-66CA-4DEF-A98A-EF790DB6A10B}" type="parTrans" cxnId="{AB93B30A-947C-43A9-9D54-2D35AC7CFD31}">
      <dgm:prSet/>
      <dgm:spPr/>
      <dgm:t>
        <a:bodyPr/>
        <a:lstStyle/>
        <a:p>
          <a:endParaRPr lang="en-US"/>
        </a:p>
      </dgm:t>
    </dgm:pt>
    <dgm:pt modelId="{5C548CB9-034A-4557-8235-0FCB8571E2E5}" type="sibTrans" cxnId="{AB93B30A-947C-43A9-9D54-2D35AC7CFD31}">
      <dgm:prSet/>
      <dgm:spPr/>
      <dgm:t>
        <a:bodyPr/>
        <a:lstStyle/>
        <a:p>
          <a:endParaRPr lang="en-US"/>
        </a:p>
      </dgm:t>
    </dgm:pt>
    <dgm:pt modelId="{518C7C78-0E39-41E4-A62A-F50CF2E5CB91}">
      <dgm:prSet phldrT="[Text]" custT="1"/>
      <dgm:spPr/>
      <dgm:t>
        <a:bodyPr/>
        <a:lstStyle/>
        <a:p>
          <a:r>
            <a:rPr lang="en-US" sz="2400" dirty="0" smtClean="0"/>
            <a:t>Team Management</a:t>
          </a:r>
          <a:endParaRPr lang="en-US" sz="2400" dirty="0"/>
        </a:p>
      </dgm:t>
    </dgm:pt>
    <dgm:pt modelId="{CCE3B9FC-7159-4802-B699-F2D7D234E051}" type="parTrans" cxnId="{252DE224-4690-481B-A0A7-7C535C02307C}">
      <dgm:prSet/>
      <dgm:spPr/>
      <dgm:t>
        <a:bodyPr/>
        <a:lstStyle/>
        <a:p>
          <a:endParaRPr lang="en-US"/>
        </a:p>
      </dgm:t>
    </dgm:pt>
    <dgm:pt modelId="{10C3A783-74F3-4705-9681-6A0A72B30F22}" type="sibTrans" cxnId="{252DE224-4690-481B-A0A7-7C535C02307C}">
      <dgm:prSet/>
      <dgm:spPr/>
      <dgm:t>
        <a:bodyPr/>
        <a:lstStyle/>
        <a:p>
          <a:endParaRPr lang="en-US"/>
        </a:p>
      </dgm:t>
    </dgm:pt>
    <dgm:pt modelId="{96F087B0-29F1-4D56-9577-A18FF965EA0A}">
      <dgm:prSet phldrT="[Text]" custT="1"/>
      <dgm:spPr/>
      <dgm:t>
        <a:bodyPr/>
        <a:lstStyle/>
        <a:p>
          <a:r>
            <a:rPr lang="en-US" sz="2400" dirty="0" smtClean="0"/>
            <a:t>Incident Management</a:t>
          </a:r>
          <a:endParaRPr lang="en-US" sz="2400" dirty="0"/>
        </a:p>
      </dgm:t>
    </dgm:pt>
    <dgm:pt modelId="{C0C4030E-D896-4C8C-ACEB-EE47204A53B1}" type="parTrans" cxnId="{B69C412A-FA82-45A0-8A08-A89C5662E88A}">
      <dgm:prSet/>
      <dgm:spPr/>
      <dgm:t>
        <a:bodyPr/>
        <a:lstStyle/>
        <a:p>
          <a:endParaRPr lang="en-US"/>
        </a:p>
      </dgm:t>
    </dgm:pt>
    <dgm:pt modelId="{5693A83D-9533-4AC1-A790-486D72998130}" type="sibTrans" cxnId="{B69C412A-FA82-45A0-8A08-A89C5662E88A}">
      <dgm:prSet/>
      <dgm:spPr/>
      <dgm:t>
        <a:bodyPr/>
        <a:lstStyle/>
        <a:p>
          <a:endParaRPr lang="en-US"/>
        </a:p>
      </dgm:t>
    </dgm:pt>
    <dgm:pt modelId="{83BFF5EE-0D74-47F1-9937-004FA081E4DE}">
      <dgm:prSet phldrT="[Text]"/>
      <dgm:spPr/>
      <dgm:t>
        <a:bodyPr/>
        <a:lstStyle/>
        <a:p>
          <a:r>
            <a:rPr lang="en-US" dirty="0" smtClean="0"/>
            <a:t>Task Management</a:t>
          </a:r>
          <a:endParaRPr lang="en-US" dirty="0"/>
        </a:p>
      </dgm:t>
    </dgm:pt>
    <dgm:pt modelId="{102710C6-A62C-4572-B651-F2C8B2442102}" type="parTrans" cxnId="{74D4A51F-8E88-460E-907B-A16B32A9D74F}">
      <dgm:prSet/>
      <dgm:spPr/>
      <dgm:t>
        <a:bodyPr/>
        <a:lstStyle/>
        <a:p>
          <a:endParaRPr lang="en-US"/>
        </a:p>
      </dgm:t>
    </dgm:pt>
    <dgm:pt modelId="{2819843F-5D75-4E78-8ED1-90381A7CB5A4}" type="sibTrans" cxnId="{74D4A51F-8E88-460E-907B-A16B32A9D74F}">
      <dgm:prSet/>
      <dgm:spPr/>
      <dgm:t>
        <a:bodyPr/>
        <a:lstStyle/>
        <a:p>
          <a:endParaRPr lang="en-US"/>
        </a:p>
      </dgm:t>
    </dgm:pt>
    <dgm:pt modelId="{B7F10778-E7F2-4CB8-96C5-60F8257191DE}" type="pres">
      <dgm:prSet presAssocID="{76EA86FB-74B2-4051-8517-E69C25FDCBD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3DA34E2-912C-422F-82A3-1CDDA23DE88A}" type="pres">
      <dgm:prSet presAssocID="{94F869B7-2413-4216-BCE3-AF672C06C48E}" presName="root1" presStyleCnt="0"/>
      <dgm:spPr/>
    </dgm:pt>
    <dgm:pt modelId="{6BDCB971-4A8C-4097-8E5B-F27FAE85C1F9}" type="pres">
      <dgm:prSet presAssocID="{94F869B7-2413-4216-BCE3-AF672C06C48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24EA3C-4C56-423F-A26A-04283CFE26E1}" type="pres">
      <dgm:prSet presAssocID="{94F869B7-2413-4216-BCE3-AF672C06C48E}" presName="level2hierChild" presStyleCnt="0"/>
      <dgm:spPr/>
    </dgm:pt>
    <dgm:pt modelId="{F5D14EEC-2D18-48CA-939F-DE76EAD9FD74}" type="pres">
      <dgm:prSet presAssocID="{CCE3B9FC-7159-4802-B699-F2D7D234E051}" presName="conn2-1" presStyleLbl="parChTrans1D2" presStyleIdx="0" presStyleCnt="3"/>
      <dgm:spPr/>
    </dgm:pt>
    <dgm:pt modelId="{F5A8BA9D-E253-4B51-B72F-3E0751734B9C}" type="pres">
      <dgm:prSet presAssocID="{CCE3B9FC-7159-4802-B699-F2D7D234E051}" presName="connTx" presStyleLbl="parChTrans1D2" presStyleIdx="0" presStyleCnt="3"/>
      <dgm:spPr/>
    </dgm:pt>
    <dgm:pt modelId="{92441617-900A-499B-8BF0-8E97BB2EB8B0}" type="pres">
      <dgm:prSet presAssocID="{518C7C78-0E39-41E4-A62A-F50CF2E5CB91}" presName="root2" presStyleCnt="0"/>
      <dgm:spPr/>
    </dgm:pt>
    <dgm:pt modelId="{1F2A626C-84F0-4EE1-B908-7C0DF34533D3}" type="pres">
      <dgm:prSet presAssocID="{518C7C78-0E39-41E4-A62A-F50CF2E5CB91}" presName="LevelTwoTextNode" presStyleLbl="node2" presStyleIdx="0" presStyleCnt="3" custScaleY="39707">
        <dgm:presLayoutVars>
          <dgm:chPref val="3"/>
        </dgm:presLayoutVars>
      </dgm:prSet>
      <dgm:spPr/>
    </dgm:pt>
    <dgm:pt modelId="{E7B8FD1E-A182-425C-BD28-46F8403BB853}" type="pres">
      <dgm:prSet presAssocID="{518C7C78-0E39-41E4-A62A-F50CF2E5CB91}" presName="level3hierChild" presStyleCnt="0"/>
      <dgm:spPr/>
    </dgm:pt>
    <dgm:pt modelId="{098DC82F-737D-4712-9064-27623C90AEF5}" type="pres">
      <dgm:prSet presAssocID="{C0C4030E-D896-4C8C-ACEB-EE47204A53B1}" presName="conn2-1" presStyleLbl="parChTrans1D2" presStyleIdx="1" presStyleCnt="3"/>
      <dgm:spPr/>
    </dgm:pt>
    <dgm:pt modelId="{554B6288-4A09-477E-B8AA-64E9C1F764FF}" type="pres">
      <dgm:prSet presAssocID="{C0C4030E-D896-4C8C-ACEB-EE47204A53B1}" presName="connTx" presStyleLbl="parChTrans1D2" presStyleIdx="1" presStyleCnt="3"/>
      <dgm:spPr/>
    </dgm:pt>
    <dgm:pt modelId="{9C10BBA0-2600-4169-986F-670F8E9AEF24}" type="pres">
      <dgm:prSet presAssocID="{96F087B0-29F1-4D56-9577-A18FF965EA0A}" presName="root2" presStyleCnt="0"/>
      <dgm:spPr/>
    </dgm:pt>
    <dgm:pt modelId="{EC95113C-396C-4072-81EB-0FE8382A95A4}" type="pres">
      <dgm:prSet presAssocID="{96F087B0-29F1-4D56-9577-A18FF965EA0A}" presName="LevelTwoTextNode" presStyleLbl="node2" presStyleIdx="1" presStyleCnt="3" custScaleY="434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717AF4-5490-43E0-9E96-EE4856CCC5EA}" type="pres">
      <dgm:prSet presAssocID="{96F087B0-29F1-4D56-9577-A18FF965EA0A}" presName="level3hierChild" presStyleCnt="0"/>
      <dgm:spPr/>
    </dgm:pt>
    <dgm:pt modelId="{4C195FAC-4819-43B3-8EE7-F146DEC6E6C3}" type="pres">
      <dgm:prSet presAssocID="{102710C6-A62C-4572-B651-F2C8B2442102}" presName="conn2-1" presStyleLbl="parChTrans1D2" presStyleIdx="2" presStyleCnt="3"/>
      <dgm:spPr/>
    </dgm:pt>
    <dgm:pt modelId="{AFBC3B77-7618-460B-82FB-562F339B28A0}" type="pres">
      <dgm:prSet presAssocID="{102710C6-A62C-4572-B651-F2C8B2442102}" presName="connTx" presStyleLbl="parChTrans1D2" presStyleIdx="2" presStyleCnt="3"/>
      <dgm:spPr/>
    </dgm:pt>
    <dgm:pt modelId="{05EB0BC0-BDC6-4B71-A592-60761043F900}" type="pres">
      <dgm:prSet presAssocID="{83BFF5EE-0D74-47F1-9937-004FA081E4DE}" presName="root2" presStyleCnt="0"/>
      <dgm:spPr/>
    </dgm:pt>
    <dgm:pt modelId="{D737B1B5-DD9D-4268-8CA9-181F7EE5AF6C}" type="pres">
      <dgm:prSet presAssocID="{83BFF5EE-0D74-47F1-9937-004FA081E4DE}" presName="LevelTwoTextNode" presStyleLbl="node2" presStyleIdx="2" presStyleCnt="3" custScaleY="43476">
        <dgm:presLayoutVars>
          <dgm:chPref val="3"/>
        </dgm:presLayoutVars>
      </dgm:prSet>
      <dgm:spPr/>
    </dgm:pt>
    <dgm:pt modelId="{BFE5FBF9-9823-414E-9E08-E4E85F4A6A82}" type="pres">
      <dgm:prSet presAssocID="{83BFF5EE-0D74-47F1-9937-004FA081E4DE}" presName="level3hierChild" presStyleCnt="0"/>
      <dgm:spPr/>
    </dgm:pt>
  </dgm:ptLst>
  <dgm:cxnLst>
    <dgm:cxn modelId="{D9743EEC-9F10-4C5A-B119-52730BE22801}" type="presOf" srcId="{102710C6-A62C-4572-B651-F2C8B2442102}" destId="{4C195FAC-4819-43B3-8EE7-F146DEC6E6C3}" srcOrd="0" destOrd="0" presId="urn:microsoft.com/office/officeart/2008/layout/HorizontalMultiLevelHierarchy"/>
    <dgm:cxn modelId="{77B42766-2B97-4E7C-8F8B-5C348EDC0778}" type="presOf" srcId="{102710C6-A62C-4572-B651-F2C8B2442102}" destId="{AFBC3B77-7618-460B-82FB-562F339B28A0}" srcOrd="1" destOrd="0" presId="urn:microsoft.com/office/officeart/2008/layout/HorizontalMultiLevelHierarchy"/>
    <dgm:cxn modelId="{74D4A51F-8E88-460E-907B-A16B32A9D74F}" srcId="{94F869B7-2413-4216-BCE3-AF672C06C48E}" destId="{83BFF5EE-0D74-47F1-9937-004FA081E4DE}" srcOrd="2" destOrd="0" parTransId="{102710C6-A62C-4572-B651-F2C8B2442102}" sibTransId="{2819843F-5D75-4E78-8ED1-90381A7CB5A4}"/>
    <dgm:cxn modelId="{2423DE2D-B86B-40FF-BEF1-463A9807267A}" type="presOf" srcId="{94F869B7-2413-4216-BCE3-AF672C06C48E}" destId="{6BDCB971-4A8C-4097-8E5B-F27FAE85C1F9}" srcOrd="0" destOrd="0" presId="urn:microsoft.com/office/officeart/2008/layout/HorizontalMultiLevelHierarchy"/>
    <dgm:cxn modelId="{BE476BB1-C527-42A9-831D-78939EE158B0}" type="presOf" srcId="{83BFF5EE-0D74-47F1-9937-004FA081E4DE}" destId="{D737B1B5-DD9D-4268-8CA9-181F7EE5AF6C}" srcOrd="0" destOrd="0" presId="urn:microsoft.com/office/officeart/2008/layout/HorizontalMultiLevelHierarchy"/>
    <dgm:cxn modelId="{F137F10F-764D-4A3C-9E92-4A102800E22D}" type="presOf" srcId="{C0C4030E-D896-4C8C-ACEB-EE47204A53B1}" destId="{554B6288-4A09-477E-B8AA-64E9C1F764FF}" srcOrd="1" destOrd="0" presId="urn:microsoft.com/office/officeart/2008/layout/HorizontalMultiLevelHierarchy"/>
    <dgm:cxn modelId="{8A998C3B-2F2A-4B96-8942-22DA4EBBABC6}" type="presOf" srcId="{CCE3B9FC-7159-4802-B699-F2D7D234E051}" destId="{F5D14EEC-2D18-48CA-939F-DE76EAD9FD74}" srcOrd="0" destOrd="0" presId="urn:microsoft.com/office/officeart/2008/layout/HorizontalMultiLevelHierarchy"/>
    <dgm:cxn modelId="{87371A9E-C3A8-43AA-8F8E-D697BC1C5D75}" type="presOf" srcId="{518C7C78-0E39-41E4-A62A-F50CF2E5CB91}" destId="{1F2A626C-84F0-4EE1-B908-7C0DF34533D3}" srcOrd="0" destOrd="0" presId="urn:microsoft.com/office/officeart/2008/layout/HorizontalMultiLevelHierarchy"/>
    <dgm:cxn modelId="{FCEA5674-C4F9-431B-8175-850E8801253B}" type="presOf" srcId="{96F087B0-29F1-4D56-9577-A18FF965EA0A}" destId="{EC95113C-396C-4072-81EB-0FE8382A95A4}" srcOrd="0" destOrd="0" presId="urn:microsoft.com/office/officeart/2008/layout/HorizontalMultiLevelHierarchy"/>
    <dgm:cxn modelId="{B69C412A-FA82-45A0-8A08-A89C5662E88A}" srcId="{94F869B7-2413-4216-BCE3-AF672C06C48E}" destId="{96F087B0-29F1-4D56-9577-A18FF965EA0A}" srcOrd="1" destOrd="0" parTransId="{C0C4030E-D896-4C8C-ACEB-EE47204A53B1}" sibTransId="{5693A83D-9533-4AC1-A790-486D72998130}"/>
    <dgm:cxn modelId="{252DE224-4690-481B-A0A7-7C535C02307C}" srcId="{94F869B7-2413-4216-BCE3-AF672C06C48E}" destId="{518C7C78-0E39-41E4-A62A-F50CF2E5CB91}" srcOrd="0" destOrd="0" parTransId="{CCE3B9FC-7159-4802-B699-F2D7D234E051}" sibTransId="{10C3A783-74F3-4705-9681-6A0A72B30F22}"/>
    <dgm:cxn modelId="{AB93B30A-947C-43A9-9D54-2D35AC7CFD31}" srcId="{76EA86FB-74B2-4051-8517-E69C25FDCBD2}" destId="{94F869B7-2413-4216-BCE3-AF672C06C48E}" srcOrd="0" destOrd="0" parTransId="{34732F29-66CA-4DEF-A98A-EF790DB6A10B}" sibTransId="{5C548CB9-034A-4557-8235-0FCB8571E2E5}"/>
    <dgm:cxn modelId="{762C009D-EB93-4A7F-8224-129DECBA006C}" type="presOf" srcId="{C0C4030E-D896-4C8C-ACEB-EE47204A53B1}" destId="{098DC82F-737D-4712-9064-27623C90AEF5}" srcOrd="0" destOrd="0" presId="urn:microsoft.com/office/officeart/2008/layout/HorizontalMultiLevelHierarchy"/>
    <dgm:cxn modelId="{B26D7BC3-BE13-427B-903C-C5FC536266BA}" type="presOf" srcId="{76EA86FB-74B2-4051-8517-E69C25FDCBD2}" destId="{B7F10778-E7F2-4CB8-96C5-60F8257191DE}" srcOrd="0" destOrd="0" presId="urn:microsoft.com/office/officeart/2008/layout/HorizontalMultiLevelHierarchy"/>
    <dgm:cxn modelId="{2354D1E8-EC27-45CC-BD7C-2F5D45561035}" type="presOf" srcId="{CCE3B9FC-7159-4802-B699-F2D7D234E051}" destId="{F5A8BA9D-E253-4B51-B72F-3E0751734B9C}" srcOrd="1" destOrd="0" presId="urn:microsoft.com/office/officeart/2008/layout/HorizontalMultiLevelHierarchy"/>
    <dgm:cxn modelId="{C0F9517C-02ED-442F-99B1-1389F6298110}" type="presParOf" srcId="{B7F10778-E7F2-4CB8-96C5-60F8257191DE}" destId="{53DA34E2-912C-422F-82A3-1CDDA23DE88A}" srcOrd="0" destOrd="0" presId="urn:microsoft.com/office/officeart/2008/layout/HorizontalMultiLevelHierarchy"/>
    <dgm:cxn modelId="{0BBC314B-3D5E-4A39-966C-1E51D07A1107}" type="presParOf" srcId="{53DA34E2-912C-422F-82A3-1CDDA23DE88A}" destId="{6BDCB971-4A8C-4097-8E5B-F27FAE85C1F9}" srcOrd="0" destOrd="0" presId="urn:microsoft.com/office/officeart/2008/layout/HorizontalMultiLevelHierarchy"/>
    <dgm:cxn modelId="{33AD44CE-DB2A-4A17-BF83-00B157A64C50}" type="presParOf" srcId="{53DA34E2-912C-422F-82A3-1CDDA23DE88A}" destId="{3A24EA3C-4C56-423F-A26A-04283CFE26E1}" srcOrd="1" destOrd="0" presId="urn:microsoft.com/office/officeart/2008/layout/HorizontalMultiLevelHierarchy"/>
    <dgm:cxn modelId="{D94D3CBA-A29D-4FFF-8370-6A91F700FA15}" type="presParOf" srcId="{3A24EA3C-4C56-423F-A26A-04283CFE26E1}" destId="{F5D14EEC-2D18-48CA-939F-DE76EAD9FD74}" srcOrd="0" destOrd="0" presId="urn:microsoft.com/office/officeart/2008/layout/HorizontalMultiLevelHierarchy"/>
    <dgm:cxn modelId="{E9F5C625-C900-4408-8132-B24B2809FB39}" type="presParOf" srcId="{F5D14EEC-2D18-48CA-939F-DE76EAD9FD74}" destId="{F5A8BA9D-E253-4B51-B72F-3E0751734B9C}" srcOrd="0" destOrd="0" presId="urn:microsoft.com/office/officeart/2008/layout/HorizontalMultiLevelHierarchy"/>
    <dgm:cxn modelId="{A1223031-DDEE-4804-B928-4EC152BADC52}" type="presParOf" srcId="{3A24EA3C-4C56-423F-A26A-04283CFE26E1}" destId="{92441617-900A-499B-8BF0-8E97BB2EB8B0}" srcOrd="1" destOrd="0" presId="urn:microsoft.com/office/officeart/2008/layout/HorizontalMultiLevelHierarchy"/>
    <dgm:cxn modelId="{1023AC06-9C04-4E8C-9F32-B2B1E5EBE4DB}" type="presParOf" srcId="{92441617-900A-499B-8BF0-8E97BB2EB8B0}" destId="{1F2A626C-84F0-4EE1-B908-7C0DF34533D3}" srcOrd="0" destOrd="0" presId="urn:microsoft.com/office/officeart/2008/layout/HorizontalMultiLevelHierarchy"/>
    <dgm:cxn modelId="{806CE0D1-BD19-4BE8-940C-B361AAEB6A4C}" type="presParOf" srcId="{92441617-900A-499B-8BF0-8E97BB2EB8B0}" destId="{E7B8FD1E-A182-425C-BD28-46F8403BB853}" srcOrd="1" destOrd="0" presId="urn:microsoft.com/office/officeart/2008/layout/HorizontalMultiLevelHierarchy"/>
    <dgm:cxn modelId="{7C346C54-0EB2-436D-91CB-CD8A9EBE4365}" type="presParOf" srcId="{3A24EA3C-4C56-423F-A26A-04283CFE26E1}" destId="{098DC82F-737D-4712-9064-27623C90AEF5}" srcOrd="2" destOrd="0" presId="urn:microsoft.com/office/officeart/2008/layout/HorizontalMultiLevelHierarchy"/>
    <dgm:cxn modelId="{E4198C57-C87A-4094-94E1-BCBFDCFC34EC}" type="presParOf" srcId="{098DC82F-737D-4712-9064-27623C90AEF5}" destId="{554B6288-4A09-477E-B8AA-64E9C1F764FF}" srcOrd="0" destOrd="0" presId="urn:microsoft.com/office/officeart/2008/layout/HorizontalMultiLevelHierarchy"/>
    <dgm:cxn modelId="{6F4C8B61-3A3B-4C4C-8E3B-7D69F59395DC}" type="presParOf" srcId="{3A24EA3C-4C56-423F-A26A-04283CFE26E1}" destId="{9C10BBA0-2600-4169-986F-670F8E9AEF24}" srcOrd="3" destOrd="0" presId="urn:microsoft.com/office/officeart/2008/layout/HorizontalMultiLevelHierarchy"/>
    <dgm:cxn modelId="{253DD0E1-3539-4AF6-9831-BE7EDDE71D62}" type="presParOf" srcId="{9C10BBA0-2600-4169-986F-670F8E9AEF24}" destId="{EC95113C-396C-4072-81EB-0FE8382A95A4}" srcOrd="0" destOrd="0" presId="urn:microsoft.com/office/officeart/2008/layout/HorizontalMultiLevelHierarchy"/>
    <dgm:cxn modelId="{516806AF-5D60-4FC5-88B5-B39C821A3842}" type="presParOf" srcId="{9C10BBA0-2600-4169-986F-670F8E9AEF24}" destId="{ED717AF4-5490-43E0-9E96-EE4856CCC5EA}" srcOrd="1" destOrd="0" presId="urn:microsoft.com/office/officeart/2008/layout/HorizontalMultiLevelHierarchy"/>
    <dgm:cxn modelId="{29BBD08C-6A29-464A-9130-6B7970000FDA}" type="presParOf" srcId="{3A24EA3C-4C56-423F-A26A-04283CFE26E1}" destId="{4C195FAC-4819-43B3-8EE7-F146DEC6E6C3}" srcOrd="4" destOrd="0" presId="urn:microsoft.com/office/officeart/2008/layout/HorizontalMultiLevelHierarchy"/>
    <dgm:cxn modelId="{1C47DF65-541A-4E0C-85FF-FE5073517BB4}" type="presParOf" srcId="{4C195FAC-4819-43B3-8EE7-F146DEC6E6C3}" destId="{AFBC3B77-7618-460B-82FB-562F339B28A0}" srcOrd="0" destOrd="0" presId="urn:microsoft.com/office/officeart/2008/layout/HorizontalMultiLevelHierarchy"/>
    <dgm:cxn modelId="{CD0E291F-0C0B-4503-B29F-19475F5236D2}" type="presParOf" srcId="{3A24EA3C-4C56-423F-A26A-04283CFE26E1}" destId="{05EB0BC0-BDC6-4B71-A592-60761043F900}" srcOrd="5" destOrd="0" presId="urn:microsoft.com/office/officeart/2008/layout/HorizontalMultiLevelHierarchy"/>
    <dgm:cxn modelId="{BAC0A486-2D61-4BAF-AB27-E8CF1B6CB181}" type="presParOf" srcId="{05EB0BC0-BDC6-4B71-A592-60761043F900}" destId="{D737B1B5-DD9D-4268-8CA9-181F7EE5AF6C}" srcOrd="0" destOrd="0" presId="urn:microsoft.com/office/officeart/2008/layout/HorizontalMultiLevelHierarchy"/>
    <dgm:cxn modelId="{F38A06D0-2DA8-4C09-8E73-DD4E253547D8}" type="presParOf" srcId="{05EB0BC0-BDC6-4B71-A592-60761043F900}" destId="{BFE5FBF9-9823-414E-9E08-E4E85F4A6A8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F6F799-DB3F-4213-9252-44F0C7AE6ACD}">
      <dsp:nvSpPr>
        <dsp:cNvPr id="0" name=""/>
        <dsp:cNvSpPr/>
      </dsp:nvSpPr>
      <dsp:spPr>
        <a:xfrm>
          <a:off x="4996093" y="4011282"/>
          <a:ext cx="3326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2658" y="4572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154106" y="4048686"/>
        <a:ext cx="16632" cy="16632"/>
      </dsp:txXfrm>
    </dsp:sp>
    <dsp:sp modelId="{32DD0739-F15C-4A39-A14F-61E2D65F9D9E}">
      <dsp:nvSpPr>
        <dsp:cNvPr id="0" name=""/>
        <dsp:cNvSpPr/>
      </dsp:nvSpPr>
      <dsp:spPr>
        <a:xfrm>
          <a:off x="3000141" y="2313840"/>
          <a:ext cx="332658" cy="17431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6329" y="0"/>
              </a:lnTo>
              <a:lnTo>
                <a:pt x="166329" y="1743161"/>
              </a:lnTo>
              <a:lnTo>
                <a:pt x="332658" y="174316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3122105" y="3141056"/>
        <a:ext cx="88730" cy="88730"/>
      </dsp:txXfrm>
    </dsp:sp>
    <dsp:sp modelId="{C044846F-5477-402A-B602-10E855A79305}">
      <dsp:nvSpPr>
        <dsp:cNvPr id="0" name=""/>
        <dsp:cNvSpPr/>
      </dsp:nvSpPr>
      <dsp:spPr>
        <a:xfrm>
          <a:off x="4996093" y="3377405"/>
          <a:ext cx="3326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2658" y="4572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154106" y="3414809"/>
        <a:ext cx="16632" cy="16632"/>
      </dsp:txXfrm>
    </dsp:sp>
    <dsp:sp modelId="{35A13300-7249-49C3-99BE-38DD24CA122F}">
      <dsp:nvSpPr>
        <dsp:cNvPr id="0" name=""/>
        <dsp:cNvSpPr/>
      </dsp:nvSpPr>
      <dsp:spPr>
        <a:xfrm>
          <a:off x="3000141" y="2313840"/>
          <a:ext cx="332658" cy="11092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6329" y="0"/>
              </a:lnTo>
              <a:lnTo>
                <a:pt x="166329" y="1109284"/>
              </a:lnTo>
              <a:lnTo>
                <a:pt x="332658" y="110928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37518" y="2839530"/>
        <a:ext cx="57904" cy="57904"/>
      </dsp:txXfrm>
    </dsp:sp>
    <dsp:sp modelId="{EE23032F-FE59-4F6E-A0E5-696023AE1F8B}">
      <dsp:nvSpPr>
        <dsp:cNvPr id="0" name=""/>
        <dsp:cNvSpPr/>
      </dsp:nvSpPr>
      <dsp:spPr>
        <a:xfrm>
          <a:off x="4996093" y="2743528"/>
          <a:ext cx="3326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2658" y="4572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154106" y="2780932"/>
        <a:ext cx="16632" cy="16632"/>
      </dsp:txXfrm>
    </dsp:sp>
    <dsp:sp modelId="{B30F441F-0886-4484-B91A-F98CB77232C8}">
      <dsp:nvSpPr>
        <dsp:cNvPr id="0" name=""/>
        <dsp:cNvSpPr/>
      </dsp:nvSpPr>
      <dsp:spPr>
        <a:xfrm>
          <a:off x="3000141" y="2313840"/>
          <a:ext cx="332658" cy="4754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6329" y="0"/>
              </a:lnTo>
              <a:lnTo>
                <a:pt x="166329" y="475407"/>
              </a:lnTo>
              <a:lnTo>
                <a:pt x="332658" y="47540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51965" y="2537038"/>
        <a:ext cx="29011" cy="29011"/>
      </dsp:txXfrm>
    </dsp:sp>
    <dsp:sp modelId="{FAA56126-FBBA-4DD8-BDBD-533802C2277D}">
      <dsp:nvSpPr>
        <dsp:cNvPr id="0" name=""/>
        <dsp:cNvSpPr/>
      </dsp:nvSpPr>
      <dsp:spPr>
        <a:xfrm>
          <a:off x="4996093" y="1838432"/>
          <a:ext cx="332658" cy="316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6329" y="0"/>
              </a:lnTo>
              <a:lnTo>
                <a:pt x="166329" y="316938"/>
              </a:lnTo>
              <a:lnTo>
                <a:pt x="332658" y="31693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150936" y="1985415"/>
        <a:ext cx="22973" cy="22973"/>
      </dsp:txXfrm>
    </dsp:sp>
    <dsp:sp modelId="{9F71A404-C144-4F43-90D2-F3FF289354DA}">
      <dsp:nvSpPr>
        <dsp:cNvPr id="0" name=""/>
        <dsp:cNvSpPr/>
      </dsp:nvSpPr>
      <dsp:spPr>
        <a:xfrm>
          <a:off x="4996093" y="1521494"/>
          <a:ext cx="332658" cy="316938"/>
        </a:xfrm>
        <a:custGeom>
          <a:avLst/>
          <a:gdLst/>
          <a:ahLst/>
          <a:cxnLst/>
          <a:rect l="0" t="0" r="0" b="0"/>
          <a:pathLst>
            <a:path>
              <a:moveTo>
                <a:pt x="0" y="316938"/>
              </a:moveTo>
              <a:lnTo>
                <a:pt x="166329" y="316938"/>
              </a:lnTo>
              <a:lnTo>
                <a:pt x="166329" y="0"/>
              </a:lnTo>
              <a:lnTo>
                <a:pt x="332658" y="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150936" y="1668476"/>
        <a:ext cx="22973" cy="22973"/>
      </dsp:txXfrm>
    </dsp:sp>
    <dsp:sp modelId="{B7EA80E4-BFCC-4CAA-9AE5-1E0053BD3763}">
      <dsp:nvSpPr>
        <dsp:cNvPr id="0" name=""/>
        <dsp:cNvSpPr/>
      </dsp:nvSpPr>
      <dsp:spPr>
        <a:xfrm>
          <a:off x="3000141" y="1838432"/>
          <a:ext cx="332658" cy="475407"/>
        </a:xfrm>
        <a:custGeom>
          <a:avLst/>
          <a:gdLst/>
          <a:ahLst/>
          <a:cxnLst/>
          <a:rect l="0" t="0" r="0" b="0"/>
          <a:pathLst>
            <a:path>
              <a:moveTo>
                <a:pt x="0" y="475407"/>
              </a:moveTo>
              <a:lnTo>
                <a:pt x="166329" y="475407"/>
              </a:lnTo>
              <a:lnTo>
                <a:pt x="166329" y="0"/>
              </a:lnTo>
              <a:lnTo>
                <a:pt x="332658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51965" y="2061630"/>
        <a:ext cx="29011" cy="29011"/>
      </dsp:txXfrm>
    </dsp:sp>
    <dsp:sp modelId="{0A087EFE-C3EA-4FFB-9D0C-9D834B0DCF8F}">
      <dsp:nvSpPr>
        <dsp:cNvPr id="0" name=""/>
        <dsp:cNvSpPr/>
      </dsp:nvSpPr>
      <dsp:spPr>
        <a:xfrm>
          <a:off x="4996093" y="570678"/>
          <a:ext cx="332658" cy="316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6329" y="0"/>
              </a:lnTo>
              <a:lnTo>
                <a:pt x="166329" y="316938"/>
              </a:lnTo>
              <a:lnTo>
                <a:pt x="332658" y="31693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150936" y="717661"/>
        <a:ext cx="22973" cy="22973"/>
      </dsp:txXfrm>
    </dsp:sp>
    <dsp:sp modelId="{DFD55D35-2D58-40C6-81B1-37DDFA71A1D8}">
      <dsp:nvSpPr>
        <dsp:cNvPr id="0" name=""/>
        <dsp:cNvSpPr/>
      </dsp:nvSpPr>
      <dsp:spPr>
        <a:xfrm>
          <a:off x="4996093" y="253740"/>
          <a:ext cx="332658" cy="316938"/>
        </a:xfrm>
        <a:custGeom>
          <a:avLst/>
          <a:gdLst/>
          <a:ahLst/>
          <a:cxnLst/>
          <a:rect l="0" t="0" r="0" b="0"/>
          <a:pathLst>
            <a:path>
              <a:moveTo>
                <a:pt x="0" y="316938"/>
              </a:moveTo>
              <a:lnTo>
                <a:pt x="166329" y="316938"/>
              </a:lnTo>
              <a:lnTo>
                <a:pt x="166329" y="0"/>
              </a:lnTo>
              <a:lnTo>
                <a:pt x="332658" y="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150936" y="400722"/>
        <a:ext cx="22973" cy="22973"/>
      </dsp:txXfrm>
    </dsp:sp>
    <dsp:sp modelId="{6DA4DFDD-4E49-42F2-8060-E65D6ED66E02}">
      <dsp:nvSpPr>
        <dsp:cNvPr id="0" name=""/>
        <dsp:cNvSpPr/>
      </dsp:nvSpPr>
      <dsp:spPr>
        <a:xfrm>
          <a:off x="3000141" y="570678"/>
          <a:ext cx="332658" cy="1743161"/>
        </a:xfrm>
        <a:custGeom>
          <a:avLst/>
          <a:gdLst/>
          <a:ahLst/>
          <a:cxnLst/>
          <a:rect l="0" t="0" r="0" b="0"/>
          <a:pathLst>
            <a:path>
              <a:moveTo>
                <a:pt x="0" y="1743161"/>
              </a:moveTo>
              <a:lnTo>
                <a:pt x="166329" y="1743161"/>
              </a:lnTo>
              <a:lnTo>
                <a:pt x="166329" y="0"/>
              </a:lnTo>
              <a:lnTo>
                <a:pt x="332658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3122105" y="1397894"/>
        <a:ext cx="88730" cy="88730"/>
      </dsp:txXfrm>
    </dsp:sp>
    <dsp:sp modelId="{352812E5-7F76-470A-9C07-1EC868987F27}">
      <dsp:nvSpPr>
        <dsp:cNvPr id="0" name=""/>
        <dsp:cNvSpPr/>
      </dsp:nvSpPr>
      <dsp:spPr>
        <a:xfrm rot="16200000">
          <a:off x="1412112" y="2060289"/>
          <a:ext cx="2668956" cy="507101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Dashboard (Incidents and Volunteers)</a:t>
          </a:r>
          <a:endParaRPr lang="en-US" sz="1700" kern="1200" dirty="0"/>
        </a:p>
      </dsp:txBody>
      <dsp:txXfrm>
        <a:off x="1412112" y="2060289"/>
        <a:ext cx="2668956" cy="507101"/>
      </dsp:txXfrm>
    </dsp:sp>
    <dsp:sp modelId="{4EA6A6D2-4A7B-4850-B138-A370AADC4835}">
      <dsp:nvSpPr>
        <dsp:cNvPr id="0" name=""/>
        <dsp:cNvSpPr/>
      </dsp:nvSpPr>
      <dsp:spPr>
        <a:xfrm>
          <a:off x="3332800" y="317127"/>
          <a:ext cx="1663293" cy="507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Communication </a:t>
          </a:r>
          <a:endParaRPr lang="en-US" sz="1700" kern="1200" dirty="0"/>
        </a:p>
      </dsp:txBody>
      <dsp:txXfrm>
        <a:off x="3332800" y="317127"/>
        <a:ext cx="1663293" cy="507101"/>
      </dsp:txXfrm>
    </dsp:sp>
    <dsp:sp modelId="{453C9FCB-B0CD-4110-BD5D-053E87D98847}">
      <dsp:nvSpPr>
        <dsp:cNvPr id="0" name=""/>
        <dsp:cNvSpPr/>
      </dsp:nvSpPr>
      <dsp:spPr>
        <a:xfrm>
          <a:off x="5328752" y="189"/>
          <a:ext cx="1663293" cy="507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Broadcast Volunteers</a:t>
          </a:r>
          <a:endParaRPr lang="en-US" sz="1700" kern="1200" dirty="0"/>
        </a:p>
      </dsp:txBody>
      <dsp:txXfrm>
        <a:off x="5328752" y="189"/>
        <a:ext cx="1663293" cy="507101"/>
      </dsp:txXfrm>
    </dsp:sp>
    <dsp:sp modelId="{E244B49B-3D89-419C-B190-481B2A4FC605}">
      <dsp:nvSpPr>
        <dsp:cNvPr id="0" name=""/>
        <dsp:cNvSpPr/>
      </dsp:nvSpPr>
      <dsp:spPr>
        <a:xfrm>
          <a:off x="5328752" y="634066"/>
          <a:ext cx="1663293" cy="507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 Incident or Task </a:t>
          </a:r>
          <a:endParaRPr lang="en-US" sz="1700" kern="1200" dirty="0"/>
        </a:p>
      </dsp:txBody>
      <dsp:txXfrm>
        <a:off x="5328752" y="634066"/>
        <a:ext cx="1663293" cy="507101"/>
      </dsp:txXfrm>
    </dsp:sp>
    <dsp:sp modelId="{275BB113-884A-4675-9B72-A260A51A6F1C}">
      <dsp:nvSpPr>
        <dsp:cNvPr id="0" name=""/>
        <dsp:cNvSpPr/>
      </dsp:nvSpPr>
      <dsp:spPr>
        <a:xfrm>
          <a:off x="3332800" y="1584882"/>
          <a:ext cx="1663293" cy="507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Incident</a:t>
          </a:r>
          <a:endParaRPr lang="en-US" sz="1700" kern="1200" dirty="0"/>
        </a:p>
      </dsp:txBody>
      <dsp:txXfrm>
        <a:off x="3332800" y="1584882"/>
        <a:ext cx="1663293" cy="507101"/>
      </dsp:txXfrm>
    </dsp:sp>
    <dsp:sp modelId="{C452A919-18C9-456D-8817-6C482E20D130}">
      <dsp:nvSpPr>
        <dsp:cNvPr id="0" name=""/>
        <dsp:cNvSpPr/>
      </dsp:nvSpPr>
      <dsp:spPr>
        <a:xfrm>
          <a:off x="5328752" y="1267943"/>
          <a:ext cx="1663293" cy="507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Create Incidents</a:t>
          </a:r>
          <a:endParaRPr lang="en-US" sz="1700" kern="1200" dirty="0"/>
        </a:p>
      </dsp:txBody>
      <dsp:txXfrm>
        <a:off x="5328752" y="1267943"/>
        <a:ext cx="1663293" cy="507101"/>
      </dsp:txXfrm>
    </dsp:sp>
    <dsp:sp modelId="{E3BB2D02-020F-482D-B296-2356FD7B24FC}">
      <dsp:nvSpPr>
        <dsp:cNvPr id="0" name=""/>
        <dsp:cNvSpPr/>
      </dsp:nvSpPr>
      <dsp:spPr>
        <a:xfrm>
          <a:off x="5328752" y="1901820"/>
          <a:ext cx="1663293" cy="507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Add Situations</a:t>
          </a:r>
          <a:endParaRPr lang="en-US" sz="1700" kern="1200" dirty="0"/>
        </a:p>
      </dsp:txBody>
      <dsp:txXfrm>
        <a:off x="5328752" y="1901820"/>
        <a:ext cx="1663293" cy="507101"/>
      </dsp:txXfrm>
    </dsp:sp>
    <dsp:sp modelId="{F271A872-06EC-44D3-A100-311F14004042}">
      <dsp:nvSpPr>
        <dsp:cNvPr id="0" name=""/>
        <dsp:cNvSpPr/>
      </dsp:nvSpPr>
      <dsp:spPr>
        <a:xfrm>
          <a:off x="3332800" y="2535697"/>
          <a:ext cx="1663293" cy="507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Inventory</a:t>
          </a:r>
          <a:endParaRPr lang="en-US" sz="1700" kern="1200" dirty="0"/>
        </a:p>
      </dsp:txBody>
      <dsp:txXfrm>
        <a:off x="3332800" y="2535697"/>
        <a:ext cx="1663293" cy="507101"/>
      </dsp:txXfrm>
    </dsp:sp>
    <dsp:sp modelId="{B94493B3-F68C-464B-9E06-6E42177A1275}">
      <dsp:nvSpPr>
        <dsp:cNvPr id="0" name=""/>
        <dsp:cNvSpPr/>
      </dsp:nvSpPr>
      <dsp:spPr>
        <a:xfrm>
          <a:off x="5328752" y="2535697"/>
          <a:ext cx="1663293" cy="507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Create and Manage</a:t>
          </a:r>
          <a:endParaRPr lang="en-US" sz="1700" kern="1200" dirty="0"/>
        </a:p>
      </dsp:txBody>
      <dsp:txXfrm>
        <a:off x="5328752" y="2535697"/>
        <a:ext cx="1663293" cy="507101"/>
      </dsp:txXfrm>
    </dsp:sp>
    <dsp:sp modelId="{850C5FE0-92A4-4C26-B278-9407B64C8633}">
      <dsp:nvSpPr>
        <dsp:cNvPr id="0" name=""/>
        <dsp:cNvSpPr/>
      </dsp:nvSpPr>
      <dsp:spPr>
        <a:xfrm>
          <a:off x="3332800" y="3169574"/>
          <a:ext cx="1663293" cy="507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Volunteer</a:t>
          </a:r>
          <a:endParaRPr lang="en-US" sz="1700" kern="1200" dirty="0"/>
        </a:p>
      </dsp:txBody>
      <dsp:txXfrm>
        <a:off x="3332800" y="3169574"/>
        <a:ext cx="1663293" cy="507101"/>
      </dsp:txXfrm>
    </dsp:sp>
    <dsp:sp modelId="{18047481-EB7D-446B-8FA3-E0D5F797A279}">
      <dsp:nvSpPr>
        <dsp:cNvPr id="0" name=""/>
        <dsp:cNvSpPr/>
      </dsp:nvSpPr>
      <dsp:spPr>
        <a:xfrm>
          <a:off x="5328752" y="3169574"/>
          <a:ext cx="1663293" cy="507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Manage Status and Edit Profiles</a:t>
          </a:r>
          <a:endParaRPr lang="en-US" sz="1700" kern="1200" dirty="0"/>
        </a:p>
      </dsp:txBody>
      <dsp:txXfrm>
        <a:off x="5328752" y="3169574"/>
        <a:ext cx="1663293" cy="507101"/>
      </dsp:txXfrm>
    </dsp:sp>
    <dsp:sp modelId="{72CC427F-5A23-4B17-BF27-E5AD8ED4D4F2}">
      <dsp:nvSpPr>
        <dsp:cNvPr id="0" name=""/>
        <dsp:cNvSpPr/>
      </dsp:nvSpPr>
      <dsp:spPr>
        <a:xfrm>
          <a:off x="3332800" y="3803451"/>
          <a:ext cx="1663293" cy="507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Help</a:t>
          </a:r>
          <a:endParaRPr lang="en-US" sz="1700" kern="1200" dirty="0"/>
        </a:p>
      </dsp:txBody>
      <dsp:txXfrm>
        <a:off x="3332800" y="3803451"/>
        <a:ext cx="1663293" cy="507101"/>
      </dsp:txXfrm>
    </dsp:sp>
    <dsp:sp modelId="{C1660616-CD9A-4D8C-887A-BD7D4667EEBE}">
      <dsp:nvSpPr>
        <dsp:cNvPr id="0" name=""/>
        <dsp:cNvSpPr/>
      </dsp:nvSpPr>
      <dsp:spPr>
        <a:xfrm>
          <a:off x="5328752" y="3803451"/>
          <a:ext cx="1663293" cy="507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Add  Help Manuals </a:t>
          </a:r>
          <a:endParaRPr lang="en-US" sz="1700" kern="1200" dirty="0"/>
        </a:p>
      </dsp:txBody>
      <dsp:txXfrm>
        <a:off x="5328752" y="3803451"/>
        <a:ext cx="1663293" cy="5071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2074C-2494-4008-8A19-3DD8ED09E91B}">
      <dsp:nvSpPr>
        <dsp:cNvPr id="0" name=""/>
        <dsp:cNvSpPr/>
      </dsp:nvSpPr>
      <dsp:spPr>
        <a:xfrm>
          <a:off x="5130784" y="4706563"/>
          <a:ext cx="418623" cy="3988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9311" y="0"/>
              </a:lnTo>
              <a:lnTo>
                <a:pt x="209311" y="398841"/>
              </a:lnTo>
              <a:lnTo>
                <a:pt x="418623" y="398841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25641" y="4891529"/>
        <a:ext cx="28910" cy="28910"/>
      </dsp:txXfrm>
    </dsp:sp>
    <dsp:sp modelId="{6D773BAF-EC94-468D-8445-28D5FA8C943A}">
      <dsp:nvSpPr>
        <dsp:cNvPr id="0" name=""/>
        <dsp:cNvSpPr/>
      </dsp:nvSpPr>
      <dsp:spPr>
        <a:xfrm>
          <a:off x="5130784" y="4307722"/>
          <a:ext cx="418623" cy="398841"/>
        </a:xfrm>
        <a:custGeom>
          <a:avLst/>
          <a:gdLst/>
          <a:ahLst/>
          <a:cxnLst/>
          <a:rect l="0" t="0" r="0" b="0"/>
          <a:pathLst>
            <a:path>
              <a:moveTo>
                <a:pt x="0" y="398841"/>
              </a:moveTo>
              <a:lnTo>
                <a:pt x="209311" y="398841"/>
              </a:lnTo>
              <a:lnTo>
                <a:pt x="209311" y="0"/>
              </a:lnTo>
              <a:lnTo>
                <a:pt x="418623" y="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25641" y="4492687"/>
        <a:ext cx="28910" cy="28910"/>
      </dsp:txXfrm>
    </dsp:sp>
    <dsp:sp modelId="{35A13300-7249-49C3-99BE-38DD24CA122F}">
      <dsp:nvSpPr>
        <dsp:cNvPr id="0" name=""/>
        <dsp:cNvSpPr/>
      </dsp:nvSpPr>
      <dsp:spPr>
        <a:xfrm>
          <a:off x="2619043" y="2712357"/>
          <a:ext cx="418623" cy="1994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9311" y="0"/>
              </a:lnTo>
              <a:lnTo>
                <a:pt x="209311" y="1994205"/>
              </a:lnTo>
              <a:lnTo>
                <a:pt x="418623" y="19942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2777413" y="3658519"/>
        <a:ext cx="101883" cy="101883"/>
      </dsp:txXfrm>
    </dsp:sp>
    <dsp:sp modelId="{0FBE1C5B-E199-48A1-9A6D-7FA618F8AD91}">
      <dsp:nvSpPr>
        <dsp:cNvPr id="0" name=""/>
        <dsp:cNvSpPr/>
      </dsp:nvSpPr>
      <dsp:spPr>
        <a:xfrm>
          <a:off x="5130784" y="2415141"/>
          <a:ext cx="418623" cy="10948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9311" y="0"/>
              </a:lnTo>
              <a:lnTo>
                <a:pt x="209311" y="1094898"/>
              </a:lnTo>
              <a:lnTo>
                <a:pt x="418623" y="109489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10791" y="2933285"/>
        <a:ext cx="58609" cy="58609"/>
      </dsp:txXfrm>
    </dsp:sp>
    <dsp:sp modelId="{BD16E12E-40FB-4721-8646-424BD9614CD6}">
      <dsp:nvSpPr>
        <dsp:cNvPr id="0" name=""/>
        <dsp:cNvSpPr/>
      </dsp:nvSpPr>
      <dsp:spPr>
        <a:xfrm>
          <a:off x="5130784" y="2415141"/>
          <a:ext cx="418623" cy="2972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9311" y="0"/>
              </a:lnTo>
              <a:lnTo>
                <a:pt x="209311" y="297216"/>
              </a:lnTo>
              <a:lnTo>
                <a:pt x="418623" y="29721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27261" y="2550914"/>
        <a:ext cx="25670" cy="25670"/>
      </dsp:txXfrm>
    </dsp:sp>
    <dsp:sp modelId="{EE23032F-FE59-4F6E-A0E5-696023AE1F8B}">
      <dsp:nvSpPr>
        <dsp:cNvPr id="0" name=""/>
        <dsp:cNvSpPr/>
      </dsp:nvSpPr>
      <dsp:spPr>
        <a:xfrm>
          <a:off x="5130784" y="1914675"/>
          <a:ext cx="418623" cy="500465"/>
        </a:xfrm>
        <a:custGeom>
          <a:avLst/>
          <a:gdLst/>
          <a:ahLst/>
          <a:cxnLst/>
          <a:rect l="0" t="0" r="0" b="0"/>
          <a:pathLst>
            <a:path>
              <a:moveTo>
                <a:pt x="0" y="500465"/>
              </a:moveTo>
              <a:lnTo>
                <a:pt x="209311" y="500465"/>
              </a:lnTo>
              <a:lnTo>
                <a:pt x="209311" y="0"/>
              </a:lnTo>
              <a:lnTo>
                <a:pt x="418623" y="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23785" y="2148597"/>
        <a:ext cx="32623" cy="32623"/>
      </dsp:txXfrm>
    </dsp:sp>
    <dsp:sp modelId="{B30F441F-0886-4484-B91A-F98CB77232C8}">
      <dsp:nvSpPr>
        <dsp:cNvPr id="0" name=""/>
        <dsp:cNvSpPr/>
      </dsp:nvSpPr>
      <dsp:spPr>
        <a:xfrm>
          <a:off x="2619043" y="2415141"/>
          <a:ext cx="418623" cy="297216"/>
        </a:xfrm>
        <a:custGeom>
          <a:avLst/>
          <a:gdLst/>
          <a:ahLst/>
          <a:cxnLst/>
          <a:rect l="0" t="0" r="0" b="0"/>
          <a:pathLst>
            <a:path>
              <a:moveTo>
                <a:pt x="0" y="297216"/>
              </a:moveTo>
              <a:lnTo>
                <a:pt x="209311" y="297216"/>
              </a:lnTo>
              <a:lnTo>
                <a:pt x="209311" y="0"/>
              </a:lnTo>
              <a:lnTo>
                <a:pt x="418623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815519" y="2550914"/>
        <a:ext cx="25670" cy="25670"/>
      </dsp:txXfrm>
    </dsp:sp>
    <dsp:sp modelId="{FAA56126-FBBA-4DD8-BDBD-533802C2277D}">
      <dsp:nvSpPr>
        <dsp:cNvPr id="0" name=""/>
        <dsp:cNvSpPr/>
      </dsp:nvSpPr>
      <dsp:spPr>
        <a:xfrm>
          <a:off x="5130784" y="718152"/>
          <a:ext cx="418623" cy="3988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9311" y="0"/>
              </a:lnTo>
              <a:lnTo>
                <a:pt x="209311" y="398841"/>
              </a:lnTo>
              <a:lnTo>
                <a:pt x="418623" y="398841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25641" y="903117"/>
        <a:ext cx="28910" cy="28910"/>
      </dsp:txXfrm>
    </dsp:sp>
    <dsp:sp modelId="{9F71A404-C144-4F43-90D2-F3FF289354DA}">
      <dsp:nvSpPr>
        <dsp:cNvPr id="0" name=""/>
        <dsp:cNvSpPr/>
      </dsp:nvSpPr>
      <dsp:spPr>
        <a:xfrm>
          <a:off x="5130784" y="319311"/>
          <a:ext cx="418623" cy="398841"/>
        </a:xfrm>
        <a:custGeom>
          <a:avLst/>
          <a:gdLst/>
          <a:ahLst/>
          <a:cxnLst/>
          <a:rect l="0" t="0" r="0" b="0"/>
          <a:pathLst>
            <a:path>
              <a:moveTo>
                <a:pt x="0" y="398841"/>
              </a:moveTo>
              <a:lnTo>
                <a:pt x="209311" y="398841"/>
              </a:lnTo>
              <a:lnTo>
                <a:pt x="209311" y="0"/>
              </a:lnTo>
              <a:lnTo>
                <a:pt x="418623" y="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25641" y="504276"/>
        <a:ext cx="28910" cy="28910"/>
      </dsp:txXfrm>
    </dsp:sp>
    <dsp:sp modelId="{B7EA80E4-BFCC-4CAA-9AE5-1E0053BD3763}">
      <dsp:nvSpPr>
        <dsp:cNvPr id="0" name=""/>
        <dsp:cNvSpPr/>
      </dsp:nvSpPr>
      <dsp:spPr>
        <a:xfrm>
          <a:off x="2619043" y="718152"/>
          <a:ext cx="418623" cy="1994205"/>
        </a:xfrm>
        <a:custGeom>
          <a:avLst/>
          <a:gdLst/>
          <a:ahLst/>
          <a:cxnLst/>
          <a:rect l="0" t="0" r="0" b="0"/>
          <a:pathLst>
            <a:path>
              <a:moveTo>
                <a:pt x="0" y="1994205"/>
              </a:moveTo>
              <a:lnTo>
                <a:pt x="209311" y="1994205"/>
              </a:lnTo>
              <a:lnTo>
                <a:pt x="209311" y="0"/>
              </a:lnTo>
              <a:lnTo>
                <a:pt x="418623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2777413" y="1664313"/>
        <a:ext cx="101883" cy="101883"/>
      </dsp:txXfrm>
    </dsp:sp>
    <dsp:sp modelId="{352812E5-7F76-470A-9C07-1EC868987F27}">
      <dsp:nvSpPr>
        <dsp:cNvPr id="0" name=""/>
        <dsp:cNvSpPr/>
      </dsp:nvSpPr>
      <dsp:spPr>
        <a:xfrm rot="16200000">
          <a:off x="620639" y="2393285"/>
          <a:ext cx="3358662" cy="638145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Dashboard</a:t>
          </a:r>
          <a:endParaRPr lang="en-US" sz="4100" kern="1200" dirty="0"/>
        </a:p>
      </dsp:txBody>
      <dsp:txXfrm>
        <a:off x="620639" y="2393285"/>
        <a:ext cx="3358662" cy="638145"/>
      </dsp:txXfrm>
    </dsp:sp>
    <dsp:sp modelId="{275BB113-884A-4675-9B72-A260A51A6F1C}">
      <dsp:nvSpPr>
        <dsp:cNvPr id="0" name=""/>
        <dsp:cNvSpPr/>
      </dsp:nvSpPr>
      <dsp:spPr>
        <a:xfrm>
          <a:off x="3037666" y="399079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Incident</a:t>
          </a:r>
          <a:endParaRPr lang="en-US" sz="2100" kern="1200" dirty="0"/>
        </a:p>
      </dsp:txBody>
      <dsp:txXfrm>
        <a:off x="3037666" y="399079"/>
        <a:ext cx="2093118" cy="638145"/>
      </dsp:txXfrm>
    </dsp:sp>
    <dsp:sp modelId="{C452A919-18C9-456D-8817-6C482E20D130}">
      <dsp:nvSpPr>
        <dsp:cNvPr id="0" name=""/>
        <dsp:cNvSpPr/>
      </dsp:nvSpPr>
      <dsp:spPr>
        <a:xfrm>
          <a:off x="5549408" y="238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Create Incidents</a:t>
          </a:r>
          <a:endParaRPr lang="en-US" sz="2100" kern="1200" dirty="0"/>
        </a:p>
      </dsp:txBody>
      <dsp:txXfrm>
        <a:off x="5549408" y="238"/>
        <a:ext cx="2093118" cy="638145"/>
      </dsp:txXfrm>
    </dsp:sp>
    <dsp:sp modelId="{E3BB2D02-020F-482D-B296-2356FD7B24FC}">
      <dsp:nvSpPr>
        <dsp:cNvPr id="0" name=""/>
        <dsp:cNvSpPr/>
      </dsp:nvSpPr>
      <dsp:spPr>
        <a:xfrm>
          <a:off x="5549408" y="797920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Add Situations</a:t>
          </a:r>
          <a:endParaRPr lang="en-US" sz="2100" kern="1200" dirty="0"/>
        </a:p>
      </dsp:txBody>
      <dsp:txXfrm>
        <a:off x="5549408" y="797920"/>
        <a:ext cx="2093118" cy="638145"/>
      </dsp:txXfrm>
    </dsp:sp>
    <dsp:sp modelId="{F271A872-06EC-44D3-A100-311F14004042}">
      <dsp:nvSpPr>
        <dsp:cNvPr id="0" name=""/>
        <dsp:cNvSpPr/>
      </dsp:nvSpPr>
      <dsp:spPr>
        <a:xfrm>
          <a:off x="3037666" y="2096068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Task</a:t>
          </a:r>
          <a:endParaRPr lang="en-US" sz="2100" kern="1200" dirty="0"/>
        </a:p>
      </dsp:txBody>
      <dsp:txXfrm>
        <a:off x="3037666" y="2096068"/>
        <a:ext cx="2093118" cy="638145"/>
      </dsp:txXfrm>
    </dsp:sp>
    <dsp:sp modelId="{B94493B3-F68C-464B-9E06-6E42177A1275}">
      <dsp:nvSpPr>
        <dsp:cNvPr id="0" name=""/>
        <dsp:cNvSpPr/>
      </dsp:nvSpPr>
      <dsp:spPr>
        <a:xfrm>
          <a:off x="5549408" y="1595602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Create tasks</a:t>
          </a:r>
          <a:endParaRPr lang="en-US" sz="2100" kern="1200" dirty="0"/>
        </a:p>
      </dsp:txBody>
      <dsp:txXfrm>
        <a:off x="5549408" y="1595602"/>
        <a:ext cx="2093118" cy="638145"/>
      </dsp:txXfrm>
    </dsp:sp>
    <dsp:sp modelId="{BDE156BF-0EA3-4ECA-BFAC-5246CC379956}">
      <dsp:nvSpPr>
        <dsp:cNvPr id="0" name=""/>
        <dsp:cNvSpPr/>
      </dsp:nvSpPr>
      <dsp:spPr>
        <a:xfrm>
          <a:off x="5549408" y="2393285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Assign teams</a:t>
          </a:r>
          <a:endParaRPr lang="en-US" sz="2100" kern="1200" dirty="0"/>
        </a:p>
      </dsp:txBody>
      <dsp:txXfrm>
        <a:off x="5549408" y="2393285"/>
        <a:ext cx="2093118" cy="638145"/>
      </dsp:txXfrm>
    </dsp:sp>
    <dsp:sp modelId="{DD015362-1558-4DAC-8142-0964E644AD5A}">
      <dsp:nvSpPr>
        <dsp:cNvPr id="0" name=""/>
        <dsp:cNvSpPr/>
      </dsp:nvSpPr>
      <dsp:spPr>
        <a:xfrm>
          <a:off x="5549408" y="3190967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Manage tasks</a:t>
          </a:r>
          <a:endParaRPr lang="en-US" sz="2100" kern="1200" dirty="0"/>
        </a:p>
      </dsp:txBody>
      <dsp:txXfrm>
        <a:off x="5549408" y="3190967"/>
        <a:ext cx="2093118" cy="638145"/>
      </dsp:txXfrm>
    </dsp:sp>
    <dsp:sp modelId="{850C5FE0-92A4-4C26-B278-9407B64C8633}">
      <dsp:nvSpPr>
        <dsp:cNvPr id="0" name=""/>
        <dsp:cNvSpPr/>
      </dsp:nvSpPr>
      <dsp:spPr>
        <a:xfrm>
          <a:off x="3037666" y="4387490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Team </a:t>
          </a:r>
          <a:endParaRPr lang="en-US" sz="2100" kern="1200" dirty="0"/>
        </a:p>
      </dsp:txBody>
      <dsp:txXfrm>
        <a:off x="3037666" y="4387490"/>
        <a:ext cx="2093118" cy="638145"/>
      </dsp:txXfrm>
    </dsp:sp>
    <dsp:sp modelId="{F8CA555F-5F37-47D7-9416-636E7A987F31}">
      <dsp:nvSpPr>
        <dsp:cNvPr id="0" name=""/>
        <dsp:cNvSpPr/>
      </dsp:nvSpPr>
      <dsp:spPr>
        <a:xfrm>
          <a:off x="5549408" y="3988649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Search Volunteers</a:t>
          </a:r>
          <a:endParaRPr lang="en-US" sz="2100" kern="1200" dirty="0"/>
        </a:p>
      </dsp:txBody>
      <dsp:txXfrm>
        <a:off x="5549408" y="3988649"/>
        <a:ext cx="2093118" cy="638145"/>
      </dsp:txXfrm>
    </dsp:sp>
    <dsp:sp modelId="{4A1B8F71-9C7C-4A57-9C33-96D95B5AD77B}">
      <dsp:nvSpPr>
        <dsp:cNvPr id="0" name=""/>
        <dsp:cNvSpPr/>
      </dsp:nvSpPr>
      <dsp:spPr>
        <a:xfrm>
          <a:off x="5549408" y="4786331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Create Teams</a:t>
          </a:r>
          <a:endParaRPr lang="en-US" sz="2100" kern="1200" dirty="0"/>
        </a:p>
      </dsp:txBody>
      <dsp:txXfrm>
        <a:off x="5549408" y="4786331"/>
        <a:ext cx="2093118" cy="6381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24C3F-0544-404C-9C31-0594A45B2B21}">
      <dsp:nvSpPr>
        <dsp:cNvPr id="0" name=""/>
        <dsp:cNvSpPr/>
      </dsp:nvSpPr>
      <dsp:spPr>
        <a:xfrm>
          <a:off x="1215339" y="2410481"/>
          <a:ext cx="1822327" cy="2694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11163" y="0"/>
              </a:lnTo>
              <a:lnTo>
                <a:pt x="911163" y="2694923"/>
              </a:lnTo>
              <a:lnTo>
                <a:pt x="1822327" y="269492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045172" y="3676612"/>
        <a:ext cx="162661" cy="162661"/>
      </dsp:txXfrm>
    </dsp:sp>
    <dsp:sp modelId="{6D773BAF-EC94-468D-8445-28D5FA8C943A}">
      <dsp:nvSpPr>
        <dsp:cNvPr id="0" name=""/>
        <dsp:cNvSpPr/>
      </dsp:nvSpPr>
      <dsp:spPr>
        <a:xfrm>
          <a:off x="5130784" y="4262002"/>
          <a:ext cx="4186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8623" y="4572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29631" y="4297256"/>
        <a:ext cx="20931" cy="20931"/>
      </dsp:txXfrm>
    </dsp:sp>
    <dsp:sp modelId="{35A13300-7249-49C3-99BE-38DD24CA122F}">
      <dsp:nvSpPr>
        <dsp:cNvPr id="0" name=""/>
        <dsp:cNvSpPr/>
      </dsp:nvSpPr>
      <dsp:spPr>
        <a:xfrm>
          <a:off x="1215339" y="2410481"/>
          <a:ext cx="1822327" cy="1897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11163" y="0"/>
              </a:lnTo>
              <a:lnTo>
                <a:pt x="911163" y="1897241"/>
              </a:lnTo>
              <a:lnTo>
                <a:pt x="1822327" y="189724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060736" y="3293335"/>
        <a:ext cx="131533" cy="131533"/>
      </dsp:txXfrm>
    </dsp:sp>
    <dsp:sp modelId="{0AF02D16-1EF6-4246-B263-CF6CA531440A}">
      <dsp:nvSpPr>
        <dsp:cNvPr id="0" name=""/>
        <dsp:cNvSpPr/>
      </dsp:nvSpPr>
      <dsp:spPr>
        <a:xfrm>
          <a:off x="5025501" y="740142"/>
          <a:ext cx="523907" cy="2769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1953" y="0"/>
              </a:lnTo>
              <a:lnTo>
                <a:pt x="261953" y="2769897"/>
              </a:lnTo>
              <a:lnTo>
                <a:pt x="523907" y="2769897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5216979" y="2054616"/>
        <a:ext cx="140950" cy="140950"/>
      </dsp:txXfrm>
    </dsp:sp>
    <dsp:sp modelId="{841E6142-0B54-4BFB-A0F2-A60D8498C44F}">
      <dsp:nvSpPr>
        <dsp:cNvPr id="0" name=""/>
        <dsp:cNvSpPr/>
      </dsp:nvSpPr>
      <dsp:spPr>
        <a:xfrm>
          <a:off x="5025501" y="740142"/>
          <a:ext cx="523907" cy="1972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1953" y="0"/>
              </a:lnTo>
              <a:lnTo>
                <a:pt x="261953" y="1972215"/>
              </a:lnTo>
              <a:lnTo>
                <a:pt x="523907" y="197221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5236439" y="1675235"/>
        <a:ext cx="102030" cy="102030"/>
      </dsp:txXfrm>
    </dsp:sp>
    <dsp:sp modelId="{0FBE1C5B-E199-48A1-9A6D-7FA618F8AD91}">
      <dsp:nvSpPr>
        <dsp:cNvPr id="0" name=""/>
        <dsp:cNvSpPr/>
      </dsp:nvSpPr>
      <dsp:spPr>
        <a:xfrm>
          <a:off x="5025501" y="740142"/>
          <a:ext cx="523907" cy="1174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1953" y="0"/>
              </a:lnTo>
              <a:lnTo>
                <a:pt x="261953" y="1174532"/>
              </a:lnTo>
              <a:lnTo>
                <a:pt x="523907" y="1174532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55302" y="1295257"/>
        <a:ext cx="64304" cy="64304"/>
      </dsp:txXfrm>
    </dsp:sp>
    <dsp:sp modelId="{BD16E12E-40FB-4721-8646-424BD9614CD6}">
      <dsp:nvSpPr>
        <dsp:cNvPr id="0" name=""/>
        <dsp:cNvSpPr/>
      </dsp:nvSpPr>
      <dsp:spPr>
        <a:xfrm>
          <a:off x="5025501" y="740142"/>
          <a:ext cx="523907" cy="376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1953" y="0"/>
              </a:lnTo>
              <a:lnTo>
                <a:pt x="261953" y="376850"/>
              </a:lnTo>
              <a:lnTo>
                <a:pt x="523907" y="37685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71320" y="912434"/>
        <a:ext cx="32268" cy="32268"/>
      </dsp:txXfrm>
    </dsp:sp>
    <dsp:sp modelId="{EE23032F-FE59-4F6E-A0E5-696023AE1F8B}">
      <dsp:nvSpPr>
        <dsp:cNvPr id="0" name=""/>
        <dsp:cNvSpPr/>
      </dsp:nvSpPr>
      <dsp:spPr>
        <a:xfrm>
          <a:off x="5025501" y="319311"/>
          <a:ext cx="523907" cy="420831"/>
        </a:xfrm>
        <a:custGeom>
          <a:avLst/>
          <a:gdLst/>
          <a:ahLst/>
          <a:cxnLst/>
          <a:rect l="0" t="0" r="0" b="0"/>
          <a:pathLst>
            <a:path>
              <a:moveTo>
                <a:pt x="0" y="420831"/>
              </a:moveTo>
              <a:lnTo>
                <a:pt x="261953" y="420831"/>
              </a:lnTo>
              <a:lnTo>
                <a:pt x="261953" y="0"/>
              </a:lnTo>
              <a:lnTo>
                <a:pt x="523907" y="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70654" y="512927"/>
        <a:ext cx="33599" cy="33599"/>
      </dsp:txXfrm>
    </dsp:sp>
    <dsp:sp modelId="{B30F441F-0886-4484-B91A-F98CB77232C8}">
      <dsp:nvSpPr>
        <dsp:cNvPr id="0" name=""/>
        <dsp:cNvSpPr/>
      </dsp:nvSpPr>
      <dsp:spPr>
        <a:xfrm>
          <a:off x="1215339" y="740142"/>
          <a:ext cx="1717043" cy="1670338"/>
        </a:xfrm>
        <a:custGeom>
          <a:avLst/>
          <a:gdLst/>
          <a:ahLst/>
          <a:cxnLst/>
          <a:rect l="0" t="0" r="0" b="0"/>
          <a:pathLst>
            <a:path>
              <a:moveTo>
                <a:pt x="0" y="1670338"/>
              </a:moveTo>
              <a:lnTo>
                <a:pt x="858521" y="1670338"/>
              </a:lnTo>
              <a:lnTo>
                <a:pt x="858521" y="0"/>
              </a:lnTo>
              <a:lnTo>
                <a:pt x="1717043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013974" y="1515425"/>
        <a:ext cx="119773" cy="119773"/>
      </dsp:txXfrm>
    </dsp:sp>
    <dsp:sp modelId="{352812E5-7F76-470A-9C07-1EC868987F27}">
      <dsp:nvSpPr>
        <dsp:cNvPr id="0" name=""/>
        <dsp:cNvSpPr/>
      </dsp:nvSpPr>
      <dsp:spPr>
        <a:xfrm rot="16200000">
          <a:off x="-712096" y="2091408"/>
          <a:ext cx="3216724" cy="638145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Dashboard</a:t>
          </a:r>
          <a:endParaRPr lang="en-US" sz="3600" kern="1200" dirty="0"/>
        </a:p>
      </dsp:txBody>
      <dsp:txXfrm>
        <a:off x="-712096" y="2091408"/>
        <a:ext cx="3216724" cy="638145"/>
      </dsp:txXfrm>
    </dsp:sp>
    <dsp:sp modelId="{F271A872-06EC-44D3-A100-311F14004042}">
      <dsp:nvSpPr>
        <dsp:cNvPr id="0" name=""/>
        <dsp:cNvSpPr/>
      </dsp:nvSpPr>
      <dsp:spPr>
        <a:xfrm>
          <a:off x="2932382" y="421070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Task Fulfillment</a:t>
          </a:r>
          <a:endParaRPr lang="en-US" sz="1300" kern="1200" dirty="0"/>
        </a:p>
      </dsp:txBody>
      <dsp:txXfrm>
        <a:off x="2932382" y="421070"/>
        <a:ext cx="2093118" cy="638145"/>
      </dsp:txXfrm>
    </dsp:sp>
    <dsp:sp modelId="{B94493B3-F68C-464B-9E06-6E42177A1275}">
      <dsp:nvSpPr>
        <dsp:cNvPr id="0" name=""/>
        <dsp:cNvSpPr/>
      </dsp:nvSpPr>
      <dsp:spPr>
        <a:xfrm>
          <a:off x="5549408" y="238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Accept Assigned Tasks</a:t>
          </a:r>
          <a:endParaRPr lang="en-US" sz="1300" kern="1200" dirty="0"/>
        </a:p>
      </dsp:txBody>
      <dsp:txXfrm>
        <a:off x="5549408" y="238"/>
        <a:ext cx="2093118" cy="638145"/>
      </dsp:txXfrm>
    </dsp:sp>
    <dsp:sp modelId="{BDE156BF-0EA3-4ECA-BFAC-5246CC379956}">
      <dsp:nvSpPr>
        <dsp:cNvPr id="0" name=""/>
        <dsp:cNvSpPr/>
      </dsp:nvSpPr>
      <dsp:spPr>
        <a:xfrm>
          <a:off x="5549408" y="797920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Mark Task Status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(Complete, Abandoned, In progress)</a:t>
          </a:r>
          <a:endParaRPr lang="en-US" sz="1300" kern="1200" dirty="0"/>
        </a:p>
      </dsp:txBody>
      <dsp:txXfrm>
        <a:off x="5549408" y="797920"/>
        <a:ext cx="2093118" cy="638145"/>
      </dsp:txXfrm>
    </dsp:sp>
    <dsp:sp modelId="{DD015362-1558-4DAC-8142-0964E644AD5A}">
      <dsp:nvSpPr>
        <dsp:cNvPr id="0" name=""/>
        <dsp:cNvSpPr/>
      </dsp:nvSpPr>
      <dsp:spPr>
        <a:xfrm>
          <a:off x="5549408" y="1595602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Use Navigation to site of assignment</a:t>
          </a:r>
          <a:endParaRPr lang="en-US" sz="1300" kern="1200" dirty="0"/>
        </a:p>
      </dsp:txBody>
      <dsp:txXfrm>
        <a:off x="5549408" y="1595602"/>
        <a:ext cx="2093118" cy="638145"/>
      </dsp:txXfrm>
    </dsp:sp>
    <dsp:sp modelId="{8436568D-BBD8-4F39-9CC1-8F9A3CA71866}">
      <dsp:nvSpPr>
        <dsp:cNvPr id="0" name=""/>
        <dsp:cNvSpPr/>
      </dsp:nvSpPr>
      <dsp:spPr>
        <a:xfrm>
          <a:off x="5549408" y="2393285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Capture Notes/Pictures for a Task</a:t>
          </a:r>
          <a:endParaRPr lang="en-US" sz="1300" kern="1200" dirty="0"/>
        </a:p>
      </dsp:txBody>
      <dsp:txXfrm>
        <a:off x="5549408" y="2393285"/>
        <a:ext cx="2093118" cy="638145"/>
      </dsp:txXfrm>
    </dsp:sp>
    <dsp:sp modelId="{E500CAED-E390-4518-B209-CC5DE78D4B55}">
      <dsp:nvSpPr>
        <dsp:cNvPr id="0" name=""/>
        <dsp:cNvSpPr/>
      </dsp:nvSpPr>
      <dsp:spPr>
        <a:xfrm>
          <a:off x="5549408" y="3190967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Social Media Share</a:t>
          </a:r>
          <a:endParaRPr lang="en-US" sz="1300" kern="1200" dirty="0"/>
        </a:p>
      </dsp:txBody>
      <dsp:txXfrm>
        <a:off x="5549408" y="3190967"/>
        <a:ext cx="2093118" cy="638145"/>
      </dsp:txXfrm>
    </dsp:sp>
    <dsp:sp modelId="{850C5FE0-92A4-4C26-B278-9407B64C8633}">
      <dsp:nvSpPr>
        <dsp:cNvPr id="0" name=""/>
        <dsp:cNvSpPr/>
      </dsp:nvSpPr>
      <dsp:spPr>
        <a:xfrm>
          <a:off x="3037666" y="3988649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Team </a:t>
          </a:r>
          <a:endParaRPr lang="en-US" sz="1300" kern="1200" dirty="0"/>
        </a:p>
      </dsp:txBody>
      <dsp:txXfrm>
        <a:off x="3037666" y="3988649"/>
        <a:ext cx="2093118" cy="638145"/>
      </dsp:txXfrm>
    </dsp:sp>
    <dsp:sp modelId="{F8CA555F-5F37-47D7-9416-636E7A987F31}">
      <dsp:nvSpPr>
        <dsp:cNvPr id="0" name=""/>
        <dsp:cNvSpPr/>
      </dsp:nvSpPr>
      <dsp:spPr>
        <a:xfrm>
          <a:off x="5549408" y="3988649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Find and Communicate with Tam Members</a:t>
          </a:r>
          <a:endParaRPr lang="en-US" sz="1300" kern="1200" dirty="0"/>
        </a:p>
      </dsp:txBody>
      <dsp:txXfrm>
        <a:off x="5549408" y="3988649"/>
        <a:ext cx="2093118" cy="638145"/>
      </dsp:txXfrm>
    </dsp:sp>
    <dsp:sp modelId="{18FCA331-CC3F-4890-8C57-688A4CB4A71C}">
      <dsp:nvSpPr>
        <dsp:cNvPr id="0" name=""/>
        <dsp:cNvSpPr/>
      </dsp:nvSpPr>
      <dsp:spPr>
        <a:xfrm>
          <a:off x="3037666" y="4786331"/>
          <a:ext cx="2093118" cy="6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Receive Notifications</a:t>
          </a:r>
          <a:endParaRPr lang="en-US" sz="1300" kern="1200" dirty="0"/>
        </a:p>
      </dsp:txBody>
      <dsp:txXfrm>
        <a:off x="3037666" y="4786331"/>
        <a:ext cx="2093118" cy="6381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1AEEFA-7EC2-4BD1-835F-F14F10E2207C}">
      <dsp:nvSpPr>
        <dsp:cNvPr id="0" name=""/>
        <dsp:cNvSpPr/>
      </dsp:nvSpPr>
      <dsp:spPr>
        <a:xfrm rot="16200000">
          <a:off x="677333" y="-677333"/>
          <a:ext cx="2709333" cy="4064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4 Types of tasks  ( Out of the box)</a:t>
          </a:r>
          <a:endParaRPr lang="en-US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Debris Collection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Damage Assessment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Supply Distribution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Custom Task</a:t>
          </a:r>
          <a:endParaRPr lang="en-US" sz="1600" kern="1200" dirty="0"/>
        </a:p>
      </dsp:txBody>
      <dsp:txXfrm rot="5400000">
        <a:off x="-1" y="1"/>
        <a:ext cx="4064000" cy="2032000"/>
      </dsp:txXfrm>
    </dsp:sp>
    <dsp:sp modelId="{50154E06-2EC4-42C3-B820-A0A66DB56BE5}">
      <dsp:nvSpPr>
        <dsp:cNvPr id="0" name=""/>
        <dsp:cNvSpPr/>
      </dsp:nvSpPr>
      <dsp:spPr>
        <a:xfrm>
          <a:off x="4064000" y="0"/>
          <a:ext cx="4064000" cy="270933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	Damage Assessment</a:t>
          </a:r>
          <a:endParaRPr lang="en-US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Mark a damage on a map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Write Notes about the damage</a:t>
          </a:r>
          <a:endParaRPr lang="en-US" sz="1600" kern="1200" dirty="0"/>
        </a:p>
        <a:p>
          <a:pPr marL="514350" lvl="3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Attach pictures</a:t>
          </a:r>
          <a:endParaRPr lang="en-US" sz="1600" kern="1200" dirty="0"/>
        </a:p>
        <a:p>
          <a:pPr marL="685800" lvl="4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Share on Social Media</a:t>
          </a:r>
          <a:endParaRPr lang="en-US" sz="1600" kern="1200" dirty="0"/>
        </a:p>
      </dsp:txBody>
      <dsp:txXfrm>
        <a:off x="4064000" y="0"/>
        <a:ext cx="4064000" cy="2032000"/>
      </dsp:txXfrm>
    </dsp:sp>
    <dsp:sp modelId="{1C03E392-5E01-4563-8336-B405AC38D454}">
      <dsp:nvSpPr>
        <dsp:cNvPr id="0" name=""/>
        <dsp:cNvSpPr/>
      </dsp:nvSpPr>
      <dsp:spPr>
        <a:xfrm rot="10800000">
          <a:off x="0" y="2709333"/>
          <a:ext cx="4064000" cy="270933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Supply Distribution</a:t>
          </a:r>
          <a:endParaRPr lang="en-US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Mark the location to distribute supplies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Document the type of supplies provided</a:t>
          </a:r>
          <a:endParaRPr lang="en-US" sz="1600" kern="1200" dirty="0"/>
        </a:p>
      </dsp:txBody>
      <dsp:txXfrm rot="10800000">
        <a:off x="0" y="3386666"/>
        <a:ext cx="4064000" cy="2032000"/>
      </dsp:txXfrm>
    </dsp:sp>
    <dsp:sp modelId="{A759F457-C331-46EF-8174-36DC9C1DDCB3}">
      <dsp:nvSpPr>
        <dsp:cNvPr id="0" name=""/>
        <dsp:cNvSpPr/>
      </dsp:nvSpPr>
      <dsp:spPr>
        <a:xfrm rot="5400000">
          <a:off x="4741333" y="2032000"/>
          <a:ext cx="2709333" cy="4064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Debris Collection</a:t>
          </a:r>
          <a:endParaRPr lang="en-US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/>
            <a:t>Mark </a:t>
          </a:r>
          <a:r>
            <a:rPr lang="en-US" sz="1600" kern="1200" dirty="0" smtClean="0"/>
            <a:t>Location </a:t>
          </a:r>
          <a:endParaRPr lang="en-US" sz="20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Document Notes/Pictures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Share with Peers and on Social Media</a:t>
          </a:r>
          <a:endParaRPr lang="en-US" sz="1400" kern="1200" dirty="0"/>
        </a:p>
      </dsp:txBody>
      <dsp:txXfrm rot="-5400000">
        <a:off x="4063999" y="3386666"/>
        <a:ext cx="4064000" cy="2032000"/>
      </dsp:txXfrm>
    </dsp:sp>
    <dsp:sp modelId="{7CE048F0-7BA8-4147-B1CB-4454835A0441}">
      <dsp:nvSpPr>
        <dsp:cNvPr id="0" name=""/>
        <dsp:cNvSpPr/>
      </dsp:nvSpPr>
      <dsp:spPr>
        <a:xfrm>
          <a:off x="2127715" y="2257518"/>
          <a:ext cx="3872569" cy="948226"/>
        </a:xfrm>
        <a:prstGeom prst="roundRect">
          <a:avLst/>
        </a:prstGeom>
        <a:solidFill>
          <a:schemeClr val="accent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Instant Update of Status available to Incident Commander</a:t>
          </a:r>
          <a:endParaRPr lang="en-US" sz="2000" kern="1200" dirty="0"/>
        </a:p>
      </dsp:txBody>
      <dsp:txXfrm>
        <a:off x="2174004" y="2303807"/>
        <a:ext cx="3779991" cy="8556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195FAC-4819-43B3-8EE7-F146DEC6E6C3}">
      <dsp:nvSpPr>
        <dsp:cNvPr id="0" name=""/>
        <dsp:cNvSpPr/>
      </dsp:nvSpPr>
      <dsp:spPr>
        <a:xfrm>
          <a:off x="3089647" y="2372481"/>
          <a:ext cx="590257" cy="5991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5128" y="0"/>
              </a:lnTo>
              <a:lnTo>
                <a:pt x="295128" y="599178"/>
              </a:lnTo>
              <a:lnTo>
                <a:pt x="590257" y="59917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63749" y="2651043"/>
        <a:ext cx="42054" cy="42054"/>
      </dsp:txXfrm>
    </dsp:sp>
    <dsp:sp modelId="{098DC82F-737D-4712-9064-27623C90AEF5}">
      <dsp:nvSpPr>
        <dsp:cNvPr id="0" name=""/>
        <dsp:cNvSpPr/>
      </dsp:nvSpPr>
      <dsp:spPr>
        <a:xfrm>
          <a:off x="3089647" y="2309804"/>
          <a:ext cx="59025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62676"/>
              </a:moveTo>
              <a:lnTo>
                <a:pt x="295128" y="62676"/>
              </a:lnTo>
              <a:lnTo>
                <a:pt x="295128" y="45720"/>
              </a:lnTo>
              <a:lnTo>
                <a:pt x="590257" y="4572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70013" y="2340762"/>
        <a:ext cx="29525" cy="29525"/>
      </dsp:txXfrm>
    </dsp:sp>
    <dsp:sp modelId="{F5D14EEC-2D18-48CA-939F-DE76EAD9FD74}">
      <dsp:nvSpPr>
        <dsp:cNvPr id="0" name=""/>
        <dsp:cNvSpPr/>
      </dsp:nvSpPr>
      <dsp:spPr>
        <a:xfrm>
          <a:off x="3089647" y="1756345"/>
          <a:ext cx="590257" cy="616135"/>
        </a:xfrm>
        <a:custGeom>
          <a:avLst/>
          <a:gdLst/>
          <a:ahLst/>
          <a:cxnLst/>
          <a:rect l="0" t="0" r="0" b="0"/>
          <a:pathLst>
            <a:path>
              <a:moveTo>
                <a:pt x="0" y="616135"/>
              </a:moveTo>
              <a:lnTo>
                <a:pt x="295128" y="616135"/>
              </a:lnTo>
              <a:lnTo>
                <a:pt x="295128" y="0"/>
              </a:lnTo>
              <a:lnTo>
                <a:pt x="590257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63444" y="2043082"/>
        <a:ext cx="42662" cy="42662"/>
      </dsp:txXfrm>
    </dsp:sp>
    <dsp:sp modelId="{6BDCB971-4A8C-4097-8E5B-F27FAE85C1F9}">
      <dsp:nvSpPr>
        <dsp:cNvPr id="0" name=""/>
        <dsp:cNvSpPr/>
      </dsp:nvSpPr>
      <dsp:spPr>
        <a:xfrm rot="16200000">
          <a:off x="271906" y="1922589"/>
          <a:ext cx="4735699" cy="899782"/>
        </a:xfrm>
        <a:prstGeom prst="rect">
          <a:avLst/>
        </a:prstGeom>
        <a:solidFill>
          <a:schemeClr val="accent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Dashboard</a:t>
          </a:r>
          <a:endParaRPr lang="en-US" sz="3600" kern="1200" dirty="0"/>
        </a:p>
      </dsp:txBody>
      <dsp:txXfrm>
        <a:off x="271906" y="1922589"/>
        <a:ext cx="4735699" cy="899782"/>
      </dsp:txXfrm>
    </dsp:sp>
    <dsp:sp modelId="{1F2A626C-84F0-4EE1-B908-7C0DF34533D3}">
      <dsp:nvSpPr>
        <dsp:cNvPr id="0" name=""/>
        <dsp:cNvSpPr/>
      </dsp:nvSpPr>
      <dsp:spPr>
        <a:xfrm>
          <a:off x="3679904" y="1577707"/>
          <a:ext cx="2951287" cy="3572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Team Management</a:t>
          </a:r>
          <a:endParaRPr lang="en-US" sz="2400" kern="1200" dirty="0"/>
        </a:p>
      </dsp:txBody>
      <dsp:txXfrm>
        <a:off x="3679904" y="1577707"/>
        <a:ext cx="2951287" cy="357276"/>
      </dsp:txXfrm>
    </dsp:sp>
    <dsp:sp modelId="{EC95113C-396C-4072-81EB-0FE8382A95A4}">
      <dsp:nvSpPr>
        <dsp:cNvPr id="0" name=""/>
        <dsp:cNvSpPr/>
      </dsp:nvSpPr>
      <dsp:spPr>
        <a:xfrm>
          <a:off x="3679904" y="2159929"/>
          <a:ext cx="2951287" cy="3911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Incident Management</a:t>
          </a:r>
          <a:endParaRPr lang="en-US" sz="2400" kern="1200" dirty="0"/>
        </a:p>
      </dsp:txBody>
      <dsp:txXfrm>
        <a:off x="3679904" y="2159929"/>
        <a:ext cx="2951287" cy="391189"/>
      </dsp:txXfrm>
    </dsp:sp>
    <dsp:sp modelId="{D737B1B5-DD9D-4268-8CA9-181F7EE5AF6C}">
      <dsp:nvSpPr>
        <dsp:cNvPr id="0" name=""/>
        <dsp:cNvSpPr/>
      </dsp:nvSpPr>
      <dsp:spPr>
        <a:xfrm>
          <a:off x="3679904" y="2776065"/>
          <a:ext cx="2951287" cy="3911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Task Management</a:t>
          </a:r>
          <a:endParaRPr lang="en-US" sz="2500" kern="1200" dirty="0"/>
        </a:p>
      </dsp:txBody>
      <dsp:txXfrm>
        <a:off x="3679904" y="2776065"/>
        <a:ext cx="2951287" cy="3911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54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86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106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3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901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016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492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75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54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09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741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69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06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09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647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860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52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6C27DA8-9D6A-4CD4-8487-588B52E9B407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787628D-BD7D-4E34-B0D4-31145A27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13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tif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Layout" Target="../diagrams/layout5.xml"/><Relationship Id="rId7" Type="http://schemas.openxmlformats.org/officeDocument/2006/relationships/image" Target="../media/image2.tiff"/><Relationship Id="rId12" Type="http://schemas.microsoft.com/office/2007/relationships/diagramDrawing" Target="../diagrams/drawing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11" Type="http://schemas.openxmlformats.org/officeDocument/2006/relationships/diagramColors" Target="../diagrams/colors6.xml"/><Relationship Id="rId5" Type="http://schemas.openxmlformats.org/officeDocument/2006/relationships/diagramColors" Target="../diagrams/colors5.xml"/><Relationship Id="rId10" Type="http://schemas.openxmlformats.org/officeDocument/2006/relationships/diagramQuickStyle" Target="../diagrams/quickStyle6.xml"/><Relationship Id="rId4" Type="http://schemas.openxmlformats.org/officeDocument/2006/relationships/diagramQuickStyle" Target="../diagrams/quickStyle5.xml"/><Relationship Id="rId9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tiff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tiff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hyperlink" Target="mailto:shri.chander@gmail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tif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hyperlink" Target="new-website-designs.com/disastermanagement/admi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tif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tiff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7914" y="1380068"/>
            <a:ext cx="9685109" cy="26161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EC</a:t>
            </a:r>
            <a:r>
              <a:rPr lang="en-US" sz="3600" baseline="30000" dirty="0" smtClean="0"/>
              <a:t>3 </a:t>
            </a:r>
            <a:r>
              <a:rPr lang="en-US" sz="3600" dirty="0" smtClean="0"/>
              <a:t>– Assisting CERT Community in Emergency Command, Control and Coordination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Signific</a:t>
            </a:r>
            <a:r>
              <a:rPr lang="en-US" dirty="0" smtClean="0"/>
              <a:t> Solutions</a:t>
            </a:r>
          </a:p>
          <a:p>
            <a:r>
              <a:rPr lang="en-US" smtClean="0"/>
              <a:t>October </a:t>
            </a:r>
            <a:r>
              <a:rPr lang="en-US" dirty="0" smtClean="0"/>
              <a:t>2016</a:t>
            </a:r>
          </a:p>
          <a:p>
            <a:r>
              <a:rPr lang="en-US" dirty="0" smtClean="0"/>
              <a:t>Frisco, TX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655628" y="6139543"/>
            <a:ext cx="2014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</a:t>
            </a:r>
            <a:r>
              <a:rPr lang="en-US" dirty="0" err="1" smtClean="0"/>
              <a:t>Signific</a:t>
            </a:r>
            <a:r>
              <a:rPr lang="en-US" dirty="0" smtClean="0"/>
              <a:t> Solutions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75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511629"/>
            <a:ext cx="10018713" cy="6531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Supply Distribution Task</a:t>
            </a:r>
            <a:endParaRPr lang="en-US" dirty="0"/>
          </a:p>
        </p:txBody>
      </p:sp>
      <p:pic>
        <p:nvPicPr>
          <p:cNvPr id="83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795" y="1520871"/>
            <a:ext cx="2753805" cy="4392490"/>
          </a:xfr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216" y="1516742"/>
            <a:ext cx="2571069" cy="439661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867597" y="6324992"/>
            <a:ext cx="2014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©</a:t>
            </a:r>
            <a:r>
              <a:rPr lang="en-US" dirty="0" err="1"/>
              <a:t>Signific</a:t>
            </a:r>
            <a:r>
              <a:rPr lang="en-US" dirty="0"/>
              <a:t> Solutions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138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6711" y="315687"/>
            <a:ext cx="10018713" cy="4680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Tasks Management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50126664"/>
              </p:ext>
            </p:extLst>
          </p:nvPr>
        </p:nvGraphicFramePr>
        <p:xfrm>
          <a:off x="1636711" y="856276"/>
          <a:ext cx="9623424" cy="5424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40050459"/>
              </p:ext>
            </p:extLst>
          </p:nvPr>
        </p:nvGraphicFramePr>
        <p:xfrm>
          <a:off x="2031999" y="1393371"/>
          <a:ext cx="8821057" cy="4744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575619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1025" y="217715"/>
            <a:ext cx="10018713" cy="6531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Incident Commander  - Incident Mgmt. Mobile Screens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396" y="1281387"/>
            <a:ext cx="2554837" cy="480372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017" y="1281386"/>
            <a:ext cx="2678613" cy="480372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228" y="1281386"/>
            <a:ext cx="2702095" cy="4803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162" y="1281386"/>
            <a:ext cx="2500516" cy="48037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870949" y="6310977"/>
            <a:ext cx="2014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©</a:t>
            </a:r>
            <a:r>
              <a:rPr lang="en-US" dirty="0" err="1"/>
              <a:t>Signific</a:t>
            </a:r>
            <a:r>
              <a:rPr lang="en-US" dirty="0"/>
              <a:t> Solutions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64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058" y="299182"/>
            <a:ext cx="10018713" cy="6531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Incident Commander – Team Mgmt. Mobile Screens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130" y="1077685"/>
            <a:ext cx="2681968" cy="47679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216" y="1077685"/>
            <a:ext cx="2908527" cy="47449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861" y="939799"/>
            <a:ext cx="3005362" cy="498203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063540" y="6303220"/>
            <a:ext cx="2014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©</a:t>
            </a:r>
            <a:r>
              <a:rPr lang="en-US" dirty="0" err="1"/>
              <a:t>Signific</a:t>
            </a:r>
            <a:r>
              <a:rPr lang="en-US" dirty="0"/>
              <a:t> Solutions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853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185057"/>
            <a:ext cx="10018713" cy="5769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adopt EC</a:t>
            </a:r>
            <a:r>
              <a:rPr lang="en-US" baseline="30000" dirty="0" smtClean="0"/>
              <a:t>3</a:t>
            </a:r>
            <a:endParaRPr lang="en-US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1484309" y="968829"/>
            <a:ext cx="9445150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1.   Easy system to register volunteers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/>
              <a:t>Accurate identification of number of CERT Volunteers available to help in an incident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/>
              <a:t>Efficient Communication mechanism to reach out to the volunteers via SMS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/>
              <a:t>Rich graphical visualization of Incidents &amp; Damages associated with the incidents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/>
              <a:t>Easy Management and Tracking of resources associated with 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dirty="0" smtClean="0"/>
              <a:t>Incident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dirty="0" smtClean="0"/>
              <a:t>Team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dirty="0" smtClean="0"/>
              <a:t>Task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dirty="0" smtClean="0"/>
              <a:t>Supplies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dirty="0" smtClean="0"/>
              <a:t>Volunteers</a:t>
            </a:r>
            <a:endParaRPr lang="en-US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/>
              <a:t>Capture Notes and pictures about situations being handled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/>
              <a:t>Easy one click notification to teams on the ground and team members on the same task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/>
              <a:t>One click social media integration with Twitter, Instagram and Facebook related to the Incident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2050" name="Picture 2" descr="Image result for software adop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364" y="3015228"/>
            <a:ext cx="1427566" cy="1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063540" y="6303220"/>
            <a:ext cx="2014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©</a:t>
            </a:r>
            <a:r>
              <a:rPr lang="en-US" dirty="0" err="1"/>
              <a:t>Signific</a:t>
            </a:r>
            <a:r>
              <a:rPr lang="en-US" dirty="0"/>
              <a:t> Solutions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131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185057"/>
            <a:ext cx="10018713" cy="5769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Reports Console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69367" y="762000"/>
            <a:ext cx="8612614" cy="7017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City Officials and Emergency Management Officials can get access to instant statistics 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Incident Management -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dirty="0"/>
              <a:t>	</a:t>
            </a:r>
            <a:r>
              <a:rPr lang="en-US" dirty="0" smtClean="0"/>
              <a:t>How many volunteers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dirty="0"/>
              <a:t>	</a:t>
            </a:r>
            <a:r>
              <a:rPr lang="en-US" dirty="0" smtClean="0"/>
              <a:t>Volunteer hours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dirty="0"/>
              <a:t>  </a:t>
            </a:r>
            <a:r>
              <a:rPr lang="en-US" dirty="0" smtClean="0"/>
              <a:t>  Tasks involved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   Supplies distributed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   Teams involved</a:t>
            </a:r>
          </a:p>
          <a:p>
            <a:pPr lvl="1"/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Volunteer Management –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 smtClean="0"/>
              <a:t>Number of Volunteers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 smtClean="0"/>
              <a:t>Hours Spent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 smtClean="0"/>
              <a:t>Type of tasks involved in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 smtClean="0"/>
              <a:t>Team Efficiency</a:t>
            </a:r>
          </a:p>
          <a:p>
            <a:pPr lvl="1"/>
            <a:endParaRPr lang="en-US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/>
              <a:t>Damage Assessment – 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 smtClean="0"/>
              <a:t>What kind of damage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 smtClean="0"/>
              <a:t>Location of damage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 smtClean="0"/>
              <a:t>Notes/Pictures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 smtClean="0"/>
              <a:t>Time taken to clean up the damage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5" name="AutoShape 4" descr="Image result for Repor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Image result for Repor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808039" y="1974827"/>
            <a:ext cx="4704894" cy="352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9893490" y="6272070"/>
            <a:ext cx="2014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©</a:t>
            </a:r>
            <a:r>
              <a:rPr lang="en-US" dirty="0" err="1"/>
              <a:t>Signific</a:t>
            </a:r>
            <a:r>
              <a:rPr lang="en-US" dirty="0"/>
              <a:t> Solutions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820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Image result for Repor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31911" y="2296885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Contact for more details </a:t>
            </a:r>
            <a:br>
              <a:rPr lang="en-US" dirty="0" smtClean="0"/>
            </a:br>
            <a:r>
              <a:rPr lang="en-US" dirty="0" smtClean="0"/>
              <a:t>Shri Chander, PhD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shri.chander@gmail.com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248-990-3290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911140" y="6161705"/>
            <a:ext cx="2014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©</a:t>
            </a:r>
            <a:r>
              <a:rPr lang="en-US" dirty="0" err="1"/>
              <a:t>Signific</a:t>
            </a:r>
            <a:r>
              <a:rPr lang="en-US" dirty="0"/>
              <a:t> Solutions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821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397" y="157842"/>
            <a:ext cx="10018713" cy="740229"/>
          </a:xfrm>
        </p:spPr>
        <p:txBody>
          <a:bodyPr/>
          <a:lstStyle/>
          <a:p>
            <a:r>
              <a:rPr lang="en-US" dirty="0" smtClean="0"/>
              <a:t>EC</a:t>
            </a:r>
            <a:r>
              <a:rPr lang="en-US" baseline="44000" dirty="0"/>
              <a:t>3</a:t>
            </a:r>
            <a:r>
              <a:rPr lang="en-US" dirty="0" smtClean="0"/>
              <a:t> Introduction</a:t>
            </a:r>
            <a:endParaRPr lang="en-US" baseline="30000" dirty="0"/>
          </a:p>
        </p:txBody>
      </p:sp>
      <p:sp>
        <p:nvSpPr>
          <p:cNvPr id="6" name="Rounded Rectangle 5"/>
          <p:cNvSpPr/>
          <p:nvPr/>
        </p:nvSpPr>
        <p:spPr>
          <a:xfrm>
            <a:off x="3510640" y="2721429"/>
            <a:ext cx="1556657" cy="52795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Admin 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510640" y="3860141"/>
            <a:ext cx="1556657" cy="72662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Incident Commander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510640" y="5350327"/>
            <a:ext cx="1556657" cy="58061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Volunteers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547753" y="3243943"/>
            <a:ext cx="4517571" cy="7130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 Console</a:t>
            </a:r>
          </a:p>
          <a:p>
            <a:pPr algn="ctr"/>
            <a:r>
              <a:rPr lang="en-US" dirty="0" smtClean="0"/>
              <a:t>( Dashboard, Analytics)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547752" y="4713515"/>
            <a:ext cx="4517571" cy="7130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Mobile Application</a:t>
            </a:r>
          </a:p>
          <a:p>
            <a:pPr algn="ctr"/>
            <a:r>
              <a:rPr lang="en-US" dirty="0" smtClean="0"/>
              <a:t>(Workforce on the ground)</a:t>
            </a:r>
            <a:endParaRPr lang="en-US" dirty="0"/>
          </a:p>
        </p:txBody>
      </p:sp>
      <p:cxnSp>
        <p:nvCxnSpPr>
          <p:cNvPr id="19" name="Elbow Connector 18"/>
          <p:cNvCxnSpPr>
            <a:stCxn id="6" idx="3"/>
            <a:endCxn id="15" idx="1"/>
          </p:cNvCxnSpPr>
          <p:nvPr/>
        </p:nvCxnSpPr>
        <p:spPr>
          <a:xfrm>
            <a:off x="5067297" y="2985407"/>
            <a:ext cx="1480456" cy="615043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7" idx="3"/>
          </p:cNvCxnSpPr>
          <p:nvPr/>
        </p:nvCxnSpPr>
        <p:spPr>
          <a:xfrm flipV="1">
            <a:off x="5067297" y="3702300"/>
            <a:ext cx="1480456" cy="521152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/>
          <p:nvPr/>
        </p:nvCxnSpPr>
        <p:spPr>
          <a:xfrm>
            <a:off x="5067296" y="4381293"/>
            <a:ext cx="1442359" cy="630011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Elbow Connector 24"/>
          <p:cNvCxnSpPr/>
          <p:nvPr/>
        </p:nvCxnSpPr>
        <p:spPr>
          <a:xfrm flipV="1">
            <a:off x="5067296" y="5108120"/>
            <a:ext cx="1442360" cy="595994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420910" y="1008493"/>
            <a:ext cx="103196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EC -3 offers a web based and mobile interface  to assist the CERT Community.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The roles from CERT teams have been created to have access to either the web, mobile or both the interfaces</a:t>
            </a:r>
          </a:p>
        </p:txBody>
      </p:sp>
      <p:sp>
        <p:nvSpPr>
          <p:cNvPr id="9" name="Rectangle 8"/>
          <p:cNvSpPr/>
          <p:nvPr/>
        </p:nvSpPr>
        <p:spPr>
          <a:xfrm>
            <a:off x="10058092" y="6324991"/>
            <a:ext cx="2014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©</a:t>
            </a:r>
            <a:r>
              <a:rPr lang="en-US" dirty="0" err="1"/>
              <a:t>Signific</a:t>
            </a:r>
            <a:r>
              <a:rPr lang="en-US" dirty="0"/>
              <a:t> Solutions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58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6711" y="315687"/>
            <a:ext cx="10018713" cy="4680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Web Application (Admin)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61925189"/>
              </p:ext>
            </p:extLst>
          </p:nvPr>
        </p:nvGraphicFramePr>
        <p:xfrm>
          <a:off x="2032000" y="1208313"/>
          <a:ext cx="9485086" cy="4310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970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6711" y="315687"/>
            <a:ext cx="10018713" cy="4680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Web Application (Incident Commander)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72884447"/>
              </p:ext>
            </p:extLst>
          </p:nvPr>
        </p:nvGraphicFramePr>
        <p:xfrm>
          <a:off x="2032000" y="1208313"/>
          <a:ext cx="9623424" cy="5424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08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9410" y="1536699"/>
            <a:ext cx="10018713" cy="31242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>
                <a:hlinkClick r:id="rId2" action="ppaction://hlinkfile"/>
              </a:rPr>
              <a:t>Demo of the Web Application </a:t>
            </a: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http://www.ec3web.com/admin</a:t>
            </a:r>
            <a:endParaRPr lang="en-US" sz="4000" dirty="0"/>
          </a:p>
        </p:txBody>
      </p:sp>
      <p:sp>
        <p:nvSpPr>
          <p:cNvPr id="2" name="Rectangle 1"/>
          <p:cNvSpPr/>
          <p:nvPr/>
        </p:nvSpPr>
        <p:spPr>
          <a:xfrm>
            <a:off x="9987340" y="6281448"/>
            <a:ext cx="2014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©</a:t>
            </a:r>
            <a:r>
              <a:rPr lang="en-US" dirty="0" err="1"/>
              <a:t>Signific</a:t>
            </a:r>
            <a:r>
              <a:rPr lang="en-US" dirty="0"/>
              <a:t> Solutions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55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6711" y="315687"/>
            <a:ext cx="10018713" cy="4680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Mobile </a:t>
            </a:r>
            <a:r>
              <a:rPr lang="en-US" dirty="0" smtClean="0"/>
              <a:t>Application </a:t>
            </a:r>
            <a:r>
              <a:rPr lang="en-US" dirty="0" smtClean="0"/>
              <a:t>(Volunteer)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41367430"/>
              </p:ext>
            </p:extLst>
          </p:nvPr>
        </p:nvGraphicFramePr>
        <p:xfrm>
          <a:off x="2032000" y="1208313"/>
          <a:ext cx="9623424" cy="5424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0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395" y="0"/>
            <a:ext cx="10018713" cy="968828"/>
          </a:xfrm>
        </p:spPr>
        <p:txBody>
          <a:bodyPr>
            <a:normAutofit/>
          </a:bodyPr>
          <a:lstStyle/>
          <a:p>
            <a:r>
              <a:rPr lang="en-US" dirty="0" smtClean="0"/>
              <a:t>Volunteer Mobile Screens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732" y="1077686"/>
            <a:ext cx="2811237" cy="497719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958" y="1186542"/>
            <a:ext cx="2883356" cy="4868334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163" y="1132114"/>
            <a:ext cx="2799669" cy="497719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890351" y="6324991"/>
            <a:ext cx="2014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©</a:t>
            </a:r>
            <a:r>
              <a:rPr lang="en-US" dirty="0" err="1"/>
              <a:t>Signific</a:t>
            </a:r>
            <a:r>
              <a:rPr lang="en-US" dirty="0"/>
              <a:t> Solutions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47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6711" y="315687"/>
            <a:ext cx="10018713" cy="4680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Tasks Management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626998238"/>
              </p:ext>
            </p:extLst>
          </p:nvPr>
        </p:nvGraphicFramePr>
        <p:xfrm>
          <a:off x="2582067" y="109946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61465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6083" y="468086"/>
            <a:ext cx="10018713" cy="4898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Damage Assessment Task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083" y="1212512"/>
            <a:ext cx="2641374" cy="478889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900255" y="6205248"/>
            <a:ext cx="2014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©</a:t>
            </a:r>
            <a:r>
              <a:rPr lang="en-US" dirty="0" err="1"/>
              <a:t>Signific</a:t>
            </a:r>
            <a:r>
              <a:rPr lang="en-US" dirty="0"/>
              <a:t> Solutions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210" y="0"/>
            <a:ext cx="1206790" cy="8562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315" y="1176103"/>
            <a:ext cx="2950627" cy="47093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010" y="1176103"/>
            <a:ext cx="2992752" cy="482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9683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5944</TotalTime>
  <Words>450</Words>
  <Application>Microsoft Office PowerPoint</Application>
  <PresentationFormat>Widescreen</PresentationFormat>
  <Paragraphs>136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Corbel</vt:lpstr>
      <vt:lpstr>Wingdings</vt:lpstr>
      <vt:lpstr>Parallax</vt:lpstr>
      <vt:lpstr>EC3 – Assisting CERT Community in Emergency Command, Control and Coordination  </vt:lpstr>
      <vt:lpstr>EC3 Introduction</vt:lpstr>
      <vt:lpstr>Web Application (Admin)</vt:lpstr>
      <vt:lpstr>Web Application (Incident Commander)</vt:lpstr>
      <vt:lpstr>PowerPoint Presentation</vt:lpstr>
      <vt:lpstr>Mobile Application (Volunteer)</vt:lpstr>
      <vt:lpstr>Volunteer Mobile Screens</vt:lpstr>
      <vt:lpstr>Tasks Management</vt:lpstr>
      <vt:lpstr>Damage Assessment Task</vt:lpstr>
      <vt:lpstr>Supply Distribution Task</vt:lpstr>
      <vt:lpstr>Tasks Management</vt:lpstr>
      <vt:lpstr>Incident Commander  - Incident Mgmt. Mobile Screens</vt:lpstr>
      <vt:lpstr>Incident Commander – Team Mgmt. Mobile Screens</vt:lpstr>
      <vt:lpstr>Why adopt EC3</vt:lpstr>
      <vt:lpstr>Reports Console</vt:lpstr>
      <vt:lpstr>Contact for more details  Shri Chander, PhD shri.chander@gmail.com 248-990-3290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EC3 – Helping in Emergency Command, Control and Coordination</dc:title>
  <dc:creator>CHANDER, BHAGYASHRI</dc:creator>
  <cp:lastModifiedBy>CHANDER, BHAGYASHRI</cp:lastModifiedBy>
  <cp:revision>51</cp:revision>
  <dcterms:created xsi:type="dcterms:W3CDTF">2016-07-11T22:44:15Z</dcterms:created>
  <dcterms:modified xsi:type="dcterms:W3CDTF">2016-10-09T15:57:13Z</dcterms:modified>
</cp:coreProperties>
</file>