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69" d="100"/>
          <a:sy n="69" d="100"/>
        </p:scale>
        <p:origin x="-544" y="-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3368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3577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9887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27481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49338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4176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17196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5692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46337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47750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52302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E6E37B-0B17-4DE2-B124-DA08FBBB9E2F}" type="datetimeFigureOut">
              <a:rPr lang="en-US" smtClean="0"/>
              <a:t>10/16/2016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C6484F-5583-430E-80D2-BE5FF9A9B6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06508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200726" y="1524167"/>
            <a:ext cx="2875787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 err="1" smtClean="0"/>
              <a:t>X</a:t>
            </a:r>
            <a:r>
              <a:rPr lang="en-US" sz="4000" dirty="0" err="1" smtClean="0"/>
              <a:t>treme</a:t>
            </a:r>
            <a:r>
              <a:rPr lang="en-US" sz="4000" dirty="0" smtClean="0"/>
              <a:t> </a:t>
            </a:r>
            <a:r>
              <a:rPr lang="en-US" sz="6000" b="1" dirty="0" smtClean="0"/>
              <a:t>VR</a:t>
            </a:r>
            <a:endParaRPr lang="en-US" sz="6000" b="1" dirty="0"/>
          </a:p>
        </p:txBody>
      </p:sp>
      <p:sp>
        <p:nvSpPr>
          <p:cNvPr id="4" name="TextBox 3"/>
          <p:cNvSpPr txBox="1"/>
          <p:nvPr/>
        </p:nvSpPr>
        <p:spPr>
          <a:xfrm>
            <a:off x="6308436" y="1745840"/>
            <a:ext cx="1987724" cy="130535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4500"/>
              </a:lnSpc>
            </a:pPr>
            <a:r>
              <a:rPr lang="en-US" sz="6000" b="1" dirty="0" err="1" smtClean="0"/>
              <a:t>X</a:t>
            </a:r>
            <a:r>
              <a:rPr lang="en-US" sz="4000" dirty="0" err="1" smtClean="0"/>
              <a:t>treme</a:t>
            </a:r>
            <a:r>
              <a:rPr lang="en-US" sz="4000" dirty="0" smtClean="0"/>
              <a:t> </a:t>
            </a:r>
          </a:p>
          <a:p>
            <a:pPr algn="ctr">
              <a:lnSpc>
                <a:spcPts val="4500"/>
              </a:lnSpc>
            </a:pPr>
            <a:r>
              <a:rPr lang="en-US" sz="6000" b="1" dirty="0" smtClean="0"/>
              <a:t>VR</a:t>
            </a:r>
            <a:endParaRPr lang="en-US" sz="6000" b="1" dirty="0"/>
          </a:p>
        </p:txBody>
      </p:sp>
    </p:spTree>
    <p:extLst>
      <p:ext uri="{BB962C8B-B14F-4D97-AF65-F5344CB8AC3E}">
        <p14:creationId xmlns:p14="http://schemas.microsoft.com/office/powerpoint/2010/main" val="26525031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179</TotalTime>
  <Words>4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Sony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Aldana, Miguel</dc:creator>
  <cp:lastModifiedBy>2016</cp:lastModifiedBy>
  <cp:revision>3</cp:revision>
  <dcterms:created xsi:type="dcterms:W3CDTF">2016-10-13T18:30:22Z</dcterms:created>
  <dcterms:modified xsi:type="dcterms:W3CDTF">2016-10-16T15:04:24Z</dcterms:modified>
</cp:coreProperties>
</file>

<file path=docProps/thumbnail.jpeg>
</file>