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0" r:id="rId1"/>
  </p:sldMasterIdLst>
  <p:sldIdLst>
    <p:sldId id="258" r:id="rId2"/>
    <p:sldId id="263" r:id="rId3"/>
    <p:sldId id="264" r:id="rId4"/>
    <p:sldId id="256" r:id="rId5"/>
    <p:sldId id="257" r:id="rId6"/>
  </p:sldIdLst>
  <p:sldSz cx="9144000" cy="5143500" type="screen16x9"/>
  <p:notesSz cx="6858000" cy="9144000"/>
  <p:embeddedFontLst>
    <p:embeddedFont>
      <p:font typeface="LetterOMatic!" panose="020B0603050302020204" pitchFamily="34" charset="0"/>
      <p:regular r:id="rId7"/>
      <p:bold r:id="rId8"/>
      <p:italic r:id="rId9"/>
    </p:embeddedFont>
    <p:embeddedFont>
      <p:font typeface="Georgia" panose="02040502050405020303" pitchFamily="18" charset="0"/>
      <p:regular r:id="rId10"/>
      <p:bold r:id="rId11"/>
      <p:italic r:id="rId12"/>
      <p:boldItalic r:id="rId13"/>
    </p:embeddedFont>
    <p:embeddedFont>
      <p:font typeface="Open Sans" panose="020B0606030504020204" pitchFamily="34" charset="0"/>
      <p:regular r:id="rId14"/>
      <p:bold r:id="rId15"/>
      <p:italic r:id="rId16"/>
      <p:boldItalic r:id="rId1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33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55" autoAdjust="0"/>
    <p:restoredTop sz="94743" autoAdjust="0"/>
  </p:normalViewPr>
  <p:slideViewPr>
    <p:cSldViewPr>
      <p:cViewPr varScale="1">
        <p:scale>
          <a:sx n="132" d="100"/>
          <a:sy n="132" d="100"/>
        </p:scale>
        <p:origin x="-102" y="-63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" Type="http://schemas.openxmlformats.org/officeDocument/2006/relationships/slide" Target="slides/slide1.xml"/><Relationship Id="rId16" Type="http://schemas.openxmlformats.org/officeDocument/2006/relationships/font" Target="fonts/font10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5.fntdata"/><Relationship Id="rId5" Type="http://schemas.openxmlformats.org/officeDocument/2006/relationships/slide" Target="slides/slide4.xml"/><Relationship Id="rId15" Type="http://schemas.openxmlformats.org/officeDocument/2006/relationships/font" Target="fonts/font9.fntdata"/><Relationship Id="rId10" Type="http://schemas.openxmlformats.org/officeDocument/2006/relationships/font" Target="fonts/font4.fntdata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font" Target="fonts/font3.fntdata"/><Relationship Id="rId14" Type="http://schemas.openxmlformats.org/officeDocument/2006/relationships/font" Target="fonts/font8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C22AE-0C1D-4E08-B30B-D43D12E614C7}" type="datetimeFigureOut">
              <a:rPr lang="en-US" smtClean="0"/>
              <a:t>6/24/2016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C0E6F-0ECD-4B48-AF04-3DB157F4C6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4862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C22AE-0C1D-4E08-B30B-D43D12E614C7}" type="datetimeFigureOut">
              <a:rPr lang="en-US" smtClean="0"/>
              <a:t>6/24/2016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C0E6F-0ECD-4B48-AF04-3DB157F4C6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437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C22AE-0C1D-4E08-B30B-D43D12E614C7}" type="datetimeFigureOut">
              <a:rPr lang="en-US" smtClean="0"/>
              <a:t>6/24/2016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C0E6F-0ECD-4B48-AF04-3DB157F4C6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6253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C22AE-0C1D-4E08-B30B-D43D12E614C7}" type="datetimeFigureOut">
              <a:rPr lang="en-US" smtClean="0"/>
              <a:t>6/24/2016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C0E6F-0ECD-4B48-AF04-3DB157F4C6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41630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C22AE-0C1D-4E08-B30B-D43D12E614C7}" type="datetimeFigureOut">
              <a:rPr lang="en-US" smtClean="0"/>
              <a:t>6/24/2016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C0E6F-0ECD-4B48-AF04-3DB157F4C6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3375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C22AE-0C1D-4E08-B30B-D43D12E614C7}" type="datetimeFigureOut">
              <a:rPr lang="en-US" smtClean="0"/>
              <a:t>6/24/2016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C0E6F-0ECD-4B48-AF04-3DB157F4C6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5661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C22AE-0C1D-4E08-B30B-D43D12E614C7}" type="datetimeFigureOut">
              <a:rPr lang="en-US" smtClean="0"/>
              <a:t>6/24/2016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C0E6F-0ECD-4B48-AF04-3DB157F4C6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9106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C22AE-0C1D-4E08-B30B-D43D12E614C7}" type="datetimeFigureOut">
              <a:rPr lang="en-US" smtClean="0"/>
              <a:t>6/24/2016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C0E6F-0ECD-4B48-AF04-3DB157F4C6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7259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C22AE-0C1D-4E08-B30B-D43D12E614C7}" type="datetimeFigureOut">
              <a:rPr lang="en-US" smtClean="0"/>
              <a:t>6/24/2016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C0E6F-0ECD-4B48-AF04-3DB157F4C6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0082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C22AE-0C1D-4E08-B30B-D43D12E614C7}" type="datetimeFigureOut">
              <a:rPr lang="en-US" smtClean="0"/>
              <a:t>6/24/2016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C0E6F-0ECD-4B48-AF04-3DB157F4C6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6182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C22AE-0C1D-4E08-B30B-D43D12E614C7}" type="datetimeFigureOut">
              <a:rPr lang="en-US" smtClean="0"/>
              <a:t>6/24/2016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C0E6F-0ECD-4B48-AF04-3DB157F4C6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84305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AC22AE-0C1D-4E08-B30B-D43D12E614C7}" type="datetimeFigureOut">
              <a:rPr lang="en-US" smtClean="0"/>
              <a:t>6/24/2016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CC0E6F-0ECD-4B48-AF04-3DB157F4C6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997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-76200" y="800100"/>
            <a:ext cx="9296400" cy="400050"/>
          </a:xfrm>
          <a:prstGeom prst="rect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Home                       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Business                       Guard Dog                      Pricing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57200" y="1485900"/>
            <a:ext cx="2438400" cy="331470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US" sz="13000" dirty="0" smtClean="0">
                <a:solidFill>
                  <a:srgbClr val="C00000"/>
                </a:solidFill>
                <a:latin typeface="FontAwesome" pitchFamily="50" charset="0"/>
              </a:rPr>
              <a:t></a:t>
            </a:r>
            <a:endParaRPr lang="en-US" sz="13000" b="1" dirty="0" smtClean="0">
              <a:solidFill>
                <a:srgbClr val="C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 Your Home</a:t>
            </a:r>
          </a:p>
          <a:p>
            <a:pPr algn="ctr"/>
            <a:endParaRPr lang="en-US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Offer a Full Line of Services for Residential and SOHO Customers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914400" y="77391"/>
            <a:ext cx="8077200" cy="6453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smtClean="0"/>
              <a:t>Welcome to Little Dog Tech!</a:t>
            </a:r>
            <a:endParaRPr lang="en-US" sz="32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1" y="57151"/>
            <a:ext cx="761999" cy="68580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3314700" y="1485900"/>
            <a:ext cx="5372100" cy="3314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5400" dirty="0" smtClean="0">
                <a:solidFill>
                  <a:srgbClr val="C00000"/>
                </a:solidFill>
                <a:latin typeface="FontAwesome" pitchFamily="50" charset="0"/>
              </a:rPr>
              <a:t></a:t>
            </a:r>
          </a:p>
          <a:p>
            <a:pPr algn="ctr"/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Virus Removal &amp; Cleanup</a:t>
            </a:r>
          </a:p>
          <a:p>
            <a:pPr algn="ctr"/>
            <a:r>
              <a:rPr lang="en-US" sz="4000" dirty="0" smtClean="0">
                <a:solidFill>
                  <a:srgbClr val="C00000"/>
                </a:solidFill>
                <a:latin typeface="FontAwesome" pitchFamily="50" charset="0"/>
              </a:rPr>
              <a:t></a:t>
            </a:r>
          </a:p>
          <a:p>
            <a:pPr algn="ctr"/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Hardware Upgrade or Repair</a:t>
            </a:r>
          </a:p>
          <a:p>
            <a:pPr algn="ctr"/>
            <a:r>
              <a:rPr lang="en-US" sz="4000" dirty="0" smtClean="0">
                <a:solidFill>
                  <a:srgbClr val="C00000"/>
                </a:solidFill>
                <a:latin typeface="FontAwesome" pitchFamily="50" charset="0"/>
              </a:rPr>
              <a:t></a:t>
            </a:r>
          </a:p>
          <a:p>
            <a:pPr algn="ctr"/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New Computer Setup and Migration</a:t>
            </a:r>
            <a:endParaRPr 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endParaRPr lang="en-US" sz="4000" b="1" dirty="0" smtClean="0">
              <a:solidFill>
                <a:srgbClr val="C00000"/>
              </a:solidFill>
              <a:latin typeface="FontAwesome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0519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457200" y="1485900"/>
            <a:ext cx="2438400" cy="331470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>
              <a:spcBef>
                <a:spcPts val="200"/>
              </a:spcBef>
            </a:pPr>
            <a:r>
              <a:rPr lang="en-US" sz="9600" dirty="0">
                <a:solidFill>
                  <a:srgbClr val="C00000"/>
                </a:solidFill>
                <a:latin typeface="FontAwesome" pitchFamily="50" charset="0"/>
              </a:rPr>
              <a:t></a:t>
            </a:r>
            <a:endParaRPr lang="en-US" sz="13000" b="1" dirty="0" smtClean="0">
              <a:solidFill>
                <a:srgbClr val="C00000"/>
              </a:solidFill>
              <a:latin typeface="FontAwesome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endParaRPr lang="en-US" sz="2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 Your Business</a:t>
            </a:r>
          </a:p>
          <a:p>
            <a:pPr algn="ctr"/>
            <a:endParaRPr lang="en-US" sz="1100" b="1" dirty="0" smtClean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Complete Server, Network, and Server Support for your Small or Medium Business. 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914400" y="77391"/>
            <a:ext cx="8077200" cy="6453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smtClean="0"/>
              <a:t>Welcome to Little Dog Tech!</a:t>
            </a:r>
            <a:endParaRPr lang="en-US" sz="32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1" y="57151"/>
            <a:ext cx="761999" cy="68580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3314700" y="1485900"/>
            <a:ext cx="5372100" cy="3314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5400" dirty="0">
                <a:solidFill>
                  <a:srgbClr val="C00000"/>
                </a:solidFill>
                <a:latin typeface="FontAwesome" pitchFamily="50" charset="0"/>
              </a:rPr>
              <a:t></a:t>
            </a:r>
            <a:endParaRPr lang="en-US" sz="5400" dirty="0" smtClean="0">
              <a:solidFill>
                <a:srgbClr val="C00000"/>
              </a:solidFill>
              <a:latin typeface="FontAwesome" pitchFamily="50" charset="0"/>
            </a:endParaRPr>
          </a:p>
          <a:p>
            <a:pPr algn="ctr"/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Server Support and Maintenance</a:t>
            </a:r>
          </a:p>
          <a:p>
            <a:pPr algn="ctr"/>
            <a:r>
              <a:rPr lang="en-US" sz="4000" dirty="0">
                <a:solidFill>
                  <a:srgbClr val="C00000"/>
                </a:solidFill>
                <a:latin typeface="FontAwesome" pitchFamily="50" charset="0"/>
              </a:rPr>
              <a:t></a:t>
            </a:r>
            <a:endParaRPr lang="en-US" sz="4000" dirty="0" smtClean="0">
              <a:solidFill>
                <a:srgbClr val="C00000"/>
              </a:solidFill>
              <a:latin typeface="FontAwesome" pitchFamily="50" charset="0"/>
            </a:endParaRPr>
          </a:p>
          <a:p>
            <a:pPr algn="ctr"/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Networks and Wireless Systems</a:t>
            </a:r>
          </a:p>
          <a:p>
            <a:pPr algn="ctr"/>
            <a:r>
              <a:rPr lang="en-US" sz="4000" dirty="0" smtClean="0">
                <a:solidFill>
                  <a:srgbClr val="C00000"/>
                </a:solidFill>
                <a:latin typeface="FontAwesome" pitchFamily="50" charset="0"/>
              </a:rPr>
              <a:t></a:t>
            </a:r>
          </a:p>
          <a:p>
            <a:pPr algn="ctr"/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Workstation Support and Help Desk</a:t>
            </a:r>
            <a:endParaRPr 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endParaRPr lang="en-US" sz="4000" b="1" dirty="0" smtClean="0">
              <a:solidFill>
                <a:srgbClr val="C00000"/>
              </a:solidFill>
              <a:latin typeface="FontAwesome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-76200" y="800100"/>
            <a:ext cx="9296400" cy="400050"/>
          </a:xfrm>
          <a:prstGeom prst="rect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Home</a:t>
            </a:r>
            <a:r>
              <a:rPr lang="en-US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                      Business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                     Guard Dog                      Pricing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5469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457200" y="1485900"/>
            <a:ext cx="2438400" cy="331470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endParaRPr lang="en-US" sz="2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endParaRPr 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endParaRPr lang="en-US" sz="2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endParaRPr 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endParaRPr lang="en-US" sz="2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endParaRPr 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Guard Dog</a:t>
            </a:r>
          </a:p>
          <a:p>
            <a:pPr algn="ctr"/>
            <a:endParaRPr lang="en-US" sz="1100" b="1" dirty="0" smtClean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Business Grade Proactive Protection, Maintenance, and Backup for Home Computers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914400" y="77391"/>
            <a:ext cx="8077200" cy="6453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smtClean="0"/>
              <a:t>Welcome to Little Dog Tech!</a:t>
            </a:r>
            <a:endParaRPr lang="en-US" sz="32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1" y="57151"/>
            <a:ext cx="761999" cy="68580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3314700" y="1485900"/>
            <a:ext cx="5372100" cy="3314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5400" dirty="0">
                <a:solidFill>
                  <a:srgbClr val="C00000"/>
                </a:solidFill>
                <a:latin typeface="FontAwesome" pitchFamily="50" charset="0"/>
              </a:rPr>
              <a:t></a:t>
            </a:r>
            <a:endParaRPr lang="en-US" sz="5400" dirty="0" smtClean="0">
              <a:solidFill>
                <a:srgbClr val="C00000"/>
              </a:solidFill>
              <a:latin typeface="FontAwesome" pitchFamily="50" charset="0"/>
            </a:endParaRPr>
          </a:p>
          <a:p>
            <a:pPr algn="ctr"/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Commercial Grade Antimalware</a:t>
            </a:r>
          </a:p>
          <a:p>
            <a:pPr algn="ctr"/>
            <a:r>
              <a:rPr lang="en-US" sz="4000" dirty="0">
                <a:solidFill>
                  <a:srgbClr val="C00000"/>
                </a:solidFill>
                <a:latin typeface="FontAwesome" pitchFamily="50" charset="0"/>
              </a:rPr>
              <a:t></a:t>
            </a:r>
            <a:endParaRPr lang="en-US" sz="4000" dirty="0" smtClean="0">
              <a:solidFill>
                <a:srgbClr val="C00000"/>
              </a:solidFill>
              <a:latin typeface="FontAwesome" pitchFamily="50" charset="0"/>
            </a:endParaRPr>
          </a:p>
          <a:p>
            <a:pPr algn="ctr"/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Automatic Software Patching</a:t>
            </a:r>
          </a:p>
          <a:p>
            <a:pPr algn="ctr"/>
            <a:r>
              <a:rPr lang="en-US" sz="4000" dirty="0">
                <a:solidFill>
                  <a:srgbClr val="C00000"/>
                </a:solidFill>
                <a:latin typeface="FontAwesome" pitchFamily="50" charset="0"/>
              </a:rPr>
              <a:t></a:t>
            </a:r>
            <a:endParaRPr lang="en-US" sz="4000" dirty="0" smtClean="0">
              <a:solidFill>
                <a:srgbClr val="C00000"/>
              </a:solidFill>
              <a:latin typeface="FontAwesome" pitchFamily="50" charset="0"/>
            </a:endParaRPr>
          </a:p>
          <a:p>
            <a:pPr algn="ctr"/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Included Local and Cloud Backup</a:t>
            </a:r>
            <a:endParaRPr 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endParaRPr lang="en-US" sz="4000" b="1" dirty="0" smtClean="0">
              <a:solidFill>
                <a:srgbClr val="C00000"/>
              </a:solidFill>
              <a:latin typeface="FontAwesome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733551"/>
            <a:ext cx="1524000" cy="152400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-76200" y="800100"/>
            <a:ext cx="9296400" cy="400050"/>
          </a:xfrm>
          <a:prstGeom prst="rect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Home</a:t>
            </a:r>
            <a:r>
              <a:rPr lang="en-US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                     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Business                       </a:t>
            </a:r>
            <a:r>
              <a:rPr lang="en-US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Guard Dog                     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Pricing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3356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77391"/>
            <a:ext cx="8077200" cy="645319"/>
          </a:xfrm>
        </p:spPr>
        <p:txBody>
          <a:bodyPr>
            <a:normAutofit/>
          </a:bodyPr>
          <a:lstStyle/>
          <a:p>
            <a:r>
              <a:rPr lang="en-US" sz="3200" dirty="0" smtClean="0"/>
              <a:t>Welcome to Little Dog Tech!</a:t>
            </a:r>
            <a:endParaRPr lang="en-US" sz="32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1" y="57151"/>
            <a:ext cx="761999" cy="6858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57200" y="1485900"/>
            <a:ext cx="8229600" cy="3314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>
              <a:lnSpc>
                <a:spcPct val="150000"/>
              </a:lnSpc>
            </a:pPr>
            <a:r>
              <a:rPr 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Flat Rate Labor Rates</a:t>
            </a:r>
          </a:p>
          <a:p>
            <a:pPr algn="ctr">
              <a:lnSpc>
                <a:spcPct val="150000"/>
              </a:lnSpc>
            </a:pPr>
            <a:r>
              <a:rPr 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Basic Diagnostic Fee..............................................................$39</a:t>
            </a:r>
          </a:p>
          <a:p>
            <a:pPr algn="ctr">
              <a:lnSpc>
                <a:spcPct val="150000"/>
              </a:lnSpc>
            </a:pPr>
            <a:r>
              <a:rPr 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Advanced Diagnostic Fee…………………………………………..….$99</a:t>
            </a:r>
          </a:p>
          <a:p>
            <a:pPr algn="ctr">
              <a:lnSpc>
                <a:spcPct val="150000"/>
              </a:lnSpc>
            </a:pPr>
            <a:r>
              <a:rPr 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Yearly Computer Checkup…………………………………………….$95</a:t>
            </a:r>
          </a:p>
          <a:p>
            <a:pPr algn="ctr">
              <a:lnSpc>
                <a:spcPct val="150000"/>
              </a:lnSpc>
            </a:pPr>
            <a:r>
              <a:rPr 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Virus Removal</a:t>
            </a:r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/ Cleanup………………………………………………...$129</a:t>
            </a:r>
          </a:p>
          <a:p>
            <a:pPr algn="ctr">
              <a:lnSpc>
                <a:spcPct val="150000"/>
              </a:lnSpc>
            </a:pPr>
            <a:r>
              <a:rPr 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Operating System Repair……………………………………………..…$129</a:t>
            </a:r>
          </a:p>
          <a:p>
            <a:pPr algn="ctr">
              <a:lnSpc>
                <a:spcPct val="150000"/>
              </a:lnSpc>
            </a:pPr>
            <a:r>
              <a:rPr 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Operating </a:t>
            </a:r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System </a:t>
            </a:r>
            <a:r>
              <a:rPr 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Reinstall……………………………………………$99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Operating System Reinstall with Program Installation…....$149</a:t>
            </a:r>
          </a:p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-76200" y="800100"/>
            <a:ext cx="9296400" cy="400050"/>
          </a:xfrm>
          <a:prstGeom prst="rect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Home</a:t>
            </a:r>
            <a:r>
              <a:rPr lang="en-US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                     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Business                       Guard Dog                      </a:t>
            </a:r>
            <a:r>
              <a:rPr lang="en-US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Pricing</a:t>
            </a:r>
            <a:endParaRPr lang="en-US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6753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457200" y="1485900"/>
            <a:ext cx="8229600" cy="3314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>
              <a:lnSpc>
                <a:spcPct val="150000"/>
              </a:lnSpc>
            </a:pPr>
            <a:r>
              <a:rPr 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Hourly Labor Rates</a:t>
            </a:r>
          </a:p>
          <a:p>
            <a:pPr algn="ctr">
              <a:lnSpc>
                <a:spcPct val="150000"/>
              </a:lnSpc>
            </a:pPr>
            <a:endParaRPr lang="en-US" sz="1600" b="1" dirty="0" smtClean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In-Home or Remote for Residential Clients……………………$95/</a:t>
            </a:r>
            <a:r>
              <a:rPr lang="en-US" sz="1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hr</a:t>
            </a:r>
            <a:endParaRPr lang="en-US" sz="1600" b="1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In-Shop Additional Services…………………………………….…….$95/</a:t>
            </a:r>
            <a:r>
              <a:rPr lang="en-US" sz="1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hr</a:t>
            </a:r>
            <a:endParaRPr lang="en-US" sz="1600" b="1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In-Site or Remote for Business Clients…………………………….$115/</a:t>
            </a:r>
            <a:r>
              <a:rPr lang="en-US" sz="1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hr</a:t>
            </a:r>
            <a:endParaRPr lang="en-US" sz="1600" b="1" dirty="0" smtClean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600" b="1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On-site charges are subject to a 1 hour minimum</a:t>
            </a:r>
          </a:p>
          <a:p>
            <a:pPr algn="ctr"/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Remote charges are subject to a 15 minute minimum</a:t>
            </a:r>
          </a:p>
          <a:p>
            <a:pPr algn="ctr"/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All hourly charges are billed in 15 minute increments</a:t>
            </a:r>
          </a:p>
          <a:p>
            <a:pPr lvl="1" algn="ctr"/>
            <a:endParaRPr lang="en-US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914400" y="77391"/>
            <a:ext cx="8077200" cy="6453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smtClean="0"/>
              <a:t>Welcome to Little Dog Tech!</a:t>
            </a:r>
            <a:endParaRPr lang="en-US" sz="32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1" y="57151"/>
            <a:ext cx="761999" cy="68580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-76200" y="800100"/>
            <a:ext cx="9296400" cy="400050"/>
          </a:xfrm>
          <a:prstGeom prst="rect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Home</a:t>
            </a:r>
            <a:r>
              <a:rPr lang="en-US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                     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Business                       Guard Dog                      </a:t>
            </a:r>
            <a:r>
              <a:rPr lang="en-US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Pricing</a:t>
            </a:r>
            <a:endParaRPr lang="en-US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9753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ittle Dog Tech Residential">
      <a:majorFont>
        <a:latin typeface="LetterOMatic!"/>
        <a:ea typeface=""/>
        <a:cs typeface=""/>
      </a:majorFont>
      <a:minorFont>
        <a:latin typeface="Georg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240</TotalTime>
  <Words>244</Words>
  <Application>Microsoft Office PowerPoint</Application>
  <PresentationFormat>On-screen Show (16:9)</PresentationFormat>
  <Paragraphs>64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LetterOMatic!</vt:lpstr>
      <vt:lpstr>Georgia</vt:lpstr>
      <vt:lpstr>Open Sans</vt:lpstr>
      <vt:lpstr>FontAwesome</vt:lpstr>
      <vt:lpstr>Custom Design</vt:lpstr>
      <vt:lpstr>PowerPoint Presentation</vt:lpstr>
      <vt:lpstr>PowerPoint Presentation</vt:lpstr>
      <vt:lpstr>PowerPoint Presentation</vt:lpstr>
      <vt:lpstr>Welcome to Little Dog Tech!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Little Dog Tech!</dc:title>
  <dc:creator>pschwegler</dc:creator>
  <cp:lastModifiedBy>pschwegler</cp:lastModifiedBy>
  <cp:revision>35</cp:revision>
  <dcterms:created xsi:type="dcterms:W3CDTF">2016-06-23T17:19:42Z</dcterms:created>
  <dcterms:modified xsi:type="dcterms:W3CDTF">2016-06-24T14:10:18Z</dcterms:modified>
</cp:coreProperties>
</file>