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ECDA621-7CF1-4DA9-8FF8-4ADF63BE7C95}" type="datetimeFigureOut">
              <a:rPr lang="en-AU" smtClean="0"/>
              <a:t>26/05/2016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3E368DA-6232-4CE9-834A-43AC3443C75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6000" b="1" dirty="0" smtClean="0"/>
              <a:t>PiVot </a:t>
            </a:r>
            <a:r>
              <a:rPr lang="en-AU" sz="6000" b="1" dirty="0" smtClean="0"/>
              <a:t>Collective</a:t>
            </a:r>
            <a:endParaRPr lang="en-AU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PiVot, Empower</a:t>
            </a:r>
            <a:r>
              <a:rPr lang="en-AU" dirty="0" smtClean="0"/>
              <a:t>, </a:t>
            </a:r>
            <a:r>
              <a:rPr lang="en-AU" dirty="0" smtClean="0"/>
              <a:t>Transform, Enable</a:t>
            </a:r>
            <a:r>
              <a:rPr lang="en-AU" dirty="0" smtClean="0"/>
              <a:t>, Grow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71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sz="6000" b="1" dirty="0" smtClean="0"/>
              <a:t>At PiVot collective we believe in;</a:t>
            </a:r>
            <a:endParaRPr lang="en-AU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Finding the why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Finding a way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/>
              <a:t>Deliver + 1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Giving </a:t>
            </a:r>
            <a:r>
              <a:rPr lang="en-AU" dirty="0" smtClean="0"/>
              <a:t>back to people and teams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Leaving </a:t>
            </a:r>
            <a:r>
              <a:rPr lang="en-AU" dirty="0" smtClean="0"/>
              <a:t>organisations </a:t>
            </a:r>
            <a:r>
              <a:rPr lang="en-AU" dirty="0" smtClean="0"/>
              <a:t>in a better place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478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If PiVot Collective were a person she would be</a:t>
            </a:r>
            <a:endParaRPr lang="en-AU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744416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Inspiring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Inclusive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Positive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Energetic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Provocative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Empowering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Fun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Determined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dirty="0" smtClean="0"/>
              <a:t>Generous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71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8152"/>
            <a:ext cx="7772400" cy="892696"/>
          </a:xfrm>
        </p:spPr>
        <p:txBody>
          <a:bodyPr>
            <a:normAutofit fontScale="90000"/>
          </a:bodyPr>
          <a:lstStyle/>
          <a:p>
            <a:r>
              <a:rPr lang="en-AU" sz="6000" b="1" dirty="0" smtClean="0"/>
              <a:t>Andy Kidd</a:t>
            </a:r>
            <a:br>
              <a:rPr lang="en-AU" sz="6000" b="1" dirty="0" smtClean="0"/>
            </a:br>
            <a:r>
              <a:rPr lang="en-AU" sz="3600" b="1" dirty="0" smtClean="0"/>
              <a:t>Founder</a:t>
            </a:r>
            <a:br>
              <a:rPr lang="en-AU" sz="3600" b="1" dirty="0" smtClean="0"/>
            </a:br>
            <a:r>
              <a:rPr lang="en-AU" sz="3600" b="1" dirty="0" smtClean="0"/>
              <a:t>PiVot </a:t>
            </a:r>
            <a:r>
              <a:rPr lang="en-AU" sz="3600" b="1" dirty="0" smtClean="0"/>
              <a:t>Collective</a:t>
            </a:r>
            <a:endParaRPr lang="en-AU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848872" cy="3384376"/>
          </a:xfrm>
        </p:spPr>
        <p:txBody>
          <a:bodyPr>
            <a:noAutofit/>
          </a:bodyPr>
          <a:lstStyle/>
          <a:p>
            <a:pPr algn="l">
              <a:buClr>
                <a:schemeClr val="bg1"/>
              </a:buClr>
            </a:pPr>
            <a:r>
              <a:rPr lang="en-AU" sz="1800" dirty="0" smtClean="0"/>
              <a:t>Andy is originally from New Zealand and has worked across sales, operations, strategy  and program delivery in NZ, </a:t>
            </a:r>
            <a:r>
              <a:rPr lang="en-AU" sz="1800" dirty="0" smtClean="0"/>
              <a:t>the United Kingdom and </a:t>
            </a:r>
            <a:r>
              <a:rPr lang="en-AU" sz="1800" dirty="0" smtClean="0"/>
              <a:t>Australia.  </a:t>
            </a:r>
            <a:endParaRPr lang="en-AU" sz="1800" dirty="0"/>
          </a:p>
          <a:p>
            <a:pPr algn="l">
              <a:buClr>
                <a:schemeClr val="bg1"/>
              </a:buClr>
            </a:pPr>
            <a:r>
              <a:rPr lang="en-AU" sz="1800" dirty="0" smtClean="0"/>
              <a:t>Andy </a:t>
            </a:r>
            <a:r>
              <a:rPr lang="en-AU" sz="1800" dirty="0" smtClean="0"/>
              <a:t>has;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sz="1800" dirty="0"/>
              <a:t>Experience in multiple industries.  Retail, Telco and Investment and Retail banking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sz="1800" dirty="0" smtClean="0"/>
              <a:t>Over 15+ years experience working in financial services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sz="1800" dirty="0" smtClean="0"/>
              <a:t>Successfully led  the turn around of a number of businesses including the Westpac Group Merchants / Payments Transformation and “Connect”. 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AU" sz="1800" dirty="0" smtClean="0"/>
              <a:t>Successfully worked across product, distribution, operations, contact centres and delivery therefore understanding the full value chain and what is required to #makeshifthappen</a:t>
            </a:r>
          </a:p>
          <a:p>
            <a:pPr marL="342900" indent="-342900" algn="l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AU" sz="1800" dirty="0" smtClean="0"/>
          </a:p>
        </p:txBody>
      </p:sp>
    </p:spTree>
    <p:extLst>
      <p:ext uri="{BB962C8B-B14F-4D97-AF65-F5344CB8AC3E}">
        <p14:creationId xmlns:p14="http://schemas.microsoft.com/office/powerpoint/2010/main" val="332987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1576388"/>
            <a:ext cx="537210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153</TotalTime>
  <Words>159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PiVot Collective</vt:lpstr>
      <vt:lpstr>At PiVot collective we believe in;</vt:lpstr>
      <vt:lpstr>If PiVot Collective were a person she would be</vt:lpstr>
      <vt:lpstr>Andy Kidd Founder PiVot Collective</vt:lpstr>
      <vt:lpstr>PowerPoint Presentation</vt:lpstr>
    </vt:vector>
  </TitlesOfParts>
  <Company>Westpac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PiVot Collective</dc:title>
  <dc:creator>Andy Kidd</dc:creator>
  <cp:lastModifiedBy>Andy Kidd</cp:lastModifiedBy>
  <cp:revision>8</cp:revision>
  <dcterms:created xsi:type="dcterms:W3CDTF">2016-04-22T18:16:02Z</dcterms:created>
  <dcterms:modified xsi:type="dcterms:W3CDTF">2016-05-26T15:02:24Z</dcterms:modified>
</cp:coreProperties>
</file>