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FBE7"/>
    <a:srgbClr val="F6FAE9"/>
    <a:srgbClr val="EADFBC"/>
    <a:srgbClr val="E4C52F"/>
    <a:srgbClr val="DAD8CC"/>
    <a:srgbClr val="091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628" autoAdjust="0"/>
    <p:restoredTop sz="94660"/>
  </p:normalViewPr>
  <p:slideViewPr>
    <p:cSldViewPr snapToGrid="0">
      <p:cViewPr>
        <p:scale>
          <a:sx n="75" d="100"/>
          <a:sy n="75" d="100"/>
        </p:scale>
        <p:origin x="-2490" y="-10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06A57-C8A4-4BD5-A2BD-AEAEAA3182C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1A18-204D-4CD2-AE05-82EEBDB8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5507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06A57-C8A4-4BD5-A2BD-AEAEAA3182C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1A18-204D-4CD2-AE05-82EEBDB8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04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06A57-C8A4-4BD5-A2BD-AEAEAA3182C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1A18-204D-4CD2-AE05-82EEBDB8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004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06A57-C8A4-4BD5-A2BD-AEAEAA3182C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1A18-204D-4CD2-AE05-82EEBDB8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46168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06A57-C8A4-4BD5-A2BD-AEAEAA3182C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1A18-204D-4CD2-AE05-82EEBDB8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783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06A57-C8A4-4BD5-A2BD-AEAEAA3182C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1A18-204D-4CD2-AE05-82EEBDB8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125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06A57-C8A4-4BD5-A2BD-AEAEAA3182C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1A18-204D-4CD2-AE05-82EEBDB8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9348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06A57-C8A4-4BD5-A2BD-AEAEAA3182C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1A18-204D-4CD2-AE05-82EEBDB8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577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06A57-C8A4-4BD5-A2BD-AEAEAA3182C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1A18-204D-4CD2-AE05-82EEBDB8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7650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06A57-C8A4-4BD5-A2BD-AEAEAA3182C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1A18-204D-4CD2-AE05-82EEBDB8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3715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306A57-C8A4-4BD5-A2BD-AEAEAA3182C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131A18-204D-4CD2-AE05-82EEBDB8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796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306A57-C8A4-4BD5-A2BD-AEAEAA3182C1}" type="datetimeFigureOut">
              <a:rPr lang="en-US" smtClean="0"/>
              <a:t>9/9/2016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31A18-204D-4CD2-AE05-82EEBDB8F6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251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98834" y="25608"/>
            <a:ext cx="11924836" cy="984534"/>
          </a:xfrm>
          <a:prstGeom prst="rect">
            <a:avLst/>
          </a:prstGeom>
          <a:solidFill>
            <a:srgbClr val="EADFBC"/>
          </a:solidFill>
          <a:ln>
            <a:solidFill>
              <a:srgbClr val="DAD8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280737" y="984534"/>
            <a:ext cx="11911263" cy="5873466"/>
          </a:xfrm>
          <a:prstGeom prst="rect">
            <a:avLst/>
          </a:prstGeom>
          <a:solidFill>
            <a:srgbClr val="0911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372979" y="501315"/>
            <a:ext cx="1363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2" name="Picture 8" descr="Cover phot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449" y="1376041"/>
            <a:ext cx="7892739" cy="44396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718228" y="78057"/>
            <a:ext cx="30362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>
                <a:latin typeface="French Script MT" panose="03020402040607040605" pitchFamily="66" charset="0"/>
              </a:rPr>
              <a:t>Bella Vaughan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280737" cy="6858000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 rot="16200000">
            <a:off x="-141121" y="625441"/>
            <a:ext cx="554960" cy="2616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C000"/>
                </a:solidFill>
              </a:rPr>
              <a:t>MENU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68179" y="196515"/>
            <a:ext cx="136358" cy="0"/>
          </a:xfrm>
          <a:prstGeom prst="line">
            <a:avLst/>
          </a:prstGeom>
          <a:ln>
            <a:solidFill>
              <a:srgbClr val="E4C5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68180" y="252663"/>
            <a:ext cx="136358" cy="0"/>
          </a:xfrm>
          <a:prstGeom prst="line">
            <a:avLst/>
          </a:prstGeom>
          <a:ln>
            <a:solidFill>
              <a:srgbClr val="E4C5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8" name="Picture 14" descr="Image result for gold squiggly line 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88867">
            <a:off x="1190744" y="849031"/>
            <a:ext cx="2139338" cy="705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4" descr="Image result for gold squiggly line 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19736" flipV="1">
            <a:off x="1181523" y="6166311"/>
            <a:ext cx="2221348" cy="770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14" descr="Image result for gold squiggly line 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458609">
            <a:off x="11111960" y="1980636"/>
            <a:ext cx="1529693" cy="688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14" descr="Image result for gold squiggly line 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74517" flipH="1">
            <a:off x="9120477" y="870037"/>
            <a:ext cx="2292807" cy="803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14" descr="Image result for gold squiggly line 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734013" flipV="1">
            <a:off x="-181329" y="1964966"/>
            <a:ext cx="1529693" cy="69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14" descr="Image result for gold squiggly line 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889375" flipH="1" flipV="1">
            <a:off x="-165208" y="4969819"/>
            <a:ext cx="1537140" cy="697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14" descr="Image result for gold squiggly line 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501759" flipH="1">
            <a:off x="11108235" y="4903879"/>
            <a:ext cx="1537140" cy="710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Image result for gold squiggly line pn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35744" flipH="1" flipV="1">
            <a:off x="9020888" y="6018375"/>
            <a:ext cx="2431827" cy="881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Freeform: Shape 34"/>
          <p:cNvSpPr/>
          <p:nvPr/>
        </p:nvSpPr>
        <p:spPr>
          <a:xfrm rot="17983917">
            <a:off x="305470" y="735190"/>
            <a:ext cx="968255" cy="831372"/>
          </a:xfrm>
          <a:custGeom>
            <a:avLst/>
            <a:gdLst>
              <a:gd name="connsiteX0" fmla="*/ 730982 w 2072008"/>
              <a:gd name="connsiteY0" fmla="*/ 1053483 h 1622978"/>
              <a:gd name="connsiteX1" fmla="*/ 642751 w 2072008"/>
              <a:gd name="connsiteY1" fmla="*/ 748683 h 1622978"/>
              <a:gd name="connsiteX2" fmla="*/ 763066 w 2072008"/>
              <a:gd name="connsiteY2" fmla="*/ 411799 h 1622978"/>
              <a:gd name="connsiteX3" fmla="*/ 883382 w 2072008"/>
              <a:gd name="connsiteY3" fmla="*/ 227315 h 1622978"/>
              <a:gd name="connsiteX4" fmla="*/ 1204224 w 2072008"/>
              <a:gd name="connsiteY4" fmla="*/ 10747 h 1622978"/>
              <a:gd name="connsiteX5" fmla="*/ 1589235 w 2072008"/>
              <a:gd name="connsiteY5" fmla="*/ 58873 h 1622978"/>
              <a:gd name="connsiteX6" fmla="*/ 1926119 w 2072008"/>
              <a:gd name="connsiteY6" fmla="*/ 283462 h 1622978"/>
              <a:gd name="connsiteX7" fmla="*/ 2070498 w 2072008"/>
              <a:gd name="connsiteY7" fmla="*/ 644410 h 1622978"/>
              <a:gd name="connsiteX8" fmla="*/ 1990287 w 2072008"/>
              <a:gd name="connsiteY8" fmla="*/ 1069525 h 1622978"/>
              <a:gd name="connsiteX9" fmla="*/ 1813824 w 2072008"/>
              <a:gd name="connsiteY9" fmla="*/ 1398389 h 1622978"/>
              <a:gd name="connsiteX10" fmla="*/ 1549129 w 2072008"/>
              <a:gd name="connsiteY10" fmla="*/ 1598915 h 1622978"/>
              <a:gd name="connsiteX11" fmla="*/ 1348603 w 2072008"/>
              <a:gd name="connsiteY11" fmla="*/ 1606936 h 1622978"/>
              <a:gd name="connsiteX12" fmla="*/ 1124014 w 2072008"/>
              <a:gd name="connsiteY12" fmla="*/ 1486620 h 1622978"/>
              <a:gd name="connsiteX13" fmla="*/ 1115993 w 2072008"/>
              <a:gd name="connsiteY13" fmla="*/ 1149736 h 1622978"/>
              <a:gd name="connsiteX14" fmla="*/ 1396729 w 2072008"/>
              <a:gd name="connsiteY14" fmla="*/ 812852 h 1622978"/>
              <a:gd name="connsiteX15" fmla="*/ 1533087 w 2072008"/>
              <a:gd name="connsiteY15" fmla="*/ 740662 h 1622978"/>
              <a:gd name="connsiteX16" fmla="*/ 1380687 w 2072008"/>
              <a:gd name="connsiteY16" fmla="*/ 692536 h 1622978"/>
              <a:gd name="connsiteX17" fmla="*/ 1156098 w 2072008"/>
              <a:gd name="connsiteY17" fmla="*/ 620347 h 1622978"/>
              <a:gd name="connsiteX18" fmla="*/ 859319 w 2072008"/>
              <a:gd name="connsiteY18" fmla="*/ 451904 h 1622978"/>
              <a:gd name="connsiteX19" fmla="*/ 594624 w 2072008"/>
              <a:gd name="connsiteY19" fmla="*/ 395757 h 1622978"/>
              <a:gd name="connsiteX20" fmla="*/ 225656 w 2072008"/>
              <a:gd name="connsiteY20" fmla="*/ 492010 h 1622978"/>
              <a:gd name="connsiteX21" fmla="*/ 105340 w 2072008"/>
              <a:gd name="connsiteY21" fmla="*/ 612325 h 1622978"/>
              <a:gd name="connsiteX22" fmla="*/ 81277 w 2072008"/>
              <a:gd name="connsiteY22" fmla="*/ 852957 h 1622978"/>
              <a:gd name="connsiteX23" fmla="*/ 185551 w 2072008"/>
              <a:gd name="connsiteY23" fmla="*/ 1045462 h 1622978"/>
              <a:gd name="connsiteX24" fmla="*/ 482329 w 2072008"/>
              <a:gd name="connsiteY24" fmla="*/ 1013378 h 1622978"/>
              <a:gd name="connsiteX25" fmla="*/ 562540 w 2072008"/>
              <a:gd name="connsiteY25" fmla="*/ 852957 h 1622978"/>
              <a:gd name="connsiteX26" fmla="*/ 514414 w 2072008"/>
              <a:gd name="connsiteY26" fmla="*/ 668473 h 1622978"/>
              <a:gd name="connsiteX27" fmla="*/ 434203 w 2072008"/>
              <a:gd name="connsiteY27" fmla="*/ 652431 h 1622978"/>
              <a:gd name="connsiteX28" fmla="*/ 321908 w 2072008"/>
              <a:gd name="connsiteY28" fmla="*/ 684515 h 1622978"/>
              <a:gd name="connsiteX29" fmla="*/ 442224 w 2072008"/>
              <a:gd name="connsiteY29" fmla="*/ 604304 h 1622978"/>
              <a:gd name="connsiteX30" fmla="*/ 634729 w 2072008"/>
              <a:gd name="connsiteY30" fmla="*/ 812852 h 1622978"/>
              <a:gd name="connsiteX31" fmla="*/ 578582 w 2072008"/>
              <a:gd name="connsiteY31" fmla="*/ 973273 h 1622978"/>
              <a:gd name="connsiteX32" fmla="*/ 386077 w 2072008"/>
              <a:gd name="connsiteY32" fmla="*/ 1109631 h 1622978"/>
              <a:gd name="connsiteX33" fmla="*/ 73256 w 2072008"/>
              <a:gd name="connsiteY33" fmla="*/ 1029420 h 1622978"/>
              <a:gd name="connsiteX34" fmla="*/ 1066 w 2072008"/>
              <a:gd name="connsiteY34" fmla="*/ 676494 h 1622978"/>
              <a:gd name="connsiteX35" fmla="*/ 105340 w 2072008"/>
              <a:gd name="connsiteY35" fmla="*/ 459925 h 1622978"/>
              <a:gd name="connsiteX36" fmla="*/ 442224 w 2072008"/>
              <a:gd name="connsiteY36" fmla="*/ 355652 h 1622978"/>
              <a:gd name="connsiteX37" fmla="*/ 811193 w 2072008"/>
              <a:gd name="connsiteY37" fmla="*/ 371694 h 1622978"/>
              <a:gd name="connsiteX38" fmla="*/ 1091929 w 2072008"/>
              <a:gd name="connsiteY38" fmla="*/ 483989 h 1622978"/>
              <a:gd name="connsiteX39" fmla="*/ 1388708 w 2072008"/>
              <a:gd name="connsiteY39" fmla="*/ 604304 h 1622978"/>
              <a:gd name="connsiteX40" fmla="*/ 1613298 w 2072008"/>
              <a:gd name="connsiteY40" fmla="*/ 732641 h 1622978"/>
              <a:gd name="connsiteX41" fmla="*/ 1436835 w 2072008"/>
              <a:gd name="connsiteY41" fmla="*/ 828894 h 1622978"/>
              <a:gd name="connsiteX42" fmla="*/ 1220266 w 2072008"/>
              <a:gd name="connsiteY42" fmla="*/ 1157757 h 1622978"/>
              <a:gd name="connsiteX43" fmla="*/ 1316519 w 2072008"/>
              <a:gd name="connsiteY43" fmla="*/ 1510683 h 1622978"/>
              <a:gd name="connsiteX44" fmla="*/ 1637361 w 2072008"/>
              <a:gd name="connsiteY44" fmla="*/ 1422452 h 1622978"/>
              <a:gd name="connsiteX45" fmla="*/ 1845908 w 2072008"/>
              <a:gd name="connsiteY45" fmla="*/ 1085568 h 1622978"/>
              <a:gd name="connsiteX46" fmla="*/ 1894035 w 2072008"/>
              <a:gd name="connsiteY46" fmla="*/ 684515 h 1622978"/>
              <a:gd name="connsiteX47" fmla="*/ 1845908 w 2072008"/>
              <a:gd name="connsiteY47" fmla="*/ 411799 h 1622978"/>
              <a:gd name="connsiteX48" fmla="*/ 1581214 w 2072008"/>
              <a:gd name="connsiteY48" fmla="*/ 195231 h 1622978"/>
              <a:gd name="connsiteX49" fmla="*/ 1276414 w 2072008"/>
              <a:gd name="connsiteY49" fmla="*/ 123041 h 1622978"/>
              <a:gd name="connsiteX50" fmla="*/ 1019740 w 2072008"/>
              <a:gd name="connsiteY50" fmla="*/ 187210 h 1622978"/>
              <a:gd name="connsiteX51" fmla="*/ 883382 w 2072008"/>
              <a:gd name="connsiteY51" fmla="*/ 355652 h 1622978"/>
              <a:gd name="connsiteX52" fmla="*/ 803172 w 2072008"/>
              <a:gd name="connsiteY52" fmla="*/ 492010 h 1622978"/>
              <a:gd name="connsiteX53" fmla="*/ 730982 w 2072008"/>
              <a:gd name="connsiteY53" fmla="*/ 764725 h 1622978"/>
              <a:gd name="connsiteX54" fmla="*/ 795151 w 2072008"/>
              <a:gd name="connsiteY54" fmla="*/ 1029420 h 1622978"/>
              <a:gd name="connsiteX55" fmla="*/ 730982 w 2072008"/>
              <a:gd name="connsiteY55" fmla="*/ 1053483 h 1622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072008" h="1622978">
                <a:moveTo>
                  <a:pt x="730982" y="1053483"/>
                </a:moveTo>
                <a:cubicBezTo>
                  <a:pt x="705582" y="1006694"/>
                  <a:pt x="637404" y="855630"/>
                  <a:pt x="642751" y="748683"/>
                </a:cubicBezTo>
                <a:cubicBezTo>
                  <a:pt x="648098" y="641736"/>
                  <a:pt x="722961" y="498694"/>
                  <a:pt x="763066" y="411799"/>
                </a:cubicBezTo>
                <a:cubicBezTo>
                  <a:pt x="803171" y="324904"/>
                  <a:pt x="809856" y="294157"/>
                  <a:pt x="883382" y="227315"/>
                </a:cubicBezTo>
                <a:cubicBezTo>
                  <a:pt x="956908" y="160473"/>
                  <a:pt x="1086582" y="38821"/>
                  <a:pt x="1204224" y="10747"/>
                </a:cubicBezTo>
                <a:cubicBezTo>
                  <a:pt x="1321866" y="-17327"/>
                  <a:pt x="1468919" y="13420"/>
                  <a:pt x="1589235" y="58873"/>
                </a:cubicBezTo>
                <a:cubicBezTo>
                  <a:pt x="1709551" y="104326"/>
                  <a:pt x="1845909" y="185873"/>
                  <a:pt x="1926119" y="283462"/>
                </a:cubicBezTo>
                <a:cubicBezTo>
                  <a:pt x="2006329" y="381051"/>
                  <a:pt x="2059803" y="513400"/>
                  <a:pt x="2070498" y="644410"/>
                </a:cubicBezTo>
                <a:cubicBezTo>
                  <a:pt x="2081193" y="775420"/>
                  <a:pt x="2033066" y="943862"/>
                  <a:pt x="1990287" y="1069525"/>
                </a:cubicBezTo>
                <a:cubicBezTo>
                  <a:pt x="1947508" y="1195188"/>
                  <a:pt x="1887350" y="1310157"/>
                  <a:pt x="1813824" y="1398389"/>
                </a:cubicBezTo>
                <a:cubicBezTo>
                  <a:pt x="1740298" y="1486621"/>
                  <a:pt x="1626666" y="1564157"/>
                  <a:pt x="1549129" y="1598915"/>
                </a:cubicBezTo>
                <a:cubicBezTo>
                  <a:pt x="1471592" y="1633673"/>
                  <a:pt x="1419455" y="1625652"/>
                  <a:pt x="1348603" y="1606936"/>
                </a:cubicBezTo>
                <a:cubicBezTo>
                  <a:pt x="1277751" y="1588220"/>
                  <a:pt x="1162782" y="1562820"/>
                  <a:pt x="1124014" y="1486620"/>
                </a:cubicBezTo>
                <a:cubicBezTo>
                  <a:pt x="1085246" y="1410420"/>
                  <a:pt x="1070541" y="1262031"/>
                  <a:pt x="1115993" y="1149736"/>
                </a:cubicBezTo>
                <a:cubicBezTo>
                  <a:pt x="1161445" y="1037441"/>
                  <a:pt x="1327213" y="881031"/>
                  <a:pt x="1396729" y="812852"/>
                </a:cubicBezTo>
                <a:cubicBezTo>
                  <a:pt x="1466245" y="744673"/>
                  <a:pt x="1535761" y="760715"/>
                  <a:pt x="1533087" y="740662"/>
                </a:cubicBezTo>
                <a:cubicBezTo>
                  <a:pt x="1530413" y="720609"/>
                  <a:pt x="1380687" y="692536"/>
                  <a:pt x="1380687" y="692536"/>
                </a:cubicBezTo>
                <a:cubicBezTo>
                  <a:pt x="1317856" y="672484"/>
                  <a:pt x="1242993" y="660452"/>
                  <a:pt x="1156098" y="620347"/>
                </a:cubicBezTo>
                <a:cubicBezTo>
                  <a:pt x="1069203" y="580242"/>
                  <a:pt x="952898" y="489336"/>
                  <a:pt x="859319" y="451904"/>
                </a:cubicBezTo>
                <a:cubicBezTo>
                  <a:pt x="765740" y="414472"/>
                  <a:pt x="700234" y="389073"/>
                  <a:pt x="594624" y="395757"/>
                </a:cubicBezTo>
                <a:cubicBezTo>
                  <a:pt x="489014" y="402441"/>
                  <a:pt x="307203" y="455915"/>
                  <a:pt x="225656" y="492010"/>
                </a:cubicBezTo>
                <a:cubicBezTo>
                  <a:pt x="144109" y="528105"/>
                  <a:pt x="129403" y="552167"/>
                  <a:pt x="105340" y="612325"/>
                </a:cubicBezTo>
                <a:cubicBezTo>
                  <a:pt x="81277" y="672483"/>
                  <a:pt x="67908" y="780767"/>
                  <a:pt x="81277" y="852957"/>
                </a:cubicBezTo>
                <a:cubicBezTo>
                  <a:pt x="94645" y="925146"/>
                  <a:pt x="118709" y="1018725"/>
                  <a:pt x="185551" y="1045462"/>
                </a:cubicBezTo>
                <a:cubicBezTo>
                  <a:pt x="252393" y="1072199"/>
                  <a:pt x="419498" y="1045462"/>
                  <a:pt x="482329" y="1013378"/>
                </a:cubicBezTo>
                <a:cubicBezTo>
                  <a:pt x="545160" y="981294"/>
                  <a:pt x="557192" y="910441"/>
                  <a:pt x="562540" y="852957"/>
                </a:cubicBezTo>
                <a:cubicBezTo>
                  <a:pt x="567887" y="795473"/>
                  <a:pt x="535803" y="701894"/>
                  <a:pt x="514414" y="668473"/>
                </a:cubicBezTo>
                <a:cubicBezTo>
                  <a:pt x="493025" y="635052"/>
                  <a:pt x="466287" y="649757"/>
                  <a:pt x="434203" y="652431"/>
                </a:cubicBezTo>
                <a:cubicBezTo>
                  <a:pt x="402119" y="655105"/>
                  <a:pt x="320571" y="692536"/>
                  <a:pt x="321908" y="684515"/>
                </a:cubicBezTo>
                <a:cubicBezTo>
                  <a:pt x="323245" y="676494"/>
                  <a:pt x="390087" y="582915"/>
                  <a:pt x="442224" y="604304"/>
                </a:cubicBezTo>
                <a:cubicBezTo>
                  <a:pt x="494361" y="625693"/>
                  <a:pt x="612003" y="751357"/>
                  <a:pt x="634729" y="812852"/>
                </a:cubicBezTo>
                <a:cubicBezTo>
                  <a:pt x="657455" y="874347"/>
                  <a:pt x="620024" y="923810"/>
                  <a:pt x="578582" y="973273"/>
                </a:cubicBezTo>
                <a:cubicBezTo>
                  <a:pt x="537140" y="1022736"/>
                  <a:pt x="470298" y="1100273"/>
                  <a:pt x="386077" y="1109631"/>
                </a:cubicBezTo>
                <a:cubicBezTo>
                  <a:pt x="301856" y="1118989"/>
                  <a:pt x="137424" y="1101609"/>
                  <a:pt x="73256" y="1029420"/>
                </a:cubicBezTo>
                <a:cubicBezTo>
                  <a:pt x="9088" y="957231"/>
                  <a:pt x="-4281" y="771410"/>
                  <a:pt x="1066" y="676494"/>
                </a:cubicBezTo>
                <a:cubicBezTo>
                  <a:pt x="6413" y="581578"/>
                  <a:pt x="31814" y="513399"/>
                  <a:pt x="105340" y="459925"/>
                </a:cubicBezTo>
                <a:cubicBezTo>
                  <a:pt x="178866" y="406451"/>
                  <a:pt x="324582" y="370357"/>
                  <a:pt x="442224" y="355652"/>
                </a:cubicBezTo>
                <a:cubicBezTo>
                  <a:pt x="559866" y="340947"/>
                  <a:pt x="702909" y="350304"/>
                  <a:pt x="811193" y="371694"/>
                </a:cubicBezTo>
                <a:cubicBezTo>
                  <a:pt x="919477" y="393084"/>
                  <a:pt x="1091929" y="483989"/>
                  <a:pt x="1091929" y="483989"/>
                </a:cubicBezTo>
                <a:cubicBezTo>
                  <a:pt x="1188182" y="522757"/>
                  <a:pt x="1301813" y="562862"/>
                  <a:pt x="1388708" y="604304"/>
                </a:cubicBezTo>
                <a:cubicBezTo>
                  <a:pt x="1475603" y="645746"/>
                  <a:pt x="1605277" y="695209"/>
                  <a:pt x="1613298" y="732641"/>
                </a:cubicBezTo>
                <a:cubicBezTo>
                  <a:pt x="1621319" y="770073"/>
                  <a:pt x="1502340" y="758041"/>
                  <a:pt x="1436835" y="828894"/>
                </a:cubicBezTo>
                <a:cubicBezTo>
                  <a:pt x="1371330" y="899747"/>
                  <a:pt x="1240319" y="1044126"/>
                  <a:pt x="1220266" y="1157757"/>
                </a:cubicBezTo>
                <a:cubicBezTo>
                  <a:pt x="1200213" y="1271388"/>
                  <a:pt x="1247003" y="1466567"/>
                  <a:pt x="1316519" y="1510683"/>
                </a:cubicBezTo>
                <a:cubicBezTo>
                  <a:pt x="1386035" y="1554799"/>
                  <a:pt x="1549130" y="1493304"/>
                  <a:pt x="1637361" y="1422452"/>
                </a:cubicBezTo>
                <a:cubicBezTo>
                  <a:pt x="1725592" y="1351600"/>
                  <a:pt x="1803129" y="1208557"/>
                  <a:pt x="1845908" y="1085568"/>
                </a:cubicBezTo>
                <a:cubicBezTo>
                  <a:pt x="1888687" y="962579"/>
                  <a:pt x="1894035" y="796810"/>
                  <a:pt x="1894035" y="684515"/>
                </a:cubicBezTo>
                <a:cubicBezTo>
                  <a:pt x="1894035" y="572220"/>
                  <a:pt x="1898045" y="493346"/>
                  <a:pt x="1845908" y="411799"/>
                </a:cubicBezTo>
                <a:cubicBezTo>
                  <a:pt x="1793771" y="330252"/>
                  <a:pt x="1676130" y="243357"/>
                  <a:pt x="1581214" y="195231"/>
                </a:cubicBezTo>
                <a:cubicBezTo>
                  <a:pt x="1486298" y="147105"/>
                  <a:pt x="1369993" y="124378"/>
                  <a:pt x="1276414" y="123041"/>
                </a:cubicBezTo>
                <a:cubicBezTo>
                  <a:pt x="1182835" y="121704"/>
                  <a:pt x="1085245" y="148441"/>
                  <a:pt x="1019740" y="187210"/>
                </a:cubicBezTo>
                <a:cubicBezTo>
                  <a:pt x="954235" y="225978"/>
                  <a:pt x="919477" y="304852"/>
                  <a:pt x="883382" y="355652"/>
                </a:cubicBezTo>
                <a:cubicBezTo>
                  <a:pt x="847287" y="406452"/>
                  <a:pt x="828572" y="423831"/>
                  <a:pt x="803172" y="492010"/>
                </a:cubicBezTo>
                <a:cubicBezTo>
                  <a:pt x="777772" y="560189"/>
                  <a:pt x="732319" y="675157"/>
                  <a:pt x="730982" y="764725"/>
                </a:cubicBezTo>
                <a:cubicBezTo>
                  <a:pt x="729645" y="854293"/>
                  <a:pt x="791141" y="983967"/>
                  <a:pt x="795151" y="1029420"/>
                </a:cubicBezTo>
                <a:cubicBezTo>
                  <a:pt x="799161" y="1074873"/>
                  <a:pt x="756382" y="1100272"/>
                  <a:pt x="730982" y="1053483"/>
                </a:cubicBezTo>
                <a:close/>
              </a:path>
            </a:pathLst>
          </a:custGeom>
          <a:solidFill>
            <a:srgbClr val="E4C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Freeform: Shape 35"/>
          <p:cNvSpPr/>
          <p:nvPr/>
        </p:nvSpPr>
        <p:spPr>
          <a:xfrm rot="18281821">
            <a:off x="234998" y="1000377"/>
            <a:ext cx="770869" cy="351941"/>
          </a:xfrm>
          <a:custGeom>
            <a:avLst/>
            <a:gdLst>
              <a:gd name="connsiteX0" fmla="*/ 236013 w 1684870"/>
              <a:gd name="connsiteY0" fmla="*/ 649832 h 847758"/>
              <a:gd name="connsiteX1" fmla="*/ 244034 w 1684870"/>
              <a:gd name="connsiteY1" fmla="*/ 441284 h 847758"/>
              <a:gd name="connsiteX2" fmla="*/ 404455 w 1684870"/>
              <a:gd name="connsiteY2" fmla="*/ 369095 h 847758"/>
              <a:gd name="connsiteX3" fmla="*/ 548834 w 1684870"/>
              <a:gd name="connsiteY3" fmla="*/ 473368 h 847758"/>
              <a:gd name="connsiteX4" fmla="*/ 548834 w 1684870"/>
              <a:gd name="connsiteY4" fmla="*/ 633789 h 847758"/>
              <a:gd name="connsiteX5" fmla="*/ 364350 w 1684870"/>
              <a:gd name="connsiteY5" fmla="*/ 802232 h 847758"/>
              <a:gd name="connsiteX6" fmla="*/ 163824 w 1684870"/>
              <a:gd name="connsiteY6" fmla="*/ 842337 h 847758"/>
              <a:gd name="connsiteX7" fmla="*/ 51529 w 1684870"/>
              <a:gd name="connsiteY7" fmla="*/ 705979 h 847758"/>
              <a:gd name="connsiteX8" fmla="*/ 3403 w 1684870"/>
              <a:gd name="connsiteY8" fmla="*/ 481389 h 847758"/>
              <a:gd name="connsiteX9" fmla="*/ 139760 w 1684870"/>
              <a:gd name="connsiteY9" fmla="*/ 240758 h 847758"/>
              <a:gd name="connsiteX10" fmla="*/ 452582 w 1684870"/>
              <a:gd name="connsiteY10" fmla="*/ 96379 h 847758"/>
              <a:gd name="connsiteX11" fmla="*/ 717276 w 1684870"/>
              <a:gd name="connsiteY11" fmla="*/ 126 h 847758"/>
              <a:gd name="connsiteX12" fmla="*/ 981971 w 1684870"/>
              <a:gd name="connsiteY12" fmla="*/ 80337 h 847758"/>
              <a:gd name="connsiteX13" fmla="*/ 1174476 w 1684870"/>
              <a:gd name="connsiteY13" fmla="*/ 256800 h 847758"/>
              <a:gd name="connsiteX14" fmla="*/ 1118329 w 1684870"/>
              <a:gd name="connsiteY14" fmla="*/ 441284 h 847758"/>
              <a:gd name="connsiteX15" fmla="*/ 909782 w 1684870"/>
              <a:gd name="connsiteY15" fmla="*/ 577642 h 847758"/>
              <a:gd name="connsiteX16" fmla="*/ 725297 w 1684870"/>
              <a:gd name="connsiteY16" fmla="*/ 625768 h 847758"/>
              <a:gd name="connsiteX17" fmla="*/ 637066 w 1684870"/>
              <a:gd name="connsiteY17" fmla="*/ 601705 h 847758"/>
              <a:gd name="connsiteX18" fmla="*/ 621024 w 1684870"/>
              <a:gd name="connsiteY18" fmla="*/ 553579 h 847758"/>
              <a:gd name="connsiteX19" fmla="*/ 765403 w 1684870"/>
              <a:gd name="connsiteY19" fmla="*/ 529516 h 847758"/>
              <a:gd name="connsiteX20" fmla="*/ 973950 w 1684870"/>
              <a:gd name="connsiteY20" fmla="*/ 633789 h 847758"/>
              <a:gd name="connsiteX21" fmla="*/ 1358960 w 1684870"/>
              <a:gd name="connsiteY21" fmla="*/ 649832 h 847758"/>
              <a:gd name="connsiteX22" fmla="*/ 1479276 w 1684870"/>
              <a:gd name="connsiteY22" fmla="*/ 617747 h 847758"/>
              <a:gd name="connsiteX23" fmla="*/ 1671782 w 1684870"/>
              <a:gd name="connsiteY23" fmla="*/ 377116 h 847758"/>
              <a:gd name="connsiteX24" fmla="*/ 1655739 w 1684870"/>
              <a:gd name="connsiteY24" fmla="*/ 296905 h 847758"/>
              <a:gd name="connsiteX25" fmla="*/ 1559487 w 1684870"/>
              <a:gd name="connsiteY25" fmla="*/ 328989 h 847758"/>
              <a:gd name="connsiteX26" fmla="*/ 1527403 w 1684870"/>
              <a:gd name="connsiteY26" fmla="*/ 489410 h 847758"/>
              <a:gd name="connsiteX27" fmla="*/ 1527403 w 1684870"/>
              <a:gd name="connsiteY27" fmla="*/ 641810 h 847758"/>
              <a:gd name="connsiteX28" fmla="*/ 1631676 w 1684870"/>
              <a:gd name="connsiteY28" fmla="*/ 730042 h 847758"/>
              <a:gd name="connsiteX29" fmla="*/ 1631676 w 1684870"/>
              <a:gd name="connsiteY29" fmla="*/ 730042 h 8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84870" h="847758">
                <a:moveTo>
                  <a:pt x="236013" y="649832"/>
                </a:moveTo>
                <a:cubicBezTo>
                  <a:pt x="225986" y="568952"/>
                  <a:pt x="215960" y="488073"/>
                  <a:pt x="244034" y="441284"/>
                </a:cubicBezTo>
                <a:cubicBezTo>
                  <a:pt x="272108" y="394494"/>
                  <a:pt x="353655" y="363748"/>
                  <a:pt x="404455" y="369095"/>
                </a:cubicBezTo>
                <a:cubicBezTo>
                  <a:pt x="455255" y="374442"/>
                  <a:pt x="524771" y="429252"/>
                  <a:pt x="548834" y="473368"/>
                </a:cubicBezTo>
                <a:cubicBezTo>
                  <a:pt x="572897" y="517484"/>
                  <a:pt x="579581" y="578978"/>
                  <a:pt x="548834" y="633789"/>
                </a:cubicBezTo>
                <a:cubicBezTo>
                  <a:pt x="518087" y="688600"/>
                  <a:pt x="428518" y="767474"/>
                  <a:pt x="364350" y="802232"/>
                </a:cubicBezTo>
                <a:cubicBezTo>
                  <a:pt x="300182" y="836990"/>
                  <a:pt x="215961" y="858379"/>
                  <a:pt x="163824" y="842337"/>
                </a:cubicBezTo>
                <a:cubicBezTo>
                  <a:pt x="111687" y="826295"/>
                  <a:pt x="78266" y="766137"/>
                  <a:pt x="51529" y="705979"/>
                </a:cubicBezTo>
                <a:cubicBezTo>
                  <a:pt x="24792" y="645821"/>
                  <a:pt x="-11302" y="558926"/>
                  <a:pt x="3403" y="481389"/>
                </a:cubicBezTo>
                <a:cubicBezTo>
                  <a:pt x="18108" y="403852"/>
                  <a:pt x="64897" y="304926"/>
                  <a:pt x="139760" y="240758"/>
                </a:cubicBezTo>
                <a:cubicBezTo>
                  <a:pt x="214623" y="176590"/>
                  <a:pt x="356329" y="136484"/>
                  <a:pt x="452582" y="96379"/>
                </a:cubicBezTo>
                <a:cubicBezTo>
                  <a:pt x="548835" y="56274"/>
                  <a:pt x="629045" y="2800"/>
                  <a:pt x="717276" y="126"/>
                </a:cubicBezTo>
                <a:cubicBezTo>
                  <a:pt x="805507" y="-2548"/>
                  <a:pt x="905771" y="37558"/>
                  <a:pt x="981971" y="80337"/>
                </a:cubicBezTo>
                <a:cubicBezTo>
                  <a:pt x="1058171" y="123116"/>
                  <a:pt x="1151750" y="196642"/>
                  <a:pt x="1174476" y="256800"/>
                </a:cubicBezTo>
                <a:cubicBezTo>
                  <a:pt x="1197202" y="316958"/>
                  <a:pt x="1162445" y="387810"/>
                  <a:pt x="1118329" y="441284"/>
                </a:cubicBezTo>
                <a:cubicBezTo>
                  <a:pt x="1074213" y="494758"/>
                  <a:pt x="975287" y="546895"/>
                  <a:pt x="909782" y="577642"/>
                </a:cubicBezTo>
                <a:cubicBezTo>
                  <a:pt x="844277" y="608389"/>
                  <a:pt x="770750" y="621758"/>
                  <a:pt x="725297" y="625768"/>
                </a:cubicBezTo>
                <a:cubicBezTo>
                  <a:pt x="679844" y="629778"/>
                  <a:pt x="654445" y="613737"/>
                  <a:pt x="637066" y="601705"/>
                </a:cubicBezTo>
                <a:cubicBezTo>
                  <a:pt x="619687" y="589673"/>
                  <a:pt x="599635" y="565610"/>
                  <a:pt x="621024" y="553579"/>
                </a:cubicBezTo>
                <a:cubicBezTo>
                  <a:pt x="642414" y="541547"/>
                  <a:pt x="706582" y="516148"/>
                  <a:pt x="765403" y="529516"/>
                </a:cubicBezTo>
                <a:cubicBezTo>
                  <a:pt x="824224" y="542884"/>
                  <a:pt x="875024" y="613736"/>
                  <a:pt x="973950" y="633789"/>
                </a:cubicBezTo>
                <a:cubicBezTo>
                  <a:pt x="1072876" y="653842"/>
                  <a:pt x="1274739" y="652506"/>
                  <a:pt x="1358960" y="649832"/>
                </a:cubicBezTo>
                <a:cubicBezTo>
                  <a:pt x="1443181" y="647158"/>
                  <a:pt x="1427139" y="663200"/>
                  <a:pt x="1479276" y="617747"/>
                </a:cubicBezTo>
                <a:cubicBezTo>
                  <a:pt x="1531413" y="572294"/>
                  <a:pt x="1642372" y="430590"/>
                  <a:pt x="1671782" y="377116"/>
                </a:cubicBezTo>
                <a:cubicBezTo>
                  <a:pt x="1701193" y="323642"/>
                  <a:pt x="1674455" y="304926"/>
                  <a:pt x="1655739" y="296905"/>
                </a:cubicBezTo>
                <a:cubicBezTo>
                  <a:pt x="1637023" y="288884"/>
                  <a:pt x="1580876" y="296905"/>
                  <a:pt x="1559487" y="328989"/>
                </a:cubicBezTo>
                <a:cubicBezTo>
                  <a:pt x="1538098" y="361073"/>
                  <a:pt x="1532750" y="437273"/>
                  <a:pt x="1527403" y="489410"/>
                </a:cubicBezTo>
                <a:cubicBezTo>
                  <a:pt x="1522056" y="541547"/>
                  <a:pt x="1510024" y="601705"/>
                  <a:pt x="1527403" y="641810"/>
                </a:cubicBezTo>
                <a:cubicBezTo>
                  <a:pt x="1544782" y="681915"/>
                  <a:pt x="1631676" y="730042"/>
                  <a:pt x="1631676" y="730042"/>
                </a:cubicBezTo>
                <a:lnTo>
                  <a:pt x="1631676" y="730042"/>
                </a:lnTo>
              </a:path>
            </a:pathLst>
          </a:custGeom>
          <a:noFill/>
          <a:ln w="57150">
            <a:solidFill>
              <a:srgbClr val="E4C5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/>
          <p:cNvSpPr/>
          <p:nvPr/>
        </p:nvSpPr>
        <p:spPr>
          <a:xfrm rot="17928066">
            <a:off x="488515" y="1177351"/>
            <a:ext cx="498061" cy="433620"/>
          </a:xfrm>
          <a:custGeom>
            <a:avLst/>
            <a:gdLst>
              <a:gd name="connsiteX0" fmla="*/ 947412 w 1088601"/>
              <a:gd name="connsiteY0" fmla="*/ 18 h 1044508"/>
              <a:gd name="connsiteX1" fmla="*/ 730844 w 1088601"/>
              <a:gd name="connsiteY1" fmla="*/ 136376 h 1044508"/>
              <a:gd name="connsiteX2" fmla="*/ 682717 w 1088601"/>
              <a:gd name="connsiteY2" fmla="*/ 288776 h 1044508"/>
              <a:gd name="connsiteX3" fmla="*/ 666675 w 1088601"/>
              <a:gd name="connsiteY3" fmla="*/ 449197 h 1044508"/>
              <a:gd name="connsiteX4" fmla="*/ 586465 w 1088601"/>
              <a:gd name="connsiteY4" fmla="*/ 617639 h 1044508"/>
              <a:gd name="connsiteX5" fmla="*/ 514275 w 1088601"/>
              <a:gd name="connsiteY5" fmla="*/ 794102 h 1044508"/>
              <a:gd name="connsiteX6" fmla="*/ 369896 w 1088601"/>
              <a:gd name="connsiteY6" fmla="*/ 954523 h 1044508"/>
              <a:gd name="connsiteX7" fmla="*/ 225517 w 1088601"/>
              <a:gd name="connsiteY7" fmla="*/ 1018691 h 1044508"/>
              <a:gd name="connsiteX8" fmla="*/ 65096 w 1088601"/>
              <a:gd name="connsiteY8" fmla="*/ 1018691 h 1044508"/>
              <a:gd name="connsiteX9" fmla="*/ 8949 w 1088601"/>
              <a:gd name="connsiteY9" fmla="*/ 962544 h 1044508"/>
              <a:gd name="connsiteX10" fmla="*/ 241560 w 1088601"/>
              <a:gd name="connsiteY10" fmla="*/ 1010670 h 1044508"/>
              <a:gd name="connsiteX11" fmla="*/ 698760 w 1088601"/>
              <a:gd name="connsiteY11" fmla="*/ 1034733 h 1044508"/>
              <a:gd name="connsiteX12" fmla="*/ 923349 w 1088601"/>
              <a:gd name="connsiteY12" fmla="*/ 842228 h 1044508"/>
              <a:gd name="connsiteX13" fmla="*/ 875223 w 1088601"/>
              <a:gd name="connsiteY13" fmla="*/ 569512 h 1044508"/>
              <a:gd name="connsiteX14" fmla="*/ 778970 w 1088601"/>
              <a:gd name="connsiteY14" fmla="*/ 497323 h 1044508"/>
              <a:gd name="connsiteX15" fmla="*/ 1051686 w 1088601"/>
              <a:gd name="connsiteY15" fmla="*/ 352944 h 1044508"/>
              <a:gd name="connsiteX16" fmla="*/ 1075749 w 1088601"/>
              <a:gd name="connsiteY16" fmla="*/ 128354 h 1044508"/>
              <a:gd name="connsiteX17" fmla="*/ 947412 w 1088601"/>
              <a:gd name="connsiteY17" fmla="*/ 18 h 1044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88601" h="1044508">
                <a:moveTo>
                  <a:pt x="947412" y="18"/>
                </a:moveTo>
                <a:cubicBezTo>
                  <a:pt x="889928" y="1355"/>
                  <a:pt x="774960" y="88250"/>
                  <a:pt x="730844" y="136376"/>
                </a:cubicBezTo>
                <a:cubicBezTo>
                  <a:pt x="686728" y="184502"/>
                  <a:pt x="693412" y="236639"/>
                  <a:pt x="682717" y="288776"/>
                </a:cubicBezTo>
                <a:cubicBezTo>
                  <a:pt x="672022" y="340913"/>
                  <a:pt x="682717" y="394387"/>
                  <a:pt x="666675" y="449197"/>
                </a:cubicBezTo>
                <a:cubicBezTo>
                  <a:pt x="650633" y="504007"/>
                  <a:pt x="611865" y="560155"/>
                  <a:pt x="586465" y="617639"/>
                </a:cubicBezTo>
                <a:cubicBezTo>
                  <a:pt x="561065" y="675123"/>
                  <a:pt x="550370" y="737955"/>
                  <a:pt x="514275" y="794102"/>
                </a:cubicBezTo>
                <a:cubicBezTo>
                  <a:pt x="478180" y="850249"/>
                  <a:pt x="418022" y="917092"/>
                  <a:pt x="369896" y="954523"/>
                </a:cubicBezTo>
                <a:cubicBezTo>
                  <a:pt x="321770" y="991955"/>
                  <a:pt x="276317" y="1007996"/>
                  <a:pt x="225517" y="1018691"/>
                </a:cubicBezTo>
                <a:cubicBezTo>
                  <a:pt x="174717" y="1029386"/>
                  <a:pt x="101191" y="1028049"/>
                  <a:pt x="65096" y="1018691"/>
                </a:cubicBezTo>
                <a:cubicBezTo>
                  <a:pt x="29001" y="1009333"/>
                  <a:pt x="-20462" y="963881"/>
                  <a:pt x="8949" y="962544"/>
                </a:cubicBezTo>
                <a:cubicBezTo>
                  <a:pt x="38360" y="961207"/>
                  <a:pt x="126592" y="998639"/>
                  <a:pt x="241560" y="1010670"/>
                </a:cubicBezTo>
                <a:cubicBezTo>
                  <a:pt x="356528" y="1022701"/>
                  <a:pt x="585129" y="1062807"/>
                  <a:pt x="698760" y="1034733"/>
                </a:cubicBezTo>
                <a:cubicBezTo>
                  <a:pt x="812391" y="1006659"/>
                  <a:pt x="893939" y="919765"/>
                  <a:pt x="923349" y="842228"/>
                </a:cubicBezTo>
                <a:cubicBezTo>
                  <a:pt x="952759" y="764691"/>
                  <a:pt x="899286" y="626996"/>
                  <a:pt x="875223" y="569512"/>
                </a:cubicBezTo>
                <a:cubicBezTo>
                  <a:pt x="851160" y="512028"/>
                  <a:pt x="749559" y="533418"/>
                  <a:pt x="778970" y="497323"/>
                </a:cubicBezTo>
                <a:cubicBezTo>
                  <a:pt x="808380" y="461228"/>
                  <a:pt x="1002223" y="414439"/>
                  <a:pt x="1051686" y="352944"/>
                </a:cubicBezTo>
                <a:cubicBezTo>
                  <a:pt x="1101149" y="291449"/>
                  <a:pt x="1091791" y="187175"/>
                  <a:pt x="1075749" y="128354"/>
                </a:cubicBezTo>
                <a:cubicBezTo>
                  <a:pt x="1059707" y="69533"/>
                  <a:pt x="1004896" y="-1319"/>
                  <a:pt x="947412" y="18"/>
                </a:cubicBezTo>
                <a:close/>
              </a:path>
            </a:pathLst>
          </a:custGeom>
          <a:solidFill>
            <a:srgbClr val="E4C52F"/>
          </a:solidFill>
          <a:ln>
            <a:solidFill>
              <a:srgbClr val="F6FBE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/>
          <p:cNvSpPr/>
          <p:nvPr/>
        </p:nvSpPr>
        <p:spPr>
          <a:xfrm rot="2390486">
            <a:off x="11334744" y="850138"/>
            <a:ext cx="940236" cy="759713"/>
          </a:xfrm>
          <a:custGeom>
            <a:avLst/>
            <a:gdLst>
              <a:gd name="connsiteX0" fmla="*/ 730982 w 2072008"/>
              <a:gd name="connsiteY0" fmla="*/ 1053483 h 1622978"/>
              <a:gd name="connsiteX1" fmla="*/ 642751 w 2072008"/>
              <a:gd name="connsiteY1" fmla="*/ 748683 h 1622978"/>
              <a:gd name="connsiteX2" fmla="*/ 763066 w 2072008"/>
              <a:gd name="connsiteY2" fmla="*/ 411799 h 1622978"/>
              <a:gd name="connsiteX3" fmla="*/ 883382 w 2072008"/>
              <a:gd name="connsiteY3" fmla="*/ 227315 h 1622978"/>
              <a:gd name="connsiteX4" fmla="*/ 1204224 w 2072008"/>
              <a:gd name="connsiteY4" fmla="*/ 10747 h 1622978"/>
              <a:gd name="connsiteX5" fmla="*/ 1589235 w 2072008"/>
              <a:gd name="connsiteY5" fmla="*/ 58873 h 1622978"/>
              <a:gd name="connsiteX6" fmla="*/ 1926119 w 2072008"/>
              <a:gd name="connsiteY6" fmla="*/ 283462 h 1622978"/>
              <a:gd name="connsiteX7" fmla="*/ 2070498 w 2072008"/>
              <a:gd name="connsiteY7" fmla="*/ 644410 h 1622978"/>
              <a:gd name="connsiteX8" fmla="*/ 1990287 w 2072008"/>
              <a:gd name="connsiteY8" fmla="*/ 1069525 h 1622978"/>
              <a:gd name="connsiteX9" fmla="*/ 1813824 w 2072008"/>
              <a:gd name="connsiteY9" fmla="*/ 1398389 h 1622978"/>
              <a:gd name="connsiteX10" fmla="*/ 1549129 w 2072008"/>
              <a:gd name="connsiteY10" fmla="*/ 1598915 h 1622978"/>
              <a:gd name="connsiteX11" fmla="*/ 1348603 w 2072008"/>
              <a:gd name="connsiteY11" fmla="*/ 1606936 h 1622978"/>
              <a:gd name="connsiteX12" fmla="*/ 1124014 w 2072008"/>
              <a:gd name="connsiteY12" fmla="*/ 1486620 h 1622978"/>
              <a:gd name="connsiteX13" fmla="*/ 1115993 w 2072008"/>
              <a:gd name="connsiteY13" fmla="*/ 1149736 h 1622978"/>
              <a:gd name="connsiteX14" fmla="*/ 1396729 w 2072008"/>
              <a:gd name="connsiteY14" fmla="*/ 812852 h 1622978"/>
              <a:gd name="connsiteX15" fmla="*/ 1533087 w 2072008"/>
              <a:gd name="connsiteY15" fmla="*/ 740662 h 1622978"/>
              <a:gd name="connsiteX16" fmla="*/ 1380687 w 2072008"/>
              <a:gd name="connsiteY16" fmla="*/ 692536 h 1622978"/>
              <a:gd name="connsiteX17" fmla="*/ 1156098 w 2072008"/>
              <a:gd name="connsiteY17" fmla="*/ 620347 h 1622978"/>
              <a:gd name="connsiteX18" fmla="*/ 859319 w 2072008"/>
              <a:gd name="connsiteY18" fmla="*/ 451904 h 1622978"/>
              <a:gd name="connsiteX19" fmla="*/ 594624 w 2072008"/>
              <a:gd name="connsiteY19" fmla="*/ 395757 h 1622978"/>
              <a:gd name="connsiteX20" fmla="*/ 225656 w 2072008"/>
              <a:gd name="connsiteY20" fmla="*/ 492010 h 1622978"/>
              <a:gd name="connsiteX21" fmla="*/ 105340 w 2072008"/>
              <a:gd name="connsiteY21" fmla="*/ 612325 h 1622978"/>
              <a:gd name="connsiteX22" fmla="*/ 81277 w 2072008"/>
              <a:gd name="connsiteY22" fmla="*/ 852957 h 1622978"/>
              <a:gd name="connsiteX23" fmla="*/ 185551 w 2072008"/>
              <a:gd name="connsiteY23" fmla="*/ 1045462 h 1622978"/>
              <a:gd name="connsiteX24" fmla="*/ 482329 w 2072008"/>
              <a:gd name="connsiteY24" fmla="*/ 1013378 h 1622978"/>
              <a:gd name="connsiteX25" fmla="*/ 562540 w 2072008"/>
              <a:gd name="connsiteY25" fmla="*/ 852957 h 1622978"/>
              <a:gd name="connsiteX26" fmla="*/ 514414 w 2072008"/>
              <a:gd name="connsiteY26" fmla="*/ 668473 h 1622978"/>
              <a:gd name="connsiteX27" fmla="*/ 434203 w 2072008"/>
              <a:gd name="connsiteY27" fmla="*/ 652431 h 1622978"/>
              <a:gd name="connsiteX28" fmla="*/ 321908 w 2072008"/>
              <a:gd name="connsiteY28" fmla="*/ 684515 h 1622978"/>
              <a:gd name="connsiteX29" fmla="*/ 442224 w 2072008"/>
              <a:gd name="connsiteY29" fmla="*/ 604304 h 1622978"/>
              <a:gd name="connsiteX30" fmla="*/ 634729 w 2072008"/>
              <a:gd name="connsiteY30" fmla="*/ 812852 h 1622978"/>
              <a:gd name="connsiteX31" fmla="*/ 578582 w 2072008"/>
              <a:gd name="connsiteY31" fmla="*/ 973273 h 1622978"/>
              <a:gd name="connsiteX32" fmla="*/ 386077 w 2072008"/>
              <a:gd name="connsiteY32" fmla="*/ 1109631 h 1622978"/>
              <a:gd name="connsiteX33" fmla="*/ 73256 w 2072008"/>
              <a:gd name="connsiteY33" fmla="*/ 1029420 h 1622978"/>
              <a:gd name="connsiteX34" fmla="*/ 1066 w 2072008"/>
              <a:gd name="connsiteY34" fmla="*/ 676494 h 1622978"/>
              <a:gd name="connsiteX35" fmla="*/ 105340 w 2072008"/>
              <a:gd name="connsiteY35" fmla="*/ 459925 h 1622978"/>
              <a:gd name="connsiteX36" fmla="*/ 442224 w 2072008"/>
              <a:gd name="connsiteY36" fmla="*/ 355652 h 1622978"/>
              <a:gd name="connsiteX37" fmla="*/ 811193 w 2072008"/>
              <a:gd name="connsiteY37" fmla="*/ 371694 h 1622978"/>
              <a:gd name="connsiteX38" fmla="*/ 1091929 w 2072008"/>
              <a:gd name="connsiteY38" fmla="*/ 483989 h 1622978"/>
              <a:gd name="connsiteX39" fmla="*/ 1388708 w 2072008"/>
              <a:gd name="connsiteY39" fmla="*/ 604304 h 1622978"/>
              <a:gd name="connsiteX40" fmla="*/ 1613298 w 2072008"/>
              <a:gd name="connsiteY40" fmla="*/ 732641 h 1622978"/>
              <a:gd name="connsiteX41" fmla="*/ 1436835 w 2072008"/>
              <a:gd name="connsiteY41" fmla="*/ 828894 h 1622978"/>
              <a:gd name="connsiteX42" fmla="*/ 1220266 w 2072008"/>
              <a:gd name="connsiteY42" fmla="*/ 1157757 h 1622978"/>
              <a:gd name="connsiteX43" fmla="*/ 1316519 w 2072008"/>
              <a:gd name="connsiteY43" fmla="*/ 1510683 h 1622978"/>
              <a:gd name="connsiteX44" fmla="*/ 1637361 w 2072008"/>
              <a:gd name="connsiteY44" fmla="*/ 1422452 h 1622978"/>
              <a:gd name="connsiteX45" fmla="*/ 1845908 w 2072008"/>
              <a:gd name="connsiteY45" fmla="*/ 1085568 h 1622978"/>
              <a:gd name="connsiteX46" fmla="*/ 1894035 w 2072008"/>
              <a:gd name="connsiteY46" fmla="*/ 684515 h 1622978"/>
              <a:gd name="connsiteX47" fmla="*/ 1845908 w 2072008"/>
              <a:gd name="connsiteY47" fmla="*/ 411799 h 1622978"/>
              <a:gd name="connsiteX48" fmla="*/ 1581214 w 2072008"/>
              <a:gd name="connsiteY48" fmla="*/ 195231 h 1622978"/>
              <a:gd name="connsiteX49" fmla="*/ 1276414 w 2072008"/>
              <a:gd name="connsiteY49" fmla="*/ 123041 h 1622978"/>
              <a:gd name="connsiteX50" fmla="*/ 1019740 w 2072008"/>
              <a:gd name="connsiteY50" fmla="*/ 187210 h 1622978"/>
              <a:gd name="connsiteX51" fmla="*/ 883382 w 2072008"/>
              <a:gd name="connsiteY51" fmla="*/ 355652 h 1622978"/>
              <a:gd name="connsiteX52" fmla="*/ 803172 w 2072008"/>
              <a:gd name="connsiteY52" fmla="*/ 492010 h 1622978"/>
              <a:gd name="connsiteX53" fmla="*/ 730982 w 2072008"/>
              <a:gd name="connsiteY53" fmla="*/ 764725 h 1622978"/>
              <a:gd name="connsiteX54" fmla="*/ 795151 w 2072008"/>
              <a:gd name="connsiteY54" fmla="*/ 1029420 h 1622978"/>
              <a:gd name="connsiteX55" fmla="*/ 730982 w 2072008"/>
              <a:gd name="connsiteY55" fmla="*/ 1053483 h 1622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072008" h="1622978">
                <a:moveTo>
                  <a:pt x="730982" y="1053483"/>
                </a:moveTo>
                <a:cubicBezTo>
                  <a:pt x="705582" y="1006694"/>
                  <a:pt x="637404" y="855630"/>
                  <a:pt x="642751" y="748683"/>
                </a:cubicBezTo>
                <a:cubicBezTo>
                  <a:pt x="648098" y="641736"/>
                  <a:pt x="722961" y="498694"/>
                  <a:pt x="763066" y="411799"/>
                </a:cubicBezTo>
                <a:cubicBezTo>
                  <a:pt x="803171" y="324904"/>
                  <a:pt x="809856" y="294157"/>
                  <a:pt x="883382" y="227315"/>
                </a:cubicBezTo>
                <a:cubicBezTo>
                  <a:pt x="956908" y="160473"/>
                  <a:pt x="1086582" y="38821"/>
                  <a:pt x="1204224" y="10747"/>
                </a:cubicBezTo>
                <a:cubicBezTo>
                  <a:pt x="1321866" y="-17327"/>
                  <a:pt x="1468919" y="13420"/>
                  <a:pt x="1589235" y="58873"/>
                </a:cubicBezTo>
                <a:cubicBezTo>
                  <a:pt x="1709551" y="104326"/>
                  <a:pt x="1845909" y="185873"/>
                  <a:pt x="1926119" y="283462"/>
                </a:cubicBezTo>
                <a:cubicBezTo>
                  <a:pt x="2006329" y="381051"/>
                  <a:pt x="2059803" y="513400"/>
                  <a:pt x="2070498" y="644410"/>
                </a:cubicBezTo>
                <a:cubicBezTo>
                  <a:pt x="2081193" y="775420"/>
                  <a:pt x="2033066" y="943862"/>
                  <a:pt x="1990287" y="1069525"/>
                </a:cubicBezTo>
                <a:cubicBezTo>
                  <a:pt x="1947508" y="1195188"/>
                  <a:pt x="1887350" y="1310157"/>
                  <a:pt x="1813824" y="1398389"/>
                </a:cubicBezTo>
                <a:cubicBezTo>
                  <a:pt x="1740298" y="1486621"/>
                  <a:pt x="1626666" y="1564157"/>
                  <a:pt x="1549129" y="1598915"/>
                </a:cubicBezTo>
                <a:cubicBezTo>
                  <a:pt x="1471592" y="1633673"/>
                  <a:pt x="1419455" y="1625652"/>
                  <a:pt x="1348603" y="1606936"/>
                </a:cubicBezTo>
                <a:cubicBezTo>
                  <a:pt x="1277751" y="1588220"/>
                  <a:pt x="1162782" y="1562820"/>
                  <a:pt x="1124014" y="1486620"/>
                </a:cubicBezTo>
                <a:cubicBezTo>
                  <a:pt x="1085246" y="1410420"/>
                  <a:pt x="1070541" y="1262031"/>
                  <a:pt x="1115993" y="1149736"/>
                </a:cubicBezTo>
                <a:cubicBezTo>
                  <a:pt x="1161445" y="1037441"/>
                  <a:pt x="1327213" y="881031"/>
                  <a:pt x="1396729" y="812852"/>
                </a:cubicBezTo>
                <a:cubicBezTo>
                  <a:pt x="1466245" y="744673"/>
                  <a:pt x="1535761" y="760715"/>
                  <a:pt x="1533087" y="740662"/>
                </a:cubicBezTo>
                <a:cubicBezTo>
                  <a:pt x="1530413" y="720609"/>
                  <a:pt x="1380687" y="692536"/>
                  <a:pt x="1380687" y="692536"/>
                </a:cubicBezTo>
                <a:cubicBezTo>
                  <a:pt x="1317856" y="672484"/>
                  <a:pt x="1242993" y="660452"/>
                  <a:pt x="1156098" y="620347"/>
                </a:cubicBezTo>
                <a:cubicBezTo>
                  <a:pt x="1069203" y="580242"/>
                  <a:pt x="952898" y="489336"/>
                  <a:pt x="859319" y="451904"/>
                </a:cubicBezTo>
                <a:cubicBezTo>
                  <a:pt x="765740" y="414472"/>
                  <a:pt x="700234" y="389073"/>
                  <a:pt x="594624" y="395757"/>
                </a:cubicBezTo>
                <a:cubicBezTo>
                  <a:pt x="489014" y="402441"/>
                  <a:pt x="307203" y="455915"/>
                  <a:pt x="225656" y="492010"/>
                </a:cubicBezTo>
                <a:cubicBezTo>
                  <a:pt x="144109" y="528105"/>
                  <a:pt x="129403" y="552167"/>
                  <a:pt x="105340" y="612325"/>
                </a:cubicBezTo>
                <a:cubicBezTo>
                  <a:pt x="81277" y="672483"/>
                  <a:pt x="67908" y="780767"/>
                  <a:pt x="81277" y="852957"/>
                </a:cubicBezTo>
                <a:cubicBezTo>
                  <a:pt x="94645" y="925146"/>
                  <a:pt x="118709" y="1018725"/>
                  <a:pt x="185551" y="1045462"/>
                </a:cubicBezTo>
                <a:cubicBezTo>
                  <a:pt x="252393" y="1072199"/>
                  <a:pt x="419498" y="1045462"/>
                  <a:pt x="482329" y="1013378"/>
                </a:cubicBezTo>
                <a:cubicBezTo>
                  <a:pt x="545160" y="981294"/>
                  <a:pt x="557192" y="910441"/>
                  <a:pt x="562540" y="852957"/>
                </a:cubicBezTo>
                <a:cubicBezTo>
                  <a:pt x="567887" y="795473"/>
                  <a:pt x="535803" y="701894"/>
                  <a:pt x="514414" y="668473"/>
                </a:cubicBezTo>
                <a:cubicBezTo>
                  <a:pt x="493025" y="635052"/>
                  <a:pt x="466287" y="649757"/>
                  <a:pt x="434203" y="652431"/>
                </a:cubicBezTo>
                <a:cubicBezTo>
                  <a:pt x="402119" y="655105"/>
                  <a:pt x="320571" y="692536"/>
                  <a:pt x="321908" y="684515"/>
                </a:cubicBezTo>
                <a:cubicBezTo>
                  <a:pt x="323245" y="676494"/>
                  <a:pt x="390087" y="582915"/>
                  <a:pt x="442224" y="604304"/>
                </a:cubicBezTo>
                <a:cubicBezTo>
                  <a:pt x="494361" y="625693"/>
                  <a:pt x="612003" y="751357"/>
                  <a:pt x="634729" y="812852"/>
                </a:cubicBezTo>
                <a:cubicBezTo>
                  <a:pt x="657455" y="874347"/>
                  <a:pt x="620024" y="923810"/>
                  <a:pt x="578582" y="973273"/>
                </a:cubicBezTo>
                <a:cubicBezTo>
                  <a:pt x="537140" y="1022736"/>
                  <a:pt x="470298" y="1100273"/>
                  <a:pt x="386077" y="1109631"/>
                </a:cubicBezTo>
                <a:cubicBezTo>
                  <a:pt x="301856" y="1118989"/>
                  <a:pt x="137424" y="1101609"/>
                  <a:pt x="73256" y="1029420"/>
                </a:cubicBezTo>
                <a:cubicBezTo>
                  <a:pt x="9088" y="957231"/>
                  <a:pt x="-4281" y="771410"/>
                  <a:pt x="1066" y="676494"/>
                </a:cubicBezTo>
                <a:cubicBezTo>
                  <a:pt x="6413" y="581578"/>
                  <a:pt x="31814" y="513399"/>
                  <a:pt x="105340" y="459925"/>
                </a:cubicBezTo>
                <a:cubicBezTo>
                  <a:pt x="178866" y="406451"/>
                  <a:pt x="324582" y="370357"/>
                  <a:pt x="442224" y="355652"/>
                </a:cubicBezTo>
                <a:cubicBezTo>
                  <a:pt x="559866" y="340947"/>
                  <a:pt x="702909" y="350304"/>
                  <a:pt x="811193" y="371694"/>
                </a:cubicBezTo>
                <a:cubicBezTo>
                  <a:pt x="919477" y="393084"/>
                  <a:pt x="1091929" y="483989"/>
                  <a:pt x="1091929" y="483989"/>
                </a:cubicBezTo>
                <a:cubicBezTo>
                  <a:pt x="1188182" y="522757"/>
                  <a:pt x="1301813" y="562862"/>
                  <a:pt x="1388708" y="604304"/>
                </a:cubicBezTo>
                <a:cubicBezTo>
                  <a:pt x="1475603" y="645746"/>
                  <a:pt x="1605277" y="695209"/>
                  <a:pt x="1613298" y="732641"/>
                </a:cubicBezTo>
                <a:cubicBezTo>
                  <a:pt x="1621319" y="770073"/>
                  <a:pt x="1502340" y="758041"/>
                  <a:pt x="1436835" y="828894"/>
                </a:cubicBezTo>
                <a:cubicBezTo>
                  <a:pt x="1371330" y="899747"/>
                  <a:pt x="1240319" y="1044126"/>
                  <a:pt x="1220266" y="1157757"/>
                </a:cubicBezTo>
                <a:cubicBezTo>
                  <a:pt x="1200213" y="1271388"/>
                  <a:pt x="1247003" y="1466567"/>
                  <a:pt x="1316519" y="1510683"/>
                </a:cubicBezTo>
                <a:cubicBezTo>
                  <a:pt x="1386035" y="1554799"/>
                  <a:pt x="1549130" y="1493304"/>
                  <a:pt x="1637361" y="1422452"/>
                </a:cubicBezTo>
                <a:cubicBezTo>
                  <a:pt x="1725592" y="1351600"/>
                  <a:pt x="1803129" y="1208557"/>
                  <a:pt x="1845908" y="1085568"/>
                </a:cubicBezTo>
                <a:cubicBezTo>
                  <a:pt x="1888687" y="962579"/>
                  <a:pt x="1894035" y="796810"/>
                  <a:pt x="1894035" y="684515"/>
                </a:cubicBezTo>
                <a:cubicBezTo>
                  <a:pt x="1894035" y="572220"/>
                  <a:pt x="1898045" y="493346"/>
                  <a:pt x="1845908" y="411799"/>
                </a:cubicBezTo>
                <a:cubicBezTo>
                  <a:pt x="1793771" y="330252"/>
                  <a:pt x="1676130" y="243357"/>
                  <a:pt x="1581214" y="195231"/>
                </a:cubicBezTo>
                <a:cubicBezTo>
                  <a:pt x="1486298" y="147105"/>
                  <a:pt x="1369993" y="124378"/>
                  <a:pt x="1276414" y="123041"/>
                </a:cubicBezTo>
                <a:cubicBezTo>
                  <a:pt x="1182835" y="121704"/>
                  <a:pt x="1085245" y="148441"/>
                  <a:pt x="1019740" y="187210"/>
                </a:cubicBezTo>
                <a:cubicBezTo>
                  <a:pt x="954235" y="225978"/>
                  <a:pt x="919477" y="304852"/>
                  <a:pt x="883382" y="355652"/>
                </a:cubicBezTo>
                <a:cubicBezTo>
                  <a:pt x="847287" y="406452"/>
                  <a:pt x="828572" y="423831"/>
                  <a:pt x="803172" y="492010"/>
                </a:cubicBezTo>
                <a:cubicBezTo>
                  <a:pt x="777772" y="560189"/>
                  <a:pt x="732319" y="675157"/>
                  <a:pt x="730982" y="764725"/>
                </a:cubicBezTo>
                <a:cubicBezTo>
                  <a:pt x="729645" y="854293"/>
                  <a:pt x="791141" y="983967"/>
                  <a:pt x="795151" y="1029420"/>
                </a:cubicBezTo>
                <a:cubicBezTo>
                  <a:pt x="799161" y="1074873"/>
                  <a:pt x="756382" y="1100272"/>
                  <a:pt x="730982" y="1053483"/>
                </a:cubicBezTo>
                <a:close/>
              </a:path>
            </a:pathLst>
          </a:custGeom>
          <a:solidFill>
            <a:srgbClr val="E4C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Freeform: Shape 38"/>
          <p:cNvSpPr/>
          <p:nvPr/>
        </p:nvSpPr>
        <p:spPr>
          <a:xfrm rot="2703640">
            <a:off x="11496744" y="838870"/>
            <a:ext cx="785376" cy="414351"/>
          </a:xfrm>
          <a:custGeom>
            <a:avLst/>
            <a:gdLst>
              <a:gd name="connsiteX0" fmla="*/ 236013 w 1684870"/>
              <a:gd name="connsiteY0" fmla="*/ 649832 h 847758"/>
              <a:gd name="connsiteX1" fmla="*/ 244034 w 1684870"/>
              <a:gd name="connsiteY1" fmla="*/ 441284 h 847758"/>
              <a:gd name="connsiteX2" fmla="*/ 404455 w 1684870"/>
              <a:gd name="connsiteY2" fmla="*/ 369095 h 847758"/>
              <a:gd name="connsiteX3" fmla="*/ 548834 w 1684870"/>
              <a:gd name="connsiteY3" fmla="*/ 473368 h 847758"/>
              <a:gd name="connsiteX4" fmla="*/ 548834 w 1684870"/>
              <a:gd name="connsiteY4" fmla="*/ 633789 h 847758"/>
              <a:gd name="connsiteX5" fmla="*/ 364350 w 1684870"/>
              <a:gd name="connsiteY5" fmla="*/ 802232 h 847758"/>
              <a:gd name="connsiteX6" fmla="*/ 163824 w 1684870"/>
              <a:gd name="connsiteY6" fmla="*/ 842337 h 847758"/>
              <a:gd name="connsiteX7" fmla="*/ 51529 w 1684870"/>
              <a:gd name="connsiteY7" fmla="*/ 705979 h 847758"/>
              <a:gd name="connsiteX8" fmla="*/ 3403 w 1684870"/>
              <a:gd name="connsiteY8" fmla="*/ 481389 h 847758"/>
              <a:gd name="connsiteX9" fmla="*/ 139760 w 1684870"/>
              <a:gd name="connsiteY9" fmla="*/ 240758 h 847758"/>
              <a:gd name="connsiteX10" fmla="*/ 452582 w 1684870"/>
              <a:gd name="connsiteY10" fmla="*/ 96379 h 847758"/>
              <a:gd name="connsiteX11" fmla="*/ 717276 w 1684870"/>
              <a:gd name="connsiteY11" fmla="*/ 126 h 847758"/>
              <a:gd name="connsiteX12" fmla="*/ 981971 w 1684870"/>
              <a:gd name="connsiteY12" fmla="*/ 80337 h 847758"/>
              <a:gd name="connsiteX13" fmla="*/ 1174476 w 1684870"/>
              <a:gd name="connsiteY13" fmla="*/ 256800 h 847758"/>
              <a:gd name="connsiteX14" fmla="*/ 1118329 w 1684870"/>
              <a:gd name="connsiteY14" fmla="*/ 441284 h 847758"/>
              <a:gd name="connsiteX15" fmla="*/ 909782 w 1684870"/>
              <a:gd name="connsiteY15" fmla="*/ 577642 h 847758"/>
              <a:gd name="connsiteX16" fmla="*/ 725297 w 1684870"/>
              <a:gd name="connsiteY16" fmla="*/ 625768 h 847758"/>
              <a:gd name="connsiteX17" fmla="*/ 637066 w 1684870"/>
              <a:gd name="connsiteY17" fmla="*/ 601705 h 847758"/>
              <a:gd name="connsiteX18" fmla="*/ 621024 w 1684870"/>
              <a:gd name="connsiteY18" fmla="*/ 553579 h 847758"/>
              <a:gd name="connsiteX19" fmla="*/ 765403 w 1684870"/>
              <a:gd name="connsiteY19" fmla="*/ 529516 h 847758"/>
              <a:gd name="connsiteX20" fmla="*/ 973950 w 1684870"/>
              <a:gd name="connsiteY20" fmla="*/ 633789 h 847758"/>
              <a:gd name="connsiteX21" fmla="*/ 1358960 w 1684870"/>
              <a:gd name="connsiteY21" fmla="*/ 649832 h 847758"/>
              <a:gd name="connsiteX22" fmla="*/ 1479276 w 1684870"/>
              <a:gd name="connsiteY22" fmla="*/ 617747 h 847758"/>
              <a:gd name="connsiteX23" fmla="*/ 1671782 w 1684870"/>
              <a:gd name="connsiteY23" fmla="*/ 377116 h 847758"/>
              <a:gd name="connsiteX24" fmla="*/ 1655739 w 1684870"/>
              <a:gd name="connsiteY24" fmla="*/ 296905 h 847758"/>
              <a:gd name="connsiteX25" fmla="*/ 1559487 w 1684870"/>
              <a:gd name="connsiteY25" fmla="*/ 328989 h 847758"/>
              <a:gd name="connsiteX26" fmla="*/ 1527403 w 1684870"/>
              <a:gd name="connsiteY26" fmla="*/ 489410 h 847758"/>
              <a:gd name="connsiteX27" fmla="*/ 1527403 w 1684870"/>
              <a:gd name="connsiteY27" fmla="*/ 641810 h 847758"/>
              <a:gd name="connsiteX28" fmla="*/ 1631676 w 1684870"/>
              <a:gd name="connsiteY28" fmla="*/ 730042 h 847758"/>
              <a:gd name="connsiteX29" fmla="*/ 1631676 w 1684870"/>
              <a:gd name="connsiteY29" fmla="*/ 730042 h 8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84870" h="847758">
                <a:moveTo>
                  <a:pt x="236013" y="649832"/>
                </a:moveTo>
                <a:cubicBezTo>
                  <a:pt x="225986" y="568952"/>
                  <a:pt x="215960" y="488073"/>
                  <a:pt x="244034" y="441284"/>
                </a:cubicBezTo>
                <a:cubicBezTo>
                  <a:pt x="272108" y="394494"/>
                  <a:pt x="353655" y="363748"/>
                  <a:pt x="404455" y="369095"/>
                </a:cubicBezTo>
                <a:cubicBezTo>
                  <a:pt x="455255" y="374442"/>
                  <a:pt x="524771" y="429252"/>
                  <a:pt x="548834" y="473368"/>
                </a:cubicBezTo>
                <a:cubicBezTo>
                  <a:pt x="572897" y="517484"/>
                  <a:pt x="579581" y="578978"/>
                  <a:pt x="548834" y="633789"/>
                </a:cubicBezTo>
                <a:cubicBezTo>
                  <a:pt x="518087" y="688600"/>
                  <a:pt x="428518" y="767474"/>
                  <a:pt x="364350" y="802232"/>
                </a:cubicBezTo>
                <a:cubicBezTo>
                  <a:pt x="300182" y="836990"/>
                  <a:pt x="215961" y="858379"/>
                  <a:pt x="163824" y="842337"/>
                </a:cubicBezTo>
                <a:cubicBezTo>
                  <a:pt x="111687" y="826295"/>
                  <a:pt x="78266" y="766137"/>
                  <a:pt x="51529" y="705979"/>
                </a:cubicBezTo>
                <a:cubicBezTo>
                  <a:pt x="24792" y="645821"/>
                  <a:pt x="-11302" y="558926"/>
                  <a:pt x="3403" y="481389"/>
                </a:cubicBezTo>
                <a:cubicBezTo>
                  <a:pt x="18108" y="403852"/>
                  <a:pt x="64897" y="304926"/>
                  <a:pt x="139760" y="240758"/>
                </a:cubicBezTo>
                <a:cubicBezTo>
                  <a:pt x="214623" y="176590"/>
                  <a:pt x="356329" y="136484"/>
                  <a:pt x="452582" y="96379"/>
                </a:cubicBezTo>
                <a:cubicBezTo>
                  <a:pt x="548835" y="56274"/>
                  <a:pt x="629045" y="2800"/>
                  <a:pt x="717276" y="126"/>
                </a:cubicBezTo>
                <a:cubicBezTo>
                  <a:pt x="805507" y="-2548"/>
                  <a:pt x="905771" y="37558"/>
                  <a:pt x="981971" y="80337"/>
                </a:cubicBezTo>
                <a:cubicBezTo>
                  <a:pt x="1058171" y="123116"/>
                  <a:pt x="1151750" y="196642"/>
                  <a:pt x="1174476" y="256800"/>
                </a:cubicBezTo>
                <a:cubicBezTo>
                  <a:pt x="1197202" y="316958"/>
                  <a:pt x="1162445" y="387810"/>
                  <a:pt x="1118329" y="441284"/>
                </a:cubicBezTo>
                <a:cubicBezTo>
                  <a:pt x="1074213" y="494758"/>
                  <a:pt x="975287" y="546895"/>
                  <a:pt x="909782" y="577642"/>
                </a:cubicBezTo>
                <a:cubicBezTo>
                  <a:pt x="844277" y="608389"/>
                  <a:pt x="770750" y="621758"/>
                  <a:pt x="725297" y="625768"/>
                </a:cubicBezTo>
                <a:cubicBezTo>
                  <a:pt x="679844" y="629778"/>
                  <a:pt x="654445" y="613737"/>
                  <a:pt x="637066" y="601705"/>
                </a:cubicBezTo>
                <a:cubicBezTo>
                  <a:pt x="619687" y="589673"/>
                  <a:pt x="599635" y="565610"/>
                  <a:pt x="621024" y="553579"/>
                </a:cubicBezTo>
                <a:cubicBezTo>
                  <a:pt x="642414" y="541547"/>
                  <a:pt x="706582" y="516148"/>
                  <a:pt x="765403" y="529516"/>
                </a:cubicBezTo>
                <a:cubicBezTo>
                  <a:pt x="824224" y="542884"/>
                  <a:pt x="875024" y="613736"/>
                  <a:pt x="973950" y="633789"/>
                </a:cubicBezTo>
                <a:cubicBezTo>
                  <a:pt x="1072876" y="653842"/>
                  <a:pt x="1274739" y="652506"/>
                  <a:pt x="1358960" y="649832"/>
                </a:cubicBezTo>
                <a:cubicBezTo>
                  <a:pt x="1443181" y="647158"/>
                  <a:pt x="1427139" y="663200"/>
                  <a:pt x="1479276" y="617747"/>
                </a:cubicBezTo>
                <a:cubicBezTo>
                  <a:pt x="1531413" y="572294"/>
                  <a:pt x="1642372" y="430590"/>
                  <a:pt x="1671782" y="377116"/>
                </a:cubicBezTo>
                <a:cubicBezTo>
                  <a:pt x="1701193" y="323642"/>
                  <a:pt x="1674455" y="304926"/>
                  <a:pt x="1655739" y="296905"/>
                </a:cubicBezTo>
                <a:cubicBezTo>
                  <a:pt x="1637023" y="288884"/>
                  <a:pt x="1580876" y="296905"/>
                  <a:pt x="1559487" y="328989"/>
                </a:cubicBezTo>
                <a:cubicBezTo>
                  <a:pt x="1538098" y="361073"/>
                  <a:pt x="1532750" y="437273"/>
                  <a:pt x="1527403" y="489410"/>
                </a:cubicBezTo>
                <a:cubicBezTo>
                  <a:pt x="1522056" y="541547"/>
                  <a:pt x="1510024" y="601705"/>
                  <a:pt x="1527403" y="641810"/>
                </a:cubicBezTo>
                <a:cubicBezTo>
                  <a:pt x="1544782" y="681915"/>
                  <a:pt x="1631676" y="730042"/>
                  <a:pt x="1631676" y="730042"/>
                </a:cubicBezTo>
                <a:lnTo>
                  <a:pt x="1631676" y="730042"/>
                </a:lnTo>
              </a:path>
            </a:pathLst>
          </a:custGeom>
          <a:noFill/>
          <a:ln w="57150">
            <a:solidFill>
              <a:srgbClr val="E4C5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/>
          <p:cNvSpPr/>
          <p:nvPr/>
        </p:nvSpPr>
        <p:spPr>
          <a:xfrm rot="2017434">
            <a:off x="11361317" y="938030"/>
            <a:ext cx="498061" cy="433620"/>
          </a:xfrm>
          <a:custGeom>
            <a:avLst/>
            <a:gdLst>
              <a:gd name="connsiteX0" fmla="*/ 947412 w 1088601"/>
              <a:gd name="connsiteY0" fmla="*/ 18 h 1044508"/>
              <a:gd name="connsiteX1" fmla="*/ 730844 w 1088601"/>
              <a:gd name="connsiteY1" fmla="*/ 136376 h 1044508"/>
              <a:gd name="connsiteX2" fmla="*/ 682717 w 1088601"/>
              <a:gd name="connsiteY2" fmla="*/ 288776 h 1044508"/>
              <a:gd name="connsiteX3" fmla="*/ 666675 w 1088601"/>
              <a:gd name="connsiteY3" fmla="*/ 449197 h 1044508"/>
              <a:gd name="connsiteX4" fmla="*/ 586465 w 1088601"/>
              <a:gd name="connsiteY4" fmla="*/ 617639 h 1044508"/>
              <a:gd name="connsiteX5" fmla="*/ 514275 w 1088601"/>
              <a:gd name="connsiteY5" fmla="*/ 794102 h 1044508"/>
              <a:gd name="connsiteX6" fmla="*/ 369896 w 1088601"/>
              <a:gd name="connsiteY6" fmla="*/ 954523 h 1044508"/>
              <a:gd name="connsiteX7" fmla="*/ 225517 w 1088601"/>
              <a:gd name="connsiteY7" fmla="*/ 1018691 h 1044508"/>
              <a:gd name="connsiteX8" fmla="*/ 65096 w 1088601"/>
              <a:gd name="connsiteY8" fmla="*/ 1018691 h 1044508"/>
              <a:gd name="connsiteX9" fmla="*/ 8949 w 1088601"/>
              <a:gd name="connsiteY9" fmla="*/ 962544 h 1044508"/>
              <a:gd name="connsiteX10" fmla="*/ 241560 w 1088601"/>
              <a:gd name="connsiteY10" fmla="*/ 1010670 h 1044508"/>
              <a:gd name="connsiteX11" fmla="*/ 698760 w 1088601"/>
              <a:gd name="connsiteY11" fmla="*/ 1034733 h 1044508"/>
              <a:gd name="connsiteX12" fmla="*/ 923349 w 1088601"/>
              <a:gd name="connsiteY12" fmla="*/ 842228 h 1044508"/>
              <a:gd name="connsiteX13" fmla="*/ 875223 w 1088601"/>
              <a:gd name="connsiteY13" fmla="*/ 569512 h 1044508"/>
              <a:gd name="connsiteX14" fmla="*/ 778970 w 1088601"/>
              <a:gd name="connsiteY14" fmla="*/ 497323 h 1044508"/>
              <a:gd name="connsiteX15" fmla="*/ 1051686 w 1088601"/>
              <a:gd name="connsiteY15" fmla="*/ 352944 h 1044508"/>
              <a:gd name="connsiteX16" fmla="*/ 1075749 w 1088601"/>
              <a:gd name="connsiteY16" fmla="*/ 128354 h 1044508"/>
              <a:gd name="connsiteX17" fmla="*/ 947412 w 1088601"/>
              <a:gd name="connsiteY17" fmla="*/ 18 h 1044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88601" h="1044508">
                <a:moveTo>
                  <a:pt x="947412" y="18"/>
                </a:moveTo>
                <a:cubicBezTo>
                  <a:pt x="889928" y="1355"/>
                  <a:pt x="774960" y="88250"/>
                  <a:pt x="730844" y="136376"/>
                </a:cubicBezTo>
                <a:cubicBezTo>
                  <a:pt x="686728" y="184502"/>
                  <a:pt x="693412" y="236639"/>
                  <a:pt x="682717" y="288776"/>
                </a:cubicBezTo>
                <a:cubicBezTo>
                  <a:pt x="672022" y="340913"/>
                  <a:pt x="682717" y="394387"/>
                  <a:pt x="666675" y="449197"/>
                </a:cubicBezTo>
                <a:cubicBezTo>
                  <a:pt x="650633" y="504007"/>
                  <a:pt x="611865" y="560155"/>
                  <a:pt x="586465" y="617639"/>
                </a:cubicBezTo>
                <a:cubicBezTo>
                  <a:pt x="561065" y="675123"/>
                  <a:pt x="550370" y="737955"/>
                  <a:pt x="514275" y="794102"/>
                </a:cubicBezTo>
                <a:cubicBezTo>
                  <a:pt x="478180" y="850249"/>
                  <a:pt x="418022" y="917092"/>
                  <a:pt x="369896" y="954523"/>
                </a:cubicBezTo>
                <a:cubicBezTo>
                  <a:pt x="321770" y="991955"/>
                  <a:pt x="276317" y="1007996"/>
                  <a:pt x="225517" y="1018691"/>
                </a:cubicBezTo>
                <a:cubicBezTo>
                  <a:pt x="174717" y="1029386"/>
                  <a:pt x="101191" y="1028049"/>
                  <a:pt x="65096" y="1018691"/>
                </a:cubicBezTo>
                <a:cubicBezTo>
                  <a:pt x="29001" y="1009333"/>
                  <a:pt x="-20462" y="963881"/>
                  <a:pt x="8949" y="962544"/>
                </a:cubicBezTo>
                <a:cubicBezTo>
                  <a:pt x="38360" y="961207"/>
                  <a:pt x="126592" y="998639"/>
                  <a:pt x="241560" y="1010670"/>
                </a:cubicBezTo>
                <a:cubicBezTo>
                  <a:pt x="356528" y="1022701"/>
                  <a:pt x="585129" y="1062807"/>
                  <a:pt x="698760" y="1034733"/>
                </a:cubicBezTo>
                <a:cubicBezTo>
                  <a:pt x="812391" y="1006659"/>
                  <a:pt x="893939" y="919765"/>
                  <a:pt x="923349" y="842228"/>
                </a:cubicBezTo>
                <a:cubicBezTo>
                  <a:pt x="952759" y="764691"/>
                  <a:pt x="899286" y="626996"/>
                  <a:pt x="875223" y="569512"/>
                </a:cubicBezTo>
                <a:cubicBezTo>
                  <a:pt x="851160" y="512028"/>
                  <a:pt x="749559" y="533418"/>
                  <a:pt x="778970" y="497323"/>
                </a:cubicBezTo>
                <a:cubicBezTo>
                  <a:pt x="808380" y="461228"/>
                  <a:pt x="1002223" y="414439"/>
                  <a:pt x="1051686" y="352944"/>
                </a:cubicBezTo>
                <a:cubicBezTo>
                  <a:pt x="1101149" y="291449"/>
                  <a:pt x="1091791" y="187175"/>
                  <a:pt x="1075749" y="128354"/>
                </a:cubicBezTo>
                <a:cubicBezTo>
                  <a:pt x="1059707" y="69533"/>
                  <a:pt x="1004896" y="-1319"/>
                  <a:pt x="947412" y="18"/>
                </a:cubicBezTo>
                <a:close/>
              </a:path>
            </a:pathLst>
          </a:custGeom>
          <a:solidFill>
            <a:srgbClr val="E4C52F"/>
          </a:solidFill>
          <a:ln>
            <a:solidFill>
              <a:srgbClr val="E4C5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/>
          <p:cNvSpPr/>
          <p:nvPr/>
        </p:nvSpPr>
        <p:spPr>
          <a:xfrm rot="2107158">
            <a:off x="319098" y="6089090"/>
            <a:ext cx="968255" cy="831372"/>
          </a:xfrm>
          <a:custGeom>
            <a:avLst/>
            <a:gdLst>
              <a:gd name="connsiteX0" fmla="*/ 730982 w 2072008"/>
              <a:gd name="connsiteY0" fmla="*/ 1053483 h 1622978"/>
              <a:gd name="connsiteX1" fmla="*/ 642751 w 2072008"/>
              <a:gd name="connsiteY1" fmla="*/ 748683 h 1622978"/>
              <a:gd name="connsiteX2" fmla="*/ 763066 w 2072008"/>
              <a:gd name="connsiteY2" fmla="*/ 411799 h 1622978"/>
              <a:gd name="connsiteX3" fmla="*/ 883382 w 2072008"/>
              <a:gd name="connsiteY3" fmla="*/ 227315 h 1622978"/>
              <a:gd name="connsiteX4" fmla="*/ 1204224 w 2072008"/>
              <a:gd name="connsiteY4" fmla="*/ 10747 h 1622978"/>
              <a:gd name="connsiteX5" fmla="*/ 1589235 w 2072008"/>
              <a:gd name="connsiteY5" fmla="*/ 58873 h 1622978"/>
              <a:gd name="connsiteX6" fmla="*/ 1926119 w 2072008"/>
              <a:gd name="connsiteY6" fmla="*/ 283462 h 1622978"/>
              <a:gd name="connsiteX7" fmla="*/ 2070498 w 2072008"/>
              <a:gd name="connsiteY7" fmla="*/ 644410 h 1622978"/>
              <a:gd name="connsiteX8" fmla="*/ 1990287 w 2072008"/>
              <a:gd name="connsiteY8" fmla="*/ 1069525 h 1622978"/>
              <a:gd name="connsiteX9" fmla="*/ 1813824 w 2072008"/>
              <a:gd name="connsiteY9" fmla="*/ 1398389 h 1622978"/>
              <a:gd name="connsiteX10" fmla="*/ 1549129 w 2072008"/>
              <a:gd name="connsiteY10" fmla="*/ 1598915 h 1622978"/>
              <a:gd name="connsiteX11" fmla="*/ 1348603 w 2072008"/>
              <a:gd name="connsiteY11" fmla="*/ 1606936 h 1622978"/>
              <a:gd name="connsiteX12" fmla="*/ 1124014 w 2072008"/>
              <a:gd name="connsiteY12" fmla="*/ 1486620 h 1622978"/>
              <a:gd name="connsiteX13" fmla="*/ 1115993 w 2072008"/>
              <a:gd name="connsiteY13" fmla="*/ 1149736 h 1622978"/>
              <a:gd name="connsiteX14" fmla="*/ 1396729 w 2072008"/>
              <a:gd name="connsiteY14" fmla="*/ 812852 h 1622978"/>
              <a:gd name="connsiteX15" fmla="*/ 1533087 w 2072008"/>
              <a:gd name="connsiteY15" fmla="*/ 740662 h 1622978"/>
              <a:gd name="connsiteX16" fmla="*/ 1380687 w 2072008"/>
              <a:gd name="connsiteY16" fmla="*/ 692536 h 1622978"/>
              <a:gd name="connsiteX17" fmla="*/ 1156098 w 2072008"/>
              <a:gd name="connsiteY17" fmla="*/ 620347 h 1622978"/>
              <a:gd name="connsiteX18" fmla="*/ 859319 w 2072008"/>
              <a:gd name="connsiteY18" fmla="*/ 451904 h 1622978"/>
              <a:gd name="connsiteX19" fmla="*/ 594624 w 2072008"/>
              <a:gd name="connsiteY19" fmla="*/ 395757 h 1622978"/>
              <a:gd name="connsiteX20" fmla="*/ 225656 w 2072008"/>
              <a:gd name="connsiteY20" fmla="*/ 492010 h 1622978"/>
              <a:gd name="connsiteX21" fmla="*/ 105340 w 2072008"/>
              <a:gd name="connsiteY21" fmla="*/ 612325 h 1622978"/>
              <a:gd name="connsiteX22" fmla="*/ 81277 w 2072008"/>
              <a:gd name="connsiteY22" fmla="*/ 852957 h 1622978"/>
              <a:gd name="connsiteX23" fmla="*/ 185551 w 2072008"/>
              <a:gd name="connsiteY23" fmla="*/ 1045462 h 1622978"/>
              <a:gd name="connsiteX24" fmla="*/ 482329 w 2072008"/>
              <a:gd name="connsiteY24" fmla="*/ 1013378 h 1622978"/>
              <a:gd name="connsiteX25" fmla="*/ 562540 w 2072008"/>
              <a:gd name="connsiteY25" fmla="*/ 852957 h 1622978"/>
              <a:gd name="connsiteX26" fmla="*/ 514414 w 2072008"/>
              <a:gd name="connsiteY26" fmla="*/ 668473 h 1622978"/>
              <a:gd name="connsiteX27" fmla="*/ 434203 w 2072008"/>
              <a:gd name="connsiteY27" fmla="*/ 652431 h 1622978"/>
              <a:gd name="connsiteX28" fmla="*/ 321908 w 2072008"/>
              <a:gd name="connsiteY28" fmla="*/ 684515 h 1622978"/>
              <a:gd name="connsiteX29" fmla="*/ 442224 w 2072008"/>
              <a:gd name="connsiteY29" fmla="*/ 604304 h 1622978"/>
              <a:gd name="connsiteX30" fmla="*/ 634729 w 2072008"/>
              <a:gd name="connsiteY30" fmla="*/ 812852 h 1622978"/>
              <a:gd name="connsiteX31" fmla="*/ 578582 w 2072008"/>
              <a:gd name="connsiteY31" fmla="*/ 973273 h 1622978"/>
              <a:gd name="connsiteX32" fmla="*/ 386077 w 2072008"/>
              <a:gd name="connsiteY32" fmla="*/ 1109631 h 1622978"/>
              <a:gd name="connsiteX33" fmla="*/ 73256 w 2072008"/>
              <a:gd name="connsiteY33" fmla="*/ 1029420 h 1622978"/>
              <a:gd name="connsiteX34" fmla="*/ 1066 w 2072008"/>
              <a:gd name="connsiteY34" fmla="*/ 676494 h 1622978"/>
              <a:gd name="connsiteX35" fmla="*/ 105340 w 2072008"/>
              <a:gd name="connsiteY35" fmla="*/ 459925 h 1622978"/>
              <a:gd name="connsiteX36" fmla="*/ 442224 w 2072008"/>
              <a:gd name="connsiteY36" fmla="*/ 355652 h 1622978"/>
              <a:gd name="connsiteX37" fmla="*/ 811193 w 2072008"/>
              <a:gd name="connsiteY37" fmla="*/ 371694 h 1622978"/>
              <a:gd name="connsiteX38" fmla="*/ 1091929 w 2072008"/>
              <a:gd name="connsiteY38" fmla="*/ 483989 h 1622978"/>
              <a:gd name="connsiteX39" fmla="*/ 1388708 w 2072008"/>
              <a:gd name="connsiteY39" fmla="*/ 604304 h 1622978"/>
              <a:gd name="connsiteX40" fmla="*/ 1613298 w 2072008"/>
              <a:gd name="connsiteY40" fmla="*/ 732641 h 1622978"/>
              <a:gd name="connsiteX41" fmla="*/ 1436835 w 2072008"/>
              <a:gd name="connsiteY41" fmla="*/ 828894 h 1622978"/>
              <a:gd name="connsiteX42" fmla="*/ 1220266 w 2072008"/>
              <a:gd name="connsiteY42" fmla="*/ 1157757 h 1622978"/>
              <a:gd name="connsiteX43" fmla="*/ 1316519 w 2072008"/>
              <a:gd name="connsiteY43" fmla="*/ 1510683 h 1622978"/>
              <a:gd name="connsiteX44" fmla="*/ 1637361 w 2072008"/>
              <a:gd name="connsiteY44" fmla="*/ 1422452 h 1622978"/>
              <a:gd name="connsiteX45" fmla="*/ 1845908 w 2072008"/>
              <a:gd name="connsiteY45" fmla="*/ 1085568 h 1622978"/>
              <a:gd name="connsiteX46" fmla="*/ 1894035 w 2072008"/>
              <a:gd name="connsiteY46" fmla="*/ 684515 h 1622978"/>
              <a:gd name="connsiteX47" fmla="*/ 1845908 w 2072008"/>
              <a:gd name="connsiteY47" fmla="*/ 411799 h 1622978"/>
              <a:gd name="connsiteX48" fmla="*/ 1581214 w 2072008"/>
              <a:gd name="connsiteY48" fmla="*/ 195231 h 1622978"/>
              <a:gd name="connsiteX49" fmla="*/ 1276414 w 2072008"/>
              <a:gd name="connsiteY49" fmla="*/ 123041 h 1622978"/>
              <a:gd name="connsiteX50" fmla="*/ 1019740 w 2072008"/>
              <a:gd name="connsiteY50" fmla="*/ 187210 h 1622978"/>
              <a:gd name="connsiteX51" fmla="*/ 883382 w 2072008"/>
              <a:gd name="connsiteY51" fmla="*/ 355652 h 1622978"/>
              <a:gd name="connsiteX52" fmla="*/ 803172 w 2072008"/>
              <a:gd name="connsiteY52" fmla="*/ 492010 h 1622978"/>
              <a:gd name="connsiteX53" fmla="*/ 730982 w 2072008"/>
              <a:gd name="connsiteY53" fmla="*/ 764725 h 1622978"/>
              <a:gd name="connsiteX54" fmla="*/ 795151 w 2072008"/>
              <a:gd name="connsiteY54" fmla="*/ 1029420 h 1622978"/>
              <a:gd name="connsiteX55" fmla="*/ 730982 w 2072008"/>
              <a:gd name="connsiteY55" fmla="*/ 1053483 h 1622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072008" h="1622978">
                <a:moveTo>
                  <a:pt x="730982" y="1053483"/>
                </a:moveTo>
                <a:cubicBezTo>
                  <a:pt x="705582" y="1006694"/>
                  <a:pt x="637404" y="855630"/>
                  <a:pt x="642751" y="748683"/>
                </a:cubicBezTo>
                <a:cubicBezTo>
                  <a:pt x="648098" y="641736"/>
                  <a:pt x="722961" y="498694"/>
                  <a:pt x="763066" y="411799"/>
                </a:cubicBezTo>
                <a:cubicBezTo>
                  <a:pt x="803171" y="324904"/>
                  <a:pt x="809856" y="294157"/>
                  <a:pt x="883382" y="227315"/>
                </a:cubicBezTo>
                <a:cubicBezTo>
                  <a:pt x="956908" y="160473"/>
                  <a:pt x="1086582" y="38821"/>
                  <a:pt x="1204224" y="10747"/>
                </a:cubicBezTo>
                <a:cubicBezTo>
                  <a:pt x="1321866" y="-17327"/>
                  <a:pt x="1468919" y="13420"/>
                  <a:pt x="1589235" y="58873"/>
                </a:cubicBezTo>
                <a:cubicBezTo>
                  <a:pt x="1709551" y="104326"/>
                  <a:pt x="1845909" y="185873"/>
                  <a:pt x="1926119" y="283462"/>
                </a:cubicBezTo>
                <a:cubicBezTo>
                  <a:pt x="2006329" y="381051"/>
                  <a:pt x="2059803" y="513400"/>
                  <a:pt x="2070498" y="644410"/>
                </a:cubicBezTo>
                <a:cubicBezTo>
                  <a:pt x="2081193" y="775420"/>
                  <a:pt x="2033066" y="943862"/>
                  <a:pt x="1990287" y="1069525"/>
                </a:cubicBezTo>
                <a:cubicBezTo>
                  <a:pt x="1947508" y="1195188"/>
                  <a:pt x="1887350" y="1310157"/>
                  <a:pt x="1813824" y="1398389"/>
                </a:cubicBezTo>
                <a:cubicBezTo>
                  <a:pt x="1740298" y="1486621"/>
                  <a:pt x="1626666" y="1564157"/>
                  <a:pt x="1549129" y="1598915"/>
                </a:cubicBezTo>
                <a:cubicBezTo>
                  <a:pt x="1471592" y="1633673"/>
                  <a:pt x="1419455" y="1625652"/>
                  <a:pt x="1348603" y="1606936"/>
                </a:cubicBezTo>
                <a:cubicBezTo>
                  <a:pt x="1277751" y="1588220"/>
                  <a:pt x="1162782" y="1562820"/>
                  <a:pt x="1124014" y="1486620"/>
                </a:cubicBezTo>
                <a:cubicBezTo>
                  <a:pt x="1085246" y="1410420"/>
                  <a:pt x="1070541" y="1262031"/>
                  <a:pt x="1115993" y="1149736"/>
                </a:cubicBezTo>
                <a:cubicBezTo>
                  <a:pt x="1161445" y="1037441"/>
                  <a:pt x="1327213" y="881031"/>
                  <a:pt x="1396729" y="812852"/>
                </a:cubicBezTo>
                <a:cubicBezTo>
                  <a:pt x="1466245" y="744673"/>
                  <a:pt x="1535761" y="760715"/>
                  <a:pt x="1533087" y="740662"/>
                </a:cubicBezTo>
                <a:cubicBezTo>
                  <a:pt x="1530413" y="720609"/>
                  <a:pt x="1380687" y="692536"/>
                  <a:pt x="1380687" y="692536"/>
                </a:cubicBezTo>
                <a:cubicBezTo>
                  <a:pt x="1317856" y="672484"/>
                  <a:pt x="1242993" y="660452"/>
                  <a:pt x="1156098" y="620347"/>
                </a:cubicBezTo>
                <a:cubicBezTo>
                  <a:pt x="1069203" y="580242"/>
                  <a:pt x="952898" y="489336"/>
                  <a:pt x="859319" y="451904"/>
                </a:cubicBezTo>
                <a:cubicBezTo>
                  <a:pt x="765740" y="414472"/>
                  <a:pt x="700234" y="389073"/>
                  <a:pt x="594624" y="395757"/>
                </a:cubicBezTo>
                <a:cubicBezTo>
                  <a:pt x="489014" y="402441"/>
                  <a:pt x="307203" y="455915"/>
                  <a:pt x="225656" y="492010"/>
                </a:cubicBezTo>
                <a:cubicBezTo>
                  <a:pt x="144109" y="528105"/>
                  <a:pt x="129403" y="552167"/>
                  <a:pt x="105340" y="612325"/>
                </a:cubicBezTo>
                <a:cubicBezTo>
                  <a:pt x="81277" y="672483"/>
                  <a:pt x="67908" y="780767"/>
                  <a:pt x="81277" y="852957"/>
                </a:cubicBezTo>
                <a:cubicBezTo>
                  <a:pt x="94645" y="925146"/>
                  <a:pt x="118709" y="1018725"/>
                  <a:pt x="185551" y="1045462"/>
                </a:cubicBezTo>
                <a:cubicBezTo>
                  <a:pt x="252393" y="1072199"/>
                  <a:pt x="419498" y="1045462"/>
                  <a:pt x="482329" y="1013378"/>
                </a:cubicBezTo>
                <a:cubicBezTo>
                  <a:pt x="545160" y="981294"/>
                  <a:pt x="557192" y="910441"/>
                  <a:pt x="562540" y="852957"/>
                </a:cubicBezTo>
                <a:cubicBezTo>
                  <a:pt x="567887" y="795473"/>
                  <a:pt x="535803" y="701894"/>
                  <a:pt x="514414" y="668473"/>
                </a:cubicBezTo>
                <a:cubicBezTo>
                  <a:pt x="493025" y="635052"/>
                  <a:pt x="466287" y="649757"/>
                  <a:pt x="434203" y="652431"/>
                </a:cubicBezTo>
                <a:cubicBezTo>
                  <a:pt x="402119" y="655105"/>
                  <a:pt x="320571" y="692536"/>
                  <a:pt x="321908" y="684515"/>
                </a:cubicBezTo>
                <a:cubicBezTo>
                  <a:pt x="323245" y="676494"/>
                  <a:pt x="390087" y="582915"/>
                  <a:pt x="442224" y="604304"/>
                </a:cubicBezTo>
                <a:cubicBezTo>
                  <a:pt x="494361" y="625693"/>
                  <a:pt x="612003" y="751357"/>
                  <a:pt x="634729" y="812852"/>
                </a:cubicBezTo>
                <a:cubicBezTo>
                  <a:pt x="657455" y="874347"/>
                  <a:pt x="620024" y="923810"/>
                  <a:pt x="578582" y="973273"/>
                </a:cubicBezTo>
                <a:cubicBezTo>
                  <a:pt x="537140" y="1022736"/>
                  <a:pt x="470298" y="1100273"/>
                  <a:pt x="386077" y="1109631"/>
                </a:cubicBezTo>
                <a:cubicBezTo>
                  <a:pt x="301856" y="1118989"/>
                  <a:pt x="137424" y="1101609"/>
                  <a:pt x="73256" y="1029420"/>
                </a:cubicBezTo>
                <a:cubicBezTo>
                  <a:pt x="9088" y="957231"/>
                  <a:pt x="-4281" y="771410"/>
                  <a:pt x="1066" y="676494"/>
                </a:cubicBezTo>
                <a:cubicBezTo>
                  <a:pt x="6413" y="581578"/>
                  <a:pt x="31814" y="513399"/>
                  <a:pt x="105340" y="459925"/>
                </a:cubicBezTo>
                <a:cubicBezTo>
                  <a:pt x="178866" y="406451"/>
                  <a:pt x="324582" y="370357"/>
                  <a:pt x="442224" y="355652"/>
                </a:cubicBezTo>
                <a:cubicBezTo>
                  <a:pt x="559866" y="340947"/>
                  <a:pt x="702909" y="350304"/>
                  <a:pt x="811193" y="371694"/>
                </a:cubicBezTo>
                <a:cubicBezTo>
                  <a:pt x="919477" y="393084"/>
                  <a:pt x="1091929" y="483989"/>
                  <a:pt x="1091929" y="483989"/>
                </a:cubicBezTo>
                <a:cubicBezTo>
                  <a:pt x="1188182" y="522757"/>
                  <a:pt x="1301813" y="562862"/>
                  <a:pt x="1388708" y="604304"/>
                </a:cubicBezTo>
                <a:cubicBezTo>
                  <a:pt x="1475603" y="645746"/>
                  <a:pt x="1605277" y="695209"/>
                  <a:pt x="1613298" y="732641"/>
                </a:cubicBezTo>
                <a:cubicBezTo>
                  <a:pt x="1621319" y="770073"/>
                  <a:pt x="1502340" y="758041"/>
                  <a:pt x="1436835" y="828894"/>
                </a:cubicBezTo>
                <a:cubicBezTo>
                  <a:pt x="1371330" y="899747"/>
                  <a:pt x="1240319" y="1044126"/>
                  <a:pt x="1220266" y="1157757"/>
                </a:cubicBezTo>
                <a:cubicBezTo>
                  <a:pt x="1200213" y="1271388"/>
                  <a:pt x="1247003" y="1466567"/>
                  <a:pt x="1316519" y="1510683"/>
                </a:cubicBezTo>
                <a:cubicBezTo>
                  <a:pt x="1386035" y="1554799"/>
                  <a:pt x="1549130" y="1493304"/>
                  <a:pt x="1637361" y="1422452"/>
                </a:cubicBezTo>
                <a:cubicBezTo>
                  <a:pt x="1725592" y="1351600"/>
                  <a:pt x="1803129" y="1208557"/>
                  <a:pt x="1845908" y="1085568"/>
                </a:cubicBezTo>
                <a:cubicBezTo>
                  <a:pt x="1888687" y="962579"/>
                  <a:pt x="1894035" y="796810"/>
                  <a:pt x="1894035" y="684515"/>
                </a:cubicBezTo>
                <a:cubicBezTo>
                  <a:pt x="1894035" y="572220"/>
                  <a:pt x="1898045" y="493346"/>
                  <a:pt x="1845908" y="411799"/>
                </a:cubicBezTo>
                <a:cubicBezTo>
                  <a:pt x="1793771" y="330252"/>
                  <a:pt x="1676130" y="243357"/>
                  <a:pt x="1581214" y="195231"/>
                </a:cubicBezTo>
                <a:cubicBezTo>
                  <a:pt x="1486298" y="147105"/>
                  <a:pt x="1369993" y="124378"/>
                  <a:pt x="1276414" y="123041"/>
                </a:cubicBezTo>
                <a:cubicBezTo>
                  <a:pt x="1182835" y="121704"/>
                  <a:pt x="1085245" y="148441"/>
                  <a:pt x="1019740" y="187210"/>
                </a:cubicBezTo>
                <a:cubicBezTo>
                  <a:pt x="954235" y="225978"/>
                  <a:pt x="919477" y="304852"/>
                  <a:pt x="883382" y="355652"/>
                </a:cubicBezTo>
                <a:cubicBezTo>
                  <a:pt x="847287" y="406452"/>
                  <a:pt x="828572" y="423831"/>
                  <a:pt x="803172" y="492010"/>
                </a:cubicBezTo>
                <a:cubicBezTo>
                  <a:pt x="777772" y="560189"/>
                  <a:pt x="732319" y="675157"/>
                  <a:pt x="730982" y="764725"/>
                </a:cubicBezTo>
                <a:cubicBezTo>
                  <a:pt x="729645" y="854293"/>
                  <a:pt x="791141" y="983967"/>
                  <a:pt x="795151" y="1029420"/>
                </a:cubicBezTo>
                <a:cubicBezTo>
                  <a:pt x="799161" y="1074873"/>
                  <a:pt x="756382" y="1100272"/>
                  <a:pt x="730982" y="1053483"/>
                </a:cubicBezTo>
                <a:close/>
              </a:path>
            </a:pathLst>
          </a:custGeom>
          <a:solidFill>
            <a:srgbClr val="E4C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Freeform: Shape 41"/>
          <p:cNvSpPr/>
          <p:nvPr/>
        </p:nvSpPr>
        <p:spPr>
          <a:xfrm rot="2620902">
            <a:off x="442420" y="6224536"/>
            <a:ext cx="770869" cy="351941"/>
          </a:xfrm>
          <a:custGeom>
            <a:avLst/>
            <a:gdLst>
              <a:gd name="connsiteX0" fmla="*/ 236013 w 1684870"/>
              <a:gd name="connsiteY0" fmla="*/ 649832 h 847758"/>
              <a:gd name="connsiteX1" fmla="*/ 244034 w 1684870"/>
              <a:gd name="connsiteY1" fmla="*/ 441284 h 847758"/>
              <a:gd name="connsiteX2" fmla="*/ 404455 w 1684870"/>
              <a:gd name="connsiteY2" fmla="*/ 369095 h 847758"/>
              <a:gd name="connsiteX3" fmla="*/ 548834 w 1684870"/>
              <a:gd name="connsiteY3" fmla="*/ 473368 h 847758"/>
              <a:gd name="connsiteX4" fmla="*/ 548834 w 1684870"/>
              <a:gd name="connsiteY4" fmla="*/ 633789 h 847758"/>
              <a:gd name="connsiteX5" fmla="*/ 364350 w 1684870"/>
              <a:gd name="connsiteY5" fmla="*/ 802232 h 847758"/>
              <a:gd name="connsiteX6" fmla="*/ 163824 w 1684870"/>
              <a:gd name="connsiteY6" fmla="*/ 842337 h 847758"/>
              <a:gd name="connsiteX7" fmla="*/ 51529 w 1684870"/>
              <a:gd name="connsiteY7" fmla="*/ 705979 h 847758"/>
              <a:gd name="connsiteX8" fmla="*/ 3403 w 1684870"/>
              <a:gd name="connsiteY8" fmla="*/ 481389 h 847758"/>
              <a:gd name="connsiteX9" fmla="*/ 139760 w 1684870"/>
              <a:gd name="connsiteY9" fmla="*/ 240758 h 847758"/>
              <a:gd name="connsiteX10" fmla="*/ 452582 w 1684870"/>
              <a:gd name="connsiteY10" fmla="*/ 96379 h 847758"/>
              <a:gd name="connsiteX11" fmla="*/ 717276 w 1684870"/>
              <a:gd name="connsiteY11" fmla="*/ 126 h 847758"/>
              <a:gd name="connsiteX12" fmla="*/ 981971 w 1684870"/>
              <a:gd name="connsiteY12" fmla="*/ 80337 h 847758"/>
              <a:gd name="connsiteX13" fmla="*/ 1174476 w 1684870"/>
              <a:gd name="connsiteY13" fmla="*/ 256800 h 847758"/>
              <a:gd name="connsiteX14" fmla="*/ 1118329 w 1684870"/>
              <a:gd name="connsiteY14" fmla="*/ 441284 h 847758"/>
              <a:gd name="connsiteX15" fmla="*/ 909782 w 1684870"/>
              <a:gd name="connsiteY15" fmla="*/ 577642 h 847758"/>
              <a:gd name="connsiteX16" fmla="*/ 725297 w 1684870"/>
              <a:gd name="connsiteY16" fmla="*/ 625768 h 847758"/>
              <a:gd name="connsiteX17" fmla="*/ 637066 w 1684870"/>
              <a:gd name="connsiteY17" fmla="*/ 601705 h 847758"/>
              <a:gd name="connsiteX18" fmla="*/ 621024 w 1684870"/>
              <a:gd name="connsiteY18" fmla="*/ 553579 h 847758"/>
              <a:gd name="connsiteX19" fmla="*/ 765403 w 1684870"/>
              <a:gd name="connsiteY19" fmla="*/ 529516 h 847758"/>
              <a:gd name="connsiteX20" fmla="*/ 973950 w 1684870"/>
              <a:gd name="connsiteY20" fmla="*/ 633789 h 847758"/>
              <a:gd name="connsiteX21" fmla="*/ 1358960 w 1684870"/>
              <a:gd name="connsiteY21" fmla="*/ 649832 h 847758"/>
              <a:gd name="connsiteX22" fmla="*/ 1479276 w 1684870"/>
              <a:gd name="connsiteY22" fmla="*/ 617747 h 847758"/>
              <a:gd name="connsiteX23" fmla="*/ 1671782 w 1684870"/>
              <a:gd name="connsiteY23" fmla="*/ 377116 h 847758"/>
              <a:gd name="connsiteX24" fmla="*/ 1655739 w 1684870"/>
              <a:gd name="connsiteY24" fmla="*/ 296905 h 847758"/>
              <a:gd name="connsiteX25" fmla="*/ 1559487 w 1684870"/>
              <a:gd name="connsiteY25" fmla="*/ 328989 h 847758"/>
              <a:gd name="connsiteX26" fmla="*/ 1527403 w 1684870"/>
              <a:gd name="connsiteY26" fmla="*/ 489410 h 847758"/>
              <a:gd name="connsiteX27" fmla="*/ 1527403 w 1684870"/>
              <a:gd name="connsiteY27" fmla="*/ 641810 h 847758"/>
              <a:gd name="connsiteX28" fmla="*/ 1631676 w 1684870"/>
              <a:gd name="connsiteY28" fmla="*/ 730042 h 847758"/>
              <a:gd name="connsiteX29" fmla="*/ 1631676 w 1684870"/>
              <a:gd name="connsiteY29" fmla="*/ 730042 h 8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84870" h="847758">
                <a:moveTo>
                  <a:pt x="236013" y="649832"/>
                </a:moveTo>
                <a:cubicBezTo>
                  <a:pt x="225986" y="568952"/>
                  <a:pt x="215960" y="488073"/>
                  <a:pt x="244034" y="441284"/>
                </a:cubicBezTo>
                <a:cubicBezTo>
                  <a:pt x="272108" y="394494"/>
                  <a:pt x="353655" y="363748"/>
                  <a:pt x="404455" y="369095"/>
                </a:cubicBezTo>
                <a:cubicBezTo>
                  <a:pt x="455255" y="374442"/>
                  <a:pt x="524771" y="429252"/>
                  <a:pt x="548834" y="473368"/>
                </a:cubicBezTo>
                <a:cubicBezTo>
                  <a:pt x="572897" y="517484"/>
                  <a:pt x="579581" y="578978"/>
                  <a:pt x="548834" y="633789"/>
                </a:cubicBezTo>
                <a:cubicBezTo>
                  <a:pt x="518087" y="688600"/>
                  <a:pt x="428518" y="767474"/>
                  <a:pt x="364350" y="802232"/>
                </a:cubicBezTo>
                <a:cubicBezTo>
                  <a:pt x="300182" y="836990"/>
                  <a:pt x="215961" y="858379"/>
                  <a:pt x="163824" y="842337"/>
                </a:cubicBezTo>
                <a:cubicBezTo>
                  <a:pt x="111687" y="826295"/>
                  <a:pt x="78266" y="766137"/>
                  <a:pt x="51529" y="705979"/>
                </a:cubicBezTo>
                <a:cubicBezTo>
                  <a:pt x="24792" y="645821"/>
                  <a:pt x="-11302" y="558926"/>
                  <a:pt x="3403" y="481389"/>
                </a:cubicBezTo>
                <a:cubicBezTo>
                  <a:pt x="18108" y="403852"/>
                  <a:pt x="64897" y="304926"/>
                  <a:pt x="139760" y="240758"/>
                </a:cubicBezTo>
                <a:cubicBezTo>
                  <a:pt x="214623" y="176590"/>
                  <a:pt x="356329" y="136484"/>
                  <a:pt x="452582" y="96379"/>
                </a:cubicBezTo>
                <a:cubicBezTo>
                  <a:pt x="548835" y="56274"/>
                  <a:pt x="629045" y="2800"/>
                  <a:pt x="717276" y="126"/>
                </a:cubicBezTo>
                <a:cubicBezTo>
                  <a:pt x="805507" y="-2548"/>
                  <a:pt x="905771" y="37558"/>
                  <a:pt x="981971" y="80337"/>
                </a:cubicBezTo>
                <a:cubicBezTo>
                  <a:pt x="1058171" y="123116"/>
                  <a:pt x="1151750" y="196642"/>
                  <a:pt x="1174476" y="256800"/>
                </a:cubicBezTo>
                <a:cubicBezTo>
                  <a:pt x="1197202" y="316958"/>
                  <a:pt x="1162445" y="387810"/>
                  <a:pt x="1118329" y="441284"/>
                </a:cubicBezTo>
                <a:cubicBezTo>
                  <a:pt x="1074213" y="494758"/>
                  <a:pt x="975287" y="546895"/>
                  <a:pt x="909782" y="577642"/>
                </a:cubicBezTo>
                <a:cubicBezTo>
                  <a:pt x="844277" y="608389"/>
                  <a:pt x="770750" y="621758"/>
                  <a:pt x="725297" y="625768"/>
                </a:cubicBezTo>
                <a:cubicBezTo>
                  <a:pt x="679844" y="629778"/>
                  <a:pt x="654445" y="613737"/>
                  <a:pt x="637066" y="601705"/>
                </a:cubicBezTo>
                <a:cubicBezTo>
                  <a:pt x="619687" y="589673"/>
                  <a:pt x="599635" y="565610"/>
                  <a:pt x="621024" y="553579"/>
                </a:cubicBezTo>
                <a:cubicBezTo>
                  <a:pt x="642414" y="541547"/>
                  <a:pt x="706582" y="516148"/>
                  <a:pt x="765403" y="529516"/>
                </a:cubicBezTo>
                <a:cubicBezTo>
                  <a:pt x="824224" y="542884"/>
                  <a:pt x="875024" y="613736"/>
                  <a:pt x="973950" y="633789"/>
                </a:cubicBezTo>
                <a:cubicBezTo>
                  <a:pt x="1072876" y="653842"/>
                  <a:pt x="1274739" y="652506"/>
                  <a:pt x="1358960" y="649832"/>
                </a:cubicBezTo>
                <a:cubicBezTo>
                  <a:pt x="1443181" y="647158"/>
                  <a:pt x="1427139" y="663200"/>
                  <a:pt x="1479276" y="617747"/>
                </a:cubicBezTo>
                <a:cubicBezTo>
                  <a:pt x="1531413" y="572294"/>
                  <a:pt x="1642372" y="430590"/>
                  <a:pt x="1671782" y="377116"/>
                </a:cubicBezTo>
                <a:cubicBezTo>
                  <a:pt x="1701193" y="323642"/>
                  <a:pt x="1674455" y="304926"/>
                  <a:pt x="1655739" y="296905"/>
                </a:cubicBezTo>
                <a:cubicBezTo>
                  <a:pt x="1637023" y="288884"/>
                  <a:pt x="1580876" y="296905"/>
                  <a:pt x="1559487" y="328989"/>
                </a:cubicBezTo>
                <a:cubicBezTo>
                  <a:pt x="1538098" y="361073"/>
                  <a:pt x="1532750" y="437273"/>
                  <a:pt x="1527403" y="489410"/>
                </a:cubicBezTo>
                <a:cubicBezTo>
                  <a:pt x="1522056" y="541547"/>
                  <a:pt x="1510024" y="601705"/>
                  <a:pt x="1527403" y="641810"/>
                </a:cubicBezTo>
                <a:cubicBezTo>
                  <a:pt x="1544782" y="681915"/>
                  <a:pt x="1631676" y="730042"/>
                  <a:pt x="1631676" y="730042"/>
                </a:cubicBezTo>
                <a:lnTo>
                  <a:pt x="1631676" y="730042"/>
                </a:lnTo>
              </a:path>
            </a:pathLst>
          </a:custGeom>
          <a:noFill/>
          <a:ln w="57150">
            <a:solidFill>
              <a:srgbClr val="E4C5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Freeform: Shape 42"/>
          <p:cNvSpPr/>
          <p:nvPr/>
        </p:nvSpPr>
        <p:spPr>
          <a:xfrm rot="1653459">
            <a:off x="316184" y="6269733"/>
            <a:ext cx="498061" cy="433620"/>
          </a:xfrm>
          <a:custGeom>
            <a:avLst/>
            <a:gdLst>
              <a:gd name="connsiteX0" fmla="*/ 947412 w 1088601"/>
              <a:gd name="connsiteY0" fmla="*/ 18 h 1044508"/>
              <a:gd name="connsiteX1" fmla="*/ 730844 w 1088601"/>
              <a:gd name="connsiteY1" fmla="*/ 136376 h 1044508"/>
              <a:gd name="connsiteX2" fmla="*/ 682717 w 1088601"/>
              <a:gd name="connsiteY2" fmla="*/ 288776 h 1044508"/>
              <a:gd name="connsiteX3" fmla="*/ 666675 w 1088601"/>
              <a:gd name="connsiteY3" fmla="*/ 449197 h 1044508"/>
              <a:gd name="connsiteX4" fmla="*/ 586465 w 1088601"/>
              <a:gd name="connsiteY4" fmla="*/ 617639 h 1044508"/>
              <a:gd name="connsiteX5" fmla="*/ 514275 w 1088601"/>
              <a:gd name="connsiteY5" fmla="*/ 794102 h 1044508"/>
              <a:gd name="connsiteX6" fmla="*/ 369896 w 1088601"/>
              <a:gd name="connsiteY6" fmla="*/ 954523 h 1044508"/>
              <a:gd name="connsiteX7" fmla="*/ 225517 w 1088601"/>
              <a:gd name="connsiteY7" fmla="*/ 1018691 h 1044508"/>
              <a:gd name="connsiteX8" fmla="*/ 65096 w 1088601"/>
              <a:gd name="connsiteY8" fmla="*/ 1018691 h 1044508"/>
              <a:gd name="connsiteX9" fmla="*/ 8949 w 1088601"/>
              <a:gd name="connsiteY9" fmla="*/ 962544 h 1044508"/>
              <a:gd name="connsiteX10" fmla="*/ 241560 w 1088601"/>
              <a:gd name="connsiteY10" fmla="*/ 1010670 h 1044508"/>
              <a:gd name="connsiteX11" fmla="*/ 698760 w 1088601"/>
              <a:gd name="connsiteY11" fmla="*/ 1034733 h 1044508"/>
              <a:gd name="connsiteX12" fmla="*/ 923349 w 1088601"/>
              <a:gd name="connsiteY12" fmla="*/ 842228 h 1044508"/>
              <a:gd name="connsiteX13" fmla="*/ 875223 w 1088601"/>
              <a:gd name="connsiteY13" fmla="*/ 569512 h 1044508"/>
              <a:gd name="connsiteX14" fmla="*/ 778970 w 1088601"/>
              <a:gd name="connsiteY14" fmla="*/ 497323 h 1044508"/>
              <a:gd name="connsiteX15" fmla="*/ 1051686 w 1088601"/>
              <a:gd name="connsiteY15" fmla="*/ 352944 h 1044508"/>
              <a:gd name="connsiteX16" fmla="*/ 1075749 w 1088601"/>
              <a:gd name="connsiteY16" fmla="*/ 128354 h 1044508"/>
              <a:gd name="connsiteX17" fmla="*/ 947412 w 1088601"/>
              <a:gd name="connsiteY17" fmla="*/ 18 h 1044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88601" h="1044508">
                <a:moveTo>
                  <a:pt x="947412" y="18"/>
                </a:moveTo>
                <a:cubicBezTo>
                  <a:pt x="889928" y="1355"/>
                  <a:pt x="774960" y="88250"/>
                  <a:pt x="730844" y="136376"/>
                </a:cubicBezTo>
                <a:cubicBezTo>
                  <a:pt x="686728" y="184502"/>
                  <a:pt x="693412" y="236639"/>
                  <a:pt x="682717" y="288776"/>
                </a:cubicBezTo>
                <a:cubicBezTo>
                  <a:pt x="672022" y="340913"/>
                  <a:pt x="682717" y="394387"/>
                  <a:pt x="666675" y="449197"/>
                </a:cubicBezTo>
                <a:cubicBezTo>
                  <a:pt x="650633" y="504007"/>
                  <a:pt x="611865" y="560155"/>
                  <a:pt x="586465" y="617639"/>
                </a:cubicBezTo>
                <a:cubicBezTo>
                  <a:pt x="561065" y="675123"/>
                  <a:pt x="550370" y="737955"/>
                  <a:pt x="514275" y="794102"/>
                </a:cubicBezTo>
                <a:cubicBezTo>
                  <a:pt x="478180" y="850249"/>
                  <a:pt x="418022" y="917092"/>
                  <a:pt x="369896" y="954523"/>
                </a:cubicBezTo>
                <a:cubicBezTo>
                  <a:pt x="321770" y="991955"/>
                  <a:pt x="276317" y="1007996"/>
                  <a:pt x="225517" y="1018691"/>
                </a:cubicBezTo>
                <a:cubicBezTo>
                  <a:pt x="174717" y="1029386"/>
                  <a:pt x="101191" y="1028049"/>
                  <a:pt x="65096" y="1018691"/>
                </a:cubicBezTo>
                <a:cubicBezTo>
                  <a:pt x="29001" y="1009333"/>
                  <a:pt x="-20462" y="963881"/>
                  <a:pt x="8949" y="962544"/>
                </a:cubicBezTo>
                <a:cubicBezTo>
                  <a:pt x="38360" y="961207"/>
                  <a:pt x="126592" y="998639"/>
                  <a:pt x="241560" y="1010670"/>
                </a:cubicBezTo>
                <a:cubicBezTo>
                  <a:pt x="356528" y="1022701"/>
                  <a:pt x="585129" y="1062807"/>
                  <a:pt x="698760" y="1034733"/>
                </a:cubicBezTo>
                <a:cubicBezTo>
                  <a:pt x="812391" y="1006659"/>
                  <a:pt x="893939" y="919765"/>
                  <a:pt x="923349" y="842228"/>
                </a:cubicBezTo>
                <a:cubicBezTo>
                  <a:pt x="952759" y="764691"/>
                  <a:pt x="899286" y="626996"/>
                  <a:pt x="875223" y="569512"/>
                </a:cubicBezTo>
                <a:cubicBezTo>
                  <a:pt x="851160" y="512028"/>
                  <a:pt x="749559" y="533418"/>
                  <a:pt x="778970" y="497323"/>
                </a:cubicBezTo>
                <a:cubicBezTo>
                  <a:pt x="808380" y="461228"/>
                  <a:pt x="1002223" y="414439"/>
                  <a:pt x="1051686" y="352944"/>
                </a:cubicBezTo>
                <a:cubicBezTo>
                  <a:pt x="1101149" y="291449"/>
                  <a:pt x="1091791" y="187175"/>
                  <a:pt x="1075749" y="128354"/>
                </a:cubicBezTo>
                <a:cubicBezTo>
                  <a:pt x="1059707" y="69533"/>
                  <a:pt x="1004896" y="-1319"/>
                  <a:pt x="947412" y="18"/>
                </a:cubicBezTo>
                <a:close/>
              </a:path>
            </a:pathLst>
          </a:custGeom>
          <a:solidFill>
            <a:srgbClr val="E4C52F"/>
          </a:solidFill>
          <a:ln>
            <a:solidFill>
              <a:srgbClr val="E4C5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Freeform: Shape 43"/>
          <p:cNvSpPr/>
          <p:nvPr/>
        </p:nvSpPr>
        <p:spPr>
          <a:xfrm rot="17983917">
            <a:off x="11366115" y="6069015"/>
            <a:ext cx="968255" cy="831372"/>
          </a:xfrm>
          <a:custGeom>
            <a:avLst/>
            <a:gdLst>
              <a:gd name="connsiteX0" fmla="*/ 730982 w 2072008"/>
              <a:gd name="connsiteY0" fmla="*/ 1053483 h 1622978"/>
              <a:gd name="connsiteX1" fmla="*/ 642751 w 2072008"/>
              <a:gd name="connsiteY1" fmla="*/ 748683 h 1622978"/>
              <a:gd name="connsiteX2" fmla="*/ 763066 w 2072008"/>
              <a:gd name="connsiteY2" fmla="*/ 411799 h 1622978"/>
              <a:gd name="connsiteX3" fmla="*/ 883382 w 2072008"/>
              <a:gd name="connsiteY3" fmla="*/ 227315 h 1622978"/>
              <a:gd name="connsiteX4" fmla="*/ 1204224 w 2072008"/>
              <a:gd name="connsiteY4" fmla="*/ 10747 h 1622978"/>
              <a:gd name="connsiteX5" fmla="*/ 1589235 w 2072008"/>
              <a:gd name="connsiteY5" fmla="*/ 58873 h 1622978"/>
              <a:gd name="connsiteX6" fmla="*/ 1926119 w 2072008"/>
              <a:gd name="connsiteY6" fmla="*/ 283462 h 1622978"/>
              <a:gd name="connsiteX7" fmla="*/ 2070498 w 2072008"/>
              <a:gd name="connsiteY7" fmla="*/ 644410 h 1622978"/>
              <a:gd name="connsiteX8" fmla="*/ 1990287 w 2072008"/>
              <a:gd name="connsiteY8" fmla="*/ 1069525 h 1622978"/>
              <a:gd name="connsiteX9" fmla="*/ 1813824 w 2072008"/>
              <a:gd name="connsiteY9" fmla="*/ 1398389 h 1622978"/>
              <a:gd name="connsiteX10" fmla="*/ 1549129 w 2072008"/>
              <a:gd name="connsiteY10" fmla="*/ 1598915 h 1622978"/>
              <a:gd name="connsiteX11" fmla="*/ 1348603 w 2072008"/>
              <a:gd name="connsiteY11" fmla="*/ 1606936 h 1622978"/>
              <a:gd name="connsiteX12" fmla="*/ 1124014 w 2072008"/>
              <a:gd name="connsiteY12" fmla="*/ 1486620 h 1622978"/>
              <a:gd name="connsiteX13" fmla="*/ 1115993 w 2072008"/>
              <a:gd name="connsiteY13" fmla="*/ 1149736 h 1622978"/>
              <a:gd name="connsiteX14" fmla="*/ 1396729 w 2072008"/>
              <a:gd name="connsiteY14" fmla="*/ 812852 h 1622978"/>
              <a:gd name="connsiteX15" fmla="*/ 1533087 w 2072008"/>
              <a:gd name="connsiteY15" fmla="*/ 740662 h 1622978"/>
              <a:gd name="connsiteX16" fmla="*/ 1380687 w 2072008"/>
              <a:gd name="connsiteY16" fmla="*/ 692536 h 1622978"/>
              <a:gd name="connsiteX17" fmla="*/ 1156098 w 2072008"/>
              <a:gd name="connsiteY17" fmla="*/ 620347 h 1622978"/>
              <a:gd name="connsiteX18" fmla="*/ 859319 w 2072008"/>
              <a:gd name="connsiteY18" fmla="*/ 451904 h 1622978"/>
              <a:gd name="connsiteX19" fmla="*/ 594624 w 2072008"/>
              <a:gd name="connsiteY19" fmla="*/ 395757 h 1622978"/>
              <a:gd name="connsiteX20" fmla="*/ 225656 w 2072008"/>
              <a:gd name="connsiteY20" fmla="*/ 492010 h 1622978"/>
              <a:gd name="connsiteX21" fmla="*/ 105340 w 2072008"/>
              <a:gd name="connsiteY21" fmla="*/ 612325 h 1622978"/>
              <a:gd name="connsiteX22" fmla="*/ 81277 w 2072008"/>
              <a:gd name="connsiteY22" fmla="*/ 852957 h 1622978"/>
              <a:gd name="connsiteX23" fmla="*/ 185551 w 2072008"/>
              <a:gd name="connsiteY23" fmla="*/ 1045462 h 1622978"/>
              <a:gd name="connsiteX24" fmla="*/ 482329 w 2072008"/>
              <a:gd name="connsiteY24" fmla="*/ 1013378 h 1622978"/>
              <a:gd name="connsiteX25" fmla="*/ 562540 w 2072008"/>
              <a:gd name="connsiteY25" fmla="*/ 852957 h 1622978"/>
              <a:gd name="connsiteX26" fmla="*/ 514414 w 2072008"/>
              <a:gd name="connsiteY26" fmla="*/ 668473 h 1622978"/>
              <a:gd name="connsiteX27" fmla="*/ 434203 w 2072008"/>
              <a:gd name="connsiteY27" fmla="*/ 652431 h 1622978"/>
              <a:gd name="connsiteX28" fmla="*/ 321908 w 2072008"/>
              <a:gd name="connsiteY28" fmla="*/ 684515 h 1622978"/>
              <a:gd name="connsiteX29" fmla="*/ 442224 w 2072008"/>
              <a:gd name="connsiteY29" fmla="*/ 604304 h 1622978"/>
              <a:gd name="connsiteX30" fmla="*/ 634729 w 2072008"/>
              <a:gd name="connsiteY30" fmla="*/ 812852 h 1622978"/>
              <a:gd name="connsiteX31" fmla="*/ 578582 w 2072008"/>
              <a:gd name="connsiteY31" fmla="*/ 973273 h 1622978"/>
              <a:gd name="connsiteX32" fmla="*/ 386077 w 2072008"/>
              <a:gd name="connsiteY32" fmla="*/ 1109631 h 1622978"/>
              <a:gd name="connsiteX33" fmla="*/ 73256 w 2072008"/>
              <a:gd name="connsiteY33" fmla="*/ 1029420 h 1622978"/>
              <a:gd name="connsiteX34" fmla="*/ 1066 w 2072008"/>
              <a:gd name="connsiteY34" fmla="*/ 676494 h 1622978"/>
              <a:gd name="connsiteX35" fmla="*/ 105340 w 2072008"/>
              <a:gd name="connsiteY35" fmla="*/ 459925 h 1622978"/>
              <a:gd name="connsiteX36" fmla="*/ 442224 w 2072008"/>
              <a:gd name="connsiteY36" fmla="*/ 355652 h 1622978"/>
              <a:gd name="connsiteX37" fmla="*/ 811193 w 2072008"/>
              <a:gd name="connsiteY37" fmla="*/ 371694 h 1622978"/>
              <a:gd name="connsiteX38" fmla="*/ 1091929 w 2072008"/>
              <a:gd name="connsiteY38" fmla="*/ 483989 h 1622978"/>
              <a:gd name="connsiteX39" fmla="*/ 1388708 w 2072008"/>
              <a:gd name="connsiteY39" fmla="*/ 604304 h 1622978"/>
              <a:gd name="connsiteX40" fmla="*/ 1613298 w 2072008"/>
              <a:gd name="connsiteY40" fmla="*/ 732641 h 1622978"/>
              <a:gd name="connsiteX41" fmla="*/ 1436835 w 2072008"/>
              <a:gd name="connsiteY41" fmla="*/ 828894 h 1622978"/>
              <a:gd name="connsiteX42" fmla="*/ 1220266 w 2072008"/>
              <a:gd name="connsiteY42" fmla="*/ 1157757 h 1622978"/>
              <a:gd name="connsiteX43" fmla="*/ 1316519 w 2072008"/>
              <a:gd name="connsiteY43" fmla="*/ 1510683 h 1622978"/>
              <a:gd name="connsiteX44" fmla="*/ 1637361 w 2072008"/>
              <a:gd name="connsiteY44" fmla="*/ 1422452 h 1622978"/>
              <a:gd name="connsiteX45" fmla="*/ 1845908 w 2072008"/>
              <a:gd name="connsiteY45" fmla="*/ 1085568 h 1622978"/>
              <a:gd name="connsiteX46" fmla="*/ 1894035 w 2072008"/>
              <a:gd name="connsiteY46" fmla="*/ 684515 h 1622978"/>
              <a:gd name="connsiteX47" fmla="*/ 1845908 w 2072008"/>
              <a:gd name="connsiteY47" fmla="*/ 411799 h 1622978"/>
              <a:gd name="connsiteX48" fmla="*/ 1581214 w 2072008"/>
              <a:gd name="connsiteY48" fmla="*/ 195231 h 1622978"/>
              <a:gd name="connsiteX49" fmla="*/ 1276414 w 2072008"/>
              <a:gd name="connsiteY49" fmla="*/ 123041 h 1622978"/>
              <a:gd name="connsiteX50" fmla="*/ 1019740 w 2072008"/>
              <a:gd name="connsiteY50" fmla="*/ 187210 h 1622978"/>
              <a:gd name="connsiteX51" fmla="*/ 883382 w 2072008"/>
              <a:gd name="connsiteY51" fmla="*/ 355652 h 1622978"/>
              <a:gd name="connsiteX52" fmla="*/ 803172 w 2072008"/>
              <a:gd name="connsiteY52" fmla="*/ 492010 h 1622978"/>
              <a:gd name="connsiteX53" fmla="*/ 730982 w 2072008"/>
              <a:gd name="connsiteY53" fmla="*/ 764725 h 1622978"/>
              <a:gd name="connsiteX54" fmla="*/ 795151 w 2072008"/>
              <a:gd name="connsiteY54" fmla="*/ 1029420 h 1622978"/>
              <a:gd name="connsiteX55" fmla="*/ 730982 w 2072008"/>
              <a:gd name="connsiteY55" fmla="*/ 1053483 h 16229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</a:cxnLst>
            <a:rect l="l" t="t" r="r" b="b"/>
            <a:pathLst>
              <a:path w="2072008" h="1622978">
                <a:moveTo>
                  <a:pt x="730982" y="1053483"/>
                </a:moveTo>
                <a:cubicBezTo>
                  <a:pt x="705582" y="1006694"/>
                  <a:pt x="637404" y="855630"/>
                  <a:pt x="642751" y="748683"/>
                </a:cubicBezTo>
                <a:cubicBezTo>
                  <a:pt x="648098" y="641736"/>
                  <a:pt x="722961" y="498694"/>
                  <a:pt x="763066" y="411799"/>
                </a:cubicBezTo>
                <a:cubicBezTo>
                  <a:pt x="803171" y="324904"/>
                  <a:pt x="809856" y="294157"/>
                  <a:pt x="883382" y="227315"/>
                </a:cubicBezTo>
                <a:cubicBezTo>
                  <a:pt x="956908" y="160473"/>
                  <a:pt x="1086582" y="38821"/>
                  <a:pt x="1204224" y="10747"/>
                </a:cubicBezTo>
                <a:cubicBezTo>
                  <a:pt x="1321866" y="-17327"/>
                  <a:pt x="1468919" y="13420"/>
                  <a:pt x="1589235" y="58873"/>
                </a:cubicBezTo>
                <a:cubicBezTo>
                  <a:pt x="1709551" y="104326"/>
                  <a:pt x="1845909" y="185873"/>
                  <a:pt x="1926119" y="283462"/>
                </a:cubicBezTo>
                <a:cubicBezTo>
                  <a:pt x="2006329" y="381051"/>
                  <a:pt x="2059803" y="513400"/>
                  <a:pt x="2070498" y="644410"/>
                </a:cubicBezTo>
                <a:cubicBezTo>
                  <a:pt x="2081193" y="775420"/>
                  <a:pt x="2033066" y="943862"/>
                  <a:pt x="1990287" y="1069525"/>
                </a:cubicBezTo>
                <a:cubicBezTo>
                  <a:pt x="1947508" y="1195188"/>
                  <a:pt x="1887350" y="1310157"/>
                  <a:pt x="1813824" y="1398389"/>
                </a:cubicBezTo>
                <a:cubicBezTo>
                  <a:pt x="1740298" y="1486621"/>
                  <a:pt x="1626666" y="1564157"/>
                  <a:pt x="1549129" y="1598915"/>
                </a:cubicBezTo>
                <a:cubicBezTo>
                  <a:pt x="1471592" y="1633673"/>
                  <a:pt x="1419455" y="1625652"/>
                  <a:pt x="1348603" y="1606936"/>
                </a:cubicBezTo>
                <a:cubicBezTo>
                  <a:pt x="1277751" y="1588220"/>
                  <a:pt x="1162782" y="1562820"/>
                  <a:pt x="1124014" y="1486620"/>
                </a:cubicBezTo>
                <a:cubicBezTo>
                  <a:pt x="1085246" y="1410420"/>
                  <a:pt x="1070541" y="1262031"/>
                  <a:pt x="1115993" y="1149736"/>
                </a:cubicBezTo>
                <a:cubicBezTo>
                  <a:pt x="1161445" y="1037441"/>
                  <a:pt x="1327213" y="881031"/>
                  <a:pt x="1396729" y="812852"/>
                </a:cubicBezTo>
                <a:cubicBezTo>
                  <a:pt x="1466245" y="744673"/>
                  <a:pt x="1535761" y="760715"/>
                  <a:pt x="1533087" y="740662"/>
                </a:cubicBezTo>
                <a:cubicBezTo>
                  <a:pt x="1530413" y="720609"/>
                  <a:pt x="1380687" y="692536"/>
                  <a:pt x="1380687" y="692536"/>
                </a:cubicBezTo>
                <a:cubicBezTo>
                  <a:pt x="1317856" y="672484"/>
                  <a:pt x="1242993" y="660452"/>
                  <a:pt x="1156098" y="620347"/>
                </a:cubicBezTo>
                <a:cubicBezTo>
                  <a:pt x="1069203" y="580242"/>
                  <a:pt x="952898" y="489336"/>
                  <a:pt x="859319" y="451904"/>
                </a:cubicBezTo>
                <a:cubicBezTo>
                  <a:pt x="765740" y="414472"/>
                  <a:pt x="700234" y="389073"/>
                  <a:pt x="594624" y="395757"/>
                </a:cubicBezTo>
                <a:cubicBezTo>
                  <a:pt x="489014" y="402441"/>
                  <a:pt x="307203" y="455915"/>
                  <a:pt x="225656" y="492010"/>
                </a:cubicBezTo>
                <a:cubicBezTo>
                  <a:pt x="144109" y="528105"/>
                  <a:pt x="129403" y="552167"/>
                  <a:pt x="105340" y="612325"/>
                </a:cubicBezTo>
                <a:cubicBezTo>
                  <a:pt x="81277" y="672483"/>
                  <a:pt x="67908" y="780767"/>
                  <a:pt x="81277" y="852957"/>
                </a:cubicBezTo>
                <a:cubicBezTo>
                  <a:pt x="94645" y="925146"/>
                  <a:pt x="118709" y="1018725"/>
                  <a:pt x="185551" y="1045462"/>
                </a:cubicBezTo>
                <a:cubicBezTo>
                  <a:pt x="252393" y="1072199"/>
                  <a:pt x="419498" y="1045462"/>
                  <a:pt x="482329" y="1013378"/>
                </a:cubicBezTo>
                <a:cubicBezTo>
                  <a:pt x="545160" y="981294"/>
                  <a:pt x="557192" y="910441"/>
                  <a:pt x="562540" y="852957"/>
                </a:cubicBezTo>
                <a:cubicBezTo>
                  <a:pt x="567887" y="795473"/>
                  <a:pt x="535803" y="701894"/>
                  <a:pt x="514414" y="668473"/>
                </a:cubicBezTo>
                <a:cubicBezTo>
                  <a:pt x="493025" y="635052"/>
                  <a:pt x="466287" y="649757"/>
                  <a:pt x="434203" y="652431"/>
                </a:cubicBezTo>
                <a:cubicBezTo>
                  <a:pt x="402119" y="655105"/>
                  <a:pt x="320571" y="692536"/>
                  <a:pt x="321908" y="684515"/>
                </a:cubicBezTo>
                <a:cubicBezTo>
                  <a:pt x="323245" y="676494"/>
                  <a:pt x="390087" y="582915"/>
                  <a:pt x="442224" y="604304"/>
                </a:cubicBezTo>
                <a:cubicBezTo>
                  <a:pt x="494361" y="625693"/>
                  <a:pt x="612003" y="751357"/>
                  <a:pt x="634729" y="812852"/>
                </a:cubicBezTo>
                <a:cubicBezTo>
                  <a:pt x="657455" y="874347"/>
                  <a:pt x="620024" y="923810"/>
                  <a:pt x="578582" y="973273"/>
                </a:cubicBezTo>
                <a:cubicBezTo>
                  <a:pt x="537140" y="1022736"/>
                  <a:pt x="470298" y="1100273"/>
                  <a:pt x="386077" y="1109631"/>
                </a:cubicBezTo>
                <a:cubicBezTo>
                  <a:pt x="301856" y="1118989"/>
                  <a:pt x="137424" y="1101609"/>
                  <a:pt x="73256" y="1029420"/>
                </a:cubicBezTo>
                <a:cubicBezTo>
                  <a:pt x="9088" y="957231"/>
                  <a:pt x="-4281" y="771410"/>
                  <a:pt x="1066" y="676494"/>
                </a:cubicBezTo>
                <a:cubicBezTo>
                  <a:pt x="6413" y="581578"/>
                  <a:pt x="31814" y="513399"/>
                  <a:pt x="105340" y="459925"/>
                </a:cubicBezTo>
                <a:cubicBezTo>
                  <a:pt x="178866" y="406451"/>
                  <a:pt x="324582" y="370357"/>
                  <a:pt x="442224" y="355652"/>
                </a:cubicBezTo>
                <a:cubicBezTo>
                  <a:pt x="559866" y="340947"/>
                  <a:pt x="702909" y="350304"/>
                  <a:pt x="811193" y="371694"/>
                </a:cubicBezTo>
                <a:cubicBezTo>
                  <a:pt x="919477" y="393084"/>
                  <a:pt x="1091929" y="483989"/>
                  <a:pt x="1091929" y="483989"/>
                </a:cubicBezTo>
                <a:cubicBezTo>
                  <a:pt x="1188182" y="522757"/>
                  <a:pt x="1301813" y="562862"/>
                  <a:pt x="1388708" y="604304"/>
                </a:cubicBezTo>
                <a:cubicBezTo>
                  <a:pt x="1475603" y="645746"/>
                  <a:pt x="1605277" y="695209"/>
                  <a:pt x="1613298" y="732641"/>
                </a:cubicBezTo>
                <a:cubicBezTo>
                  <a:pt x="1621319" y="770073"/>
                  <a:pt x="1502340" y="758041"/>
                  <a:pt x="1436835" y="828894"/>
                </a:cubicBezTo>
                <a:cubicBezTo>
                  <a:pt x="1371330" y="899747"/>
                  <a:pt x="1240319" y="1044126"/>
                  <a:pt x="1220266" y="1157757"/>
                </a:cubicBezTo>
                <a:cubicBezTo>
                  <a:pt x="1200213" y="1271388"/>
                  <a:pt x="1247003" y="1466567"/>
                  <a:pt x="1316519" y="1510683"/>
                </a:cubicBezTo>
                <a:cubicBezTo>
                  <a:pt x="1386035" y="1554799"/>
                  <a:pt x="1549130" y="1493304"/>
                  <a:pt x="1637361" y="1422452"/>
                </a:cubicBezTo>
                <a:cubicBezTo>
                  <a:pt x="1725592" y="1351600"/>
                  <a:pt x="1803129" y="1208557"/>
                  <a:pt x="1845908" y="1085568"/>
                </a:cubicBezTo>
                <a:cubicBezTo>
                  <a:pt x="1888687" y="962579"/>
                  <a:pt x="1894035" y="796810"/>
                  <a:pt x="1894035" y="684515"/>
                </a:cubicBezTo>
                <a:cubicBezTo>
                  <a:pt x="1894035" y="572220"/>
                  <a:pt x="1898045" y="493346"/>
                  <a:pt x="1845908" y="411799"/>
                </a:cubicBezTo>
                <a:cubicBezTo>
                  <a:pt x="1793771" y="330252"/>
                  <a:pt x="1676130" y="243357"/>
                  <a:pt x="1581214" y="195231"/>
                </a:cubicBezTo>
                <a:cubicBezTo>
                  <a:pt x="1486298" y="147105"/>
                  <a:pt x="1369993" y="124378"/>
                  <a:pt x="1276414" y="123041"/>
                </a:cubicBezTo>
                <a:cubicBezTo>
                  <a:pt x="1182835" y="121704"/>
                  <a:pt x="1085245" y="148441"/>
                  <a:pt x="1019740" y="187210"/>
                </a:cubicBezTo>
                <a:cubicBezTo>
                  <a:pt x="954235" y="225978"/>
                  <a:pt x="919477" y="304852"/>
                  <a:pt x="883382" y="355652"/>
                </a:cubicBezTo>
                <a:cubicBezTo>
                  <a:pt x="847287" y="406452"/>
                  <a:pt x="828572" y="423831"/>
                  <a:pt x="803172" y="492010"/>
                </a:cubicBezTo>
                <a:cubicBezTo>
                  <a:pt x="777772" y="560189"/>
                  <a:pt x="732319" y="675157"/>
                  <a:pt x="730982" y="764725"/>
                </a:cubicBezTo>
                <a:cubicBezTo>
                  <a:pt x="729645" y="854293"/>
                  <a:pt x="791141" y="983967"/>
                  <a:pt x="795151" y="1029420"/>
                </a:cubicBezTo>
                <a:cubicBezTo>
                  <a:pt x="799161" y="1074873"/>
                  <a:pt x="756382" y="1100272"/>
                  <a:pt x="730982" y="1053483"/>
                </a:cubicBezTo>
                <a:close/>
              </a:path>
            </a:pathLst>
          </a:custGeom>
          <a:solidFill>
            <a:srgbClr val="E4C5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Freeform: Shape 44"/>
          <p:cNvSpPr/>
          <p:nvPr/>
        </p:nvSpPr>
        <p:spPr>
          <a:xfrm rot="18281821">
            <a:off x="11295643" y="6334202"/>
            <a:ext cx="770869" cy="351941"/>
          </a:xfrm>
          <a:custGeom>
            <a:avLst/>
            <a:gdLst>
              <a:gd name="connsiteX0" fmla="*/ 236013 w 1684870"/>
              <a:gd name="connsiteY0" fmla="*/ 649832 h 847758"/>
              <a:gd name="connsiteX1" fmla="*/ 244034 w 1684870"/>
              <a:gd name="connsiteY1" fmla="*/ 441284 h 847758"/>
              <a:gd name="connsiteX2" fmla="*/ 404455 w 1684870"/>
              <a:gd name="connsiteY2" fmla="*/ 369095 h 847758"/>
              <a:gd name="connsiteX3" fmla="*/ 548834 w 1684870"/>
              <a:gd name="connsiteY3" fmla="*/ 473368 h 847758"/>
              <a:gd name="connsiteX4" fmla="*/ 548834 w 1684870"/>
              <a:gd name="connsiteY4" fmla="*/ 633789 h 847758"/>
              <a:gd name="connsiteX5" fmla="*/ 364350 w 1684870"/>
              <a:gd name="connsiteY5" fmla="*/ 802232 h 847758"/>
              <a:gd name="connsiteX6" fmla="*/ 163824 w 1684870"/>
              <a:gd name="connsiteY6" fmla="*/ 842337 h 847758"/>
              <a:gd name="connsiteX7" fmla="*/ 51529 w 1684870"/>
              <a:gd name="connsiteY7" fmla="*/ 705979 h 847758"/>
              <a:gd name="connsiteX8" fmla="*/ 3403 w 1684870"/>
              <a:gd name="connsiteY8" fmla="*/ 481389 h 847758"/>
              <a:gd name="connsiteX9" fmla="*/ 139760 w 1684870"/>
              <a:gd name="connsiteY9" fmla="*/ 240758 h 847758"/>
              <a:gd name="connsiteX10" fmla="*/ 452582 w 1684870"/>
              <a:gd name="connsiteY10" fmla="*/ 96379 h 847758"/>
              <a:gd name="connsiteX11" fmla="*/ 717276 w 1684870"/>
              <a:gd name="connsiteY11" fmla="*/ 126 h 847758"/>
              <a:gd name="connsiteX12" fmla="*/ 981971 w 1684870"/>
              <a:gd name="connsiteY12" fmla="*/ 80337 h 847758"/>
              <a:gd name="connsiteX13" fmla="*/ 1174476 w 1684870"/>
              <a:gd name="connsiteY13" fmla="*/ 256800 h 847758"/>
              <a:gd name="connsiteX14" fmla="*/ 1118329 w 1684870"/>
              <a:gd name="connsiteY14" fmla="*/ 441284 h 847758"/>
              <a:gd name="connsiteX15" fmla="*/ 909782 w 1684870"/>
              <a:gd name="connsiteY15" fmla="*/ 577642 h 847758"/>
              <a:gd name="connsiteX16" fmla="*/ 725297 w 1684870"/>
              <a:gd name="connsiteY16" fmla="*/ 625768 h 847758"/>
              <a:gd name="connsiteX17" fmla="*/ 637066 w 1684870"/>
              <a:gd name="connsiteY17" fmla="*/ 601705 h 847758"/>
              <a:gd name="connsiteX18" fmla="*/ 621024 w 1684870"/>
              <a:gd name="connsiteY18" fmla="*/ 553579 h 847758"/>
              <a:gd name="connsiteX19" fmla="*/ 765403 w 1684870"/>
              <a:gd name="connsiteY19" fmla="*/ 529516 h 847758"/>
              <a:gd name="connsiteX20" fmla="*/ 973950 w 1684870"/>
              <a:gd name="connsiteY20" fmla="*/ 633789 h 847758"/>
              <a:gd name="connsiteX21" fmla="*/ 1358960 w 1684870"/>
              <a:gd name="connsiteY21" fmla="*/ 649832 h 847758"/>
              <a:gd name="connsiteX22" fmla="*/ 1479276 w 1684870"/>
              <a:gd name="connsiteY22" fmla="*/ 617747 h 847758"/>
              <a:gd name="connsiteX23" fmla="*/ 1671782 w 1684870"/>
              <a:gd name="connsiteY23" fmla="*/ 377116 h 847758"/>
              <a:gd name="connsiteX24" fmla="*/ 1655739 w 1684870"/>
              <a:gd name="connsiteY24" fmla="*/ 296905 h 847758"/>
              <a:gd name="connsiteX25" fmla="*/ 1559487 w 1684870"/>
              <a:gd name="connsiteY25" fmla="*/ 328989 h 847758"/>
              <a:gd name="connsiteX26" fmla="*/ 1527403 w 1684870"/>
              <a:gd name="connsiteY26" fmla="*/ 489410 h 847758"/>
              <a:gd name="connsiteX27" fmla="*/ 1527403 w 1684870"/>
              <a:gd name="connsiteY27" fmla="*/ 641810 h 847758"/>
              <a:gd name="connsiteX28" fmla="*/ 1631676 w 1684870"/>
              <a:gd name="connsiteY28" fmla="*/ 730042 h 847758"/>
              <a:gd name="connsiteX29" fmla="*/ 1631676 w 1684870"/>
              <a:gd name="connsiteY29" fmla="*/ 730042 h 847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84870" h="847758">
                <a:moveTo>
                  <a:pt x="236013" y="649832"/>
                </a:moveTo>
                <a:cubicBezTo>
                  <a:pt x="225986" y="568952"/>
                  <a:pt x="215960" y="488073"/>
                  <a:pt x="244034" y="441284"/>
                </a:cubicBezTo>
                <a:cubicBezTo>
                  <a:pt x="272108" y="394494"/>
                  <a:pt x="353655" y="363748"/>
                  <a:pt x="404455" y="369095"/>
                </a:cubicBezTo>
                <a:cubicBezTo>
                  <a:pt x="455255" y="374442"/>
                  <a:pt x="524771" y="429252"/>
                  <a:pt x="548834" y="473368"/>
                </a:cubicBezTo>
                <a:cubicBezTo>
                  <a:pt x="572897" y="517484"/>
                  <a:pt x="579581" y="578978"/>
                  <a:pt x="548834" y="633789"/>
                </a:cubicBezTo>
                <a:cubicBezTo>
                  <a:pt x="518087" y="688600"/>
                  <a:pt x="428518" y="767474"/>
                  <a:pt x="364350" y="802232"/>
                </a:cubicBezTo>
                <a:cubicBezTo>
                  <a:pt x="300182" y="836990"/>
                  <a:pt x="215961" y="858379"/>
                  <a:pt x="163824" y="842337"/>
                </a:cubicBezTo>
                <a:cubicBezTo>
                  <a:pt x="111687" y="826295"/>
                  <a:pt x="78266" y="766137"/>
                  <a:pt x="51529" y="705979"/>
                </a:cubicBezTo>
                <a:cubicBezTo>
                  <a:pt x="24792" y="645821"/>
                  <a:pt x="-11302" y="558926"/>
                  <a:pt x="3403" y="481389"/>
                </a:cubicBezTo>
                <a:cubicBezTo>
                  <a:pt x="18108" y="403852"/>
                  <a:pt x="64897" y="304926"/>
                  <a:pt x="139760" y="240758"/>
                </a:cubicBezTo>
                <a:cubicBezTo>
                  <a:pt x="214623" y="176590"/>
                  <a:pt x="356329" y="136484"/>
                  <a:pt x="452582" y="96379"/>
                </a:cubicBezTo>
                <a:cubicBezTo>
                  <a:pt x="548835" y="56274"/>
                  <a:pt x="629045" y="2800"/>
                  <a:pt x="717276" y="126"/>
                </a:cubicBezTo>
                <a:cubicBezTo>
                  <a:pt x="805507" y="-2548"/>
                  <a:pt x="905771" y="37558"/>
                  <a:pt x="981971" y="80337"/>
                </a:cubicBezTo>
                <a:cubicBezTo>
                  <a:pt x="1058171" y="123116"/>
                  <a:pt x="1151750" y="196642"/>
                  <a:pt x="1174476" y="256800"/>
                </a:cubicBezTo>
                <a:cubicBezTo>
                  <a:pt x="1197202" y="316958"/>
                  <a:pt x="1162445" y="387810"/>
                  <a:pt x="1118329" y="441284"/>
                </a:cubicBezTo>
                <a:cubicBezTo>
                  <a:pt x="1074213" y="494758"/>
                  <a:pt x="975287" y="546895"/>
                  <a:pt x="909782" y="577642"/>
                </a:cubicBezTo>
                <a:cubicBezTo>
                  <a:pt x="844277" y="608389"/>
                  <a:pt x="770750" y="621758"/>
                  <a:pt x="725297" y="625768"/>
                </a:cubicBezTo>
                <a:cubicBezTo>
                  <a:pt x="679844" y="629778"/>
                  <a:pt x="654445" y="613737"/>
                  <a:pt x="637066" y="601705"/>
                </a:cubicBezTo>
                <a:cubicBezTo>
                  <a:pt x="619687" y="589673"/>
                  <a:pt x="599635" y="565610"/>
                  <a:pt x="621024" y="553579"/>
                </a:cubicBezTo>
                <a:cubicBezTo>
                  <a:pt x="642414" y="541547"/>
                  <a:pt x="706582" y="516148"/>
                  <a:pt x="765403" y="529516"/>
                </a:cubicBezTo>
                <a:cubicBezTo>
                  <a:pt x="824224" y="542884"/>
                  <a:pt x="875024" y="613736"/>
                  <a:pt x="973950" y="633789"/>
                </a:cubicBezTo>
                <a:cubicBezTo>
                  <a:pt x="1072876" y="653842"/>
                  <a:pt x="1274739" y="652506"/>
                  <a:pt x="1358960" y="649832"/>
                </a:cubicBezTo>
                <a:cubicBezTo>
                  <a:pt x="1443181" y="647158"/>
                  <a:pt x="1427139" y="663200"/>
                  <a:pt x="1479276" y="617747"/>
                </a:cubicBezTo>
                <a:cubicBezTo>
                  <a:pt x="1531413" y="572294"/>
                  <a:pt x="1642372" y="430590"/>
                  <a:pt x="1671782" y="377116"/>
                </a:cubicBezTo>
                <a:cubicBezTo>
                  <a:pt x="1701193" y="323642"/>
                  <a:pt x="1674455" y="304926"/>
                  <a:pt x="1655739" y="296905"/>
                </a:cubicBezTo>
                <a:cubicBezTo>
                  <a:pt x="1637023" y="288884"/>
                  <a:pt x="1580876" y="296905"/>
                  <a:pt x="1559487" y="328989"/>
                </a:cubicBezTo>
                <a:cubicBezTo>
                  <a:pt x="1538098" y="361073"/>
                  <a:pt x="1532750" y="437273"/>
                  <a:pt x="1527403" y="489410"/>
                </a:cubicBezTo>
                <a:cubicBezTo>
                  <a:pt x="1522056" y="541547"/>
                  <a:pt x="1510024" y="601705"/>
                  <a:pt x="1527403" y="641810"/>
                </a:cubicBezTo>
                <a:cubicBezTo>
                  <a:pt x="1544782" y="681915"/>
                  <a:pt x="1631676" y="730042"/>
                  <a:pt x="1631676" y="730042"/>
                </a:cubicBezTo>
                <a:lnTo>
                  <a:pt x="1631676" y="730042"/>
                </a:lnTo>
              </a:path>
            </a:pathLst>
          </a:custGeom>
          <a:noFill/>
          <a:ln w="57150">
            <a:solidFill>
              <a:srgbClr val="E4C5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Freeform: Shape 45"/>
          <p:cNvSpPr/>
          <p:nvPr/>
        </p:nvSpPr>
        <p:spPr>
          <a:xfrm rot="17928066">
            <a:off x="11563052" y="6458285"/>
            <a:ext cx="498061" cy="433620"/>
          </a:xfrm>
          <a:custGeom>
            <a:avLst/>
            <a:gdLst>
              <a:gd name="connsiteX0" fmla="*/ 947412 w 1088601"/>
              <a:gd name="connsiteY0" fmla="*/ 18 h 1044508"/>
              <a:gd name="connsiteX1" fmla="*/ 730844 w 1088601"/>
              <a:gd name="connsiteY1" fmla="*/ 136376 h 1044508"/>
              <a:gd name="connsiteX2" fmla="*/ 682717 w 1088601"/>
              <a:gd name="connsiteY2" fmla="*/ 288776 h 1044508"/>
              <a:gd name="connsiteX3" fmla="*/ 666675 w 1088601"/>
              <a:gd name="connsiteY3" fmla="*/ 449197 h 1044508"/>
              <a:gd name="connsiteX4" fmla="*/ 586465 w 1088601"/>
              <a:gd name="connsiteY4" fmla="*/ 617639 h 1044508"/>
              <a:gd name="connsiteX5" fmla="*/ 514275 w 1088601"/>
              <a:gd name="connsiteY5" fmla="*/ 794102 h 1044508"/>
              <a:gd name="connsiteX6" fmla="*/ 369896 w 1088601"/>
              <a:gd name="connsiteY6" fmla="*/ 954523 h 1044508"/>
              <a:gd name="connsiteX7" fmla="*/ 225517 w 1088601"/>
              <a:gd name="connsiteY7" fmla="*/ 1018691 h 1044508"/>
              <a:gd name="connsiteX8" fmla="*/ 65096 w 1088601"/>
              <a:gd name="connsiteY8" fmla="*/ 1018691 h 1044508"/>
              <a:gd name="connsiteX9" fmla="*/ 8949 w 1088601"/>
              <a:gd name="connsiteY9" fmla="*/ 962544 h 1044508"/>
              <a:gd name="connsiteX10" fmla="*/ 241560 w 1088601"/>
              <a:gd name="connsiteY10" fmla="*/ 1010670 h 1044508"/>
              <a:gd name="connsiteX11" fmla="*/ 698760 w 1088601"/>
              <a:gd name="connsiteY11" fmla="*/ 1034733 h 1044508"/>
              <a:gd name="connsiteX12" fmla="*/ 923349 w 1088601"/>
              <a:gd name="connsiteY12" fmla="*/ 842228 h 1044508"/>
              <a:gd name="connsiteX13" fmla="*/ 875223 w 1088601"/>
              <a:gd name="connsiteY13" fmla="*/ 569512 h 1044508"/>
              <a:gd name="connsiteX14" fmla="*/ 778970 w 1088601"/>
              <a:gd name="connsiteY14" fmla="*/ 497323 h 1044508"/>
              <a:gd name="connsiteX15" fmla="*/ 1051686 w 1088601"/>
              <a:gd name="connsiteY15" fmla="*/ 352944 h 1044508"/>
              <a:gd name="connsiteX16" fmla="*/ 1075749 w 1088601"/>
              <a:gd name="connsiteY16" fmla="*/ 128354 h 1044508"/>
              <a:gd name="connsiteX17" fmla="*/ 947412 w 1088601"/>
              <a:gd name="connsiteY17" fmla="*/ 18 h 1044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088601" h="1044508">
                <a:moveTo>
                  <a:pt x="947412" y="18"/>
                </a:moveTo>
                <a:cubicBezTo>
                  <a:pt x="889928" y="1355"/>
                  <a:pt x="774960" y="88250"/>
                  <a:pt x="730844" y="136376"/>
                </a:cubicBezTo>
                <a:cubicBezTo>
                  <a:pt x="686728" y="184502"/>
                  <a:pt x="693412" y="236639"/>
                  <a:pt x="682717" y="288776"/>
                </a:cubicBezTo>
                <a:cubicBezTo>
                  <a:pt x="672022" y="340913"/>
                  <a:pt x="682717" y="394387"/>
                  <a:pt x="666675" y="449197"/>
                </a:cubicBezTo>
                <a:cubicBezTo>
                  <a:pt x="650633" y="504007"/>
                  <a:pt x="611865" y="560155"/>
                  <a:pt x="586465" y="617639"/>
                </a:cubicBezTo>
                <a:cubicBezTo>
                  <a:pt x="561065" y="675123"/>
                  <a:pt x="550370" y="737955"/>
                  <a:pt x="514275" y="794102"/>
                </a:cubicBezTo>
                <a:cubicBezTo>
                  <a:pt x="478180" y="850249"/>
                  <a:pt x="418022" y="917092"/>
                  <a:pt x="369896" y="954523"/>
                </a:cubicBezTo>
                <a:cubicBezTo>
                  <a:pt x="321770" y="991955"/>
                  <a:pt x="276317" y="1007996"/>
                  <a:pt x="225517" y="1018691"/>
                </a:cubicBezTo>
                <a:cubicBezTo>
                  <a:pt x="174717" y="1029386"/>
                  <a:pt x="101191" y="1028049"/>
                  <a:pt x="65096" y="1018691"/>
                </a:cubicBezTo>
                <a:cubicBezTo>
                  <a:pt x="29001" y="1009333"/>
                  <a:pt x="-20462" y="963881"/>
                  <a:pt x="8949" y="962544"/>
                </a:cubicBezTo>
                <a:cubicBezTo>
                  <a:pt x="38360" y="961207"/>
                  <a:pt x="126592" y="998639"/>
                  <a:pt x="241560" y="1010670"/>
                </a:cubicBezTo>
                <a:cubicBezTo>
                  <a:pt x="356528" y="1022701"/>
                  <a:pt x="585129" y="1062807"/>
                  <a:pt x="698760" y="1034733"/>
                </a:cubicBezTo>
                <a:cubicBezTo>
                  <a:pt x="812391" y="1006659"/>
                  <a:pt x="893939" y="919765"/>
                  <a:pt x="923349" y="842228"/>
                </a:cubicBezTo>
                <a:cubicBezTo>
                  <a:pt x="952759" y="764691"/>
                  <a:pt x="899286" y="626996"/>
                  <a:pt x="875223" y="569512"/>
                </a:cubicBezTo>
                <a:cubicBezTo>
                  <a:pt x="851160" y="512028"/>
                  <a:pt x="749559" y="533418"/>
                  <a:pt x="778970" y="497323"/>
                </a:cubicBezTo>
                <a:cubicBezTo>
                  <a:pt x="808380" y="461228"/>
                  <a:pt x="1002223" y="414439"/>
                  <a:pt x="1051686" y="352944"/>
                </a:cubicBezTo>
                <a:cubicBezTo>
                  <a:pt x="1101149" y="291449"/>
                  <a:pt x="1091791" y="187175"/>
                  <a:pt x="1075749" y="128354"/>
                </a:cubicBezTo>
                <a:cubicBezTo>
                  <a:pt x="1059707" y="69533"/>
                  <a:pt x="1004896" y="-1319"/>
                  <a:pt x="947412" y="18"/>
                </a:cubicBezTo>
                <a:close/>
              </a:path>
            </a:pathLst>
          </a:custGeom>
          <a:solidFill>
            <a:srgbClr val="E4C52F"/>
          </a:solidFill>
          <a:ln>
            <a:solidFill>
              <a:srgbClr val="E4C52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516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372979" y="501315"/>
            <a:ext cx="136358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5778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3</Words>
  <Application>Microsoft Office PowerPoint</Application>
  <PresentationFormat>Custom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physvisible01</cp:lastModifiedBy>
  <cp:revision>10</cp:revision>
  <dcterms:created xsi:type="dcterms:W3CDTF">2016-09-08T19:23:55Z</dcterms:created>
  <dcterms:modified xsi:type="dcterms:W3CDTF">2016-09-09T20:12:07Z</dcterms:modified>
</cp:coreProperties>
</file>