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69" d="100"/>
          <a:sy n="169" d="100"/>
        </p:scale>
        <p:origin x="-93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830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353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560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96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501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238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268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655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164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418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748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5A1E0-92E0-CF48-9D1C-5CD7A5F2E391}" type="datetimeFigureOut">
              <a:rPr lang="en-US" smtClean="0"/>
              <a:t>9/5/13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CA628-491E-8B4D-ADC3-5E0A3D21B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824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microsoft.com/office/2007/relationships/hdphoto" Target="../media/hdphoto2.wdp"/><Relationship Id="rId6" Type="http://schemas.microsoft.com/office/2007/relationships/hdphoto" Target="../media/hdphoto3.wdp"/><Relationship Id="rId7" Type="http://schemas.microsoft.com/office/2007/relationships/hdphoto" Target="../media/hdphoto4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alphaModFix amt="46000"/>
          </a:blip>
          <a:stretch>
            <a:fillRect/>
          </a:stretch>
        </p:blipFill>
        <p:spPr>
          <a:xfrm>
            <a:off x="0" y="0"/>
            <a:ext cx="9155784" cy="6858000"/>
          </a:xfrm>
          <a:prstGeom prst="rect">
            <a:avLst/>
          </a:prstGeom>
        </p:spPr>
      </p:pic>
      <p:pic>
        <p:nvPicPr>
          <p:cNvPr id="17" name="Picture 16" descr="images-2.jpeg"/>
          <p:cNvPicPr>
            <a:picLocks noChangeAspect="1"/>
          </p:cNvPicPr>
          <p:nvPr/>
        </p:nvPicPr>
        <p:blipFill rotWithShape="1">
          <a:blip r:embed="rId3">
            <a:alphaModFix amt="5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929" b="100000" l="3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13" t="8761" r="3117"/>
          <a:stretch/>
        </p:blipFill>
        <p:spPr>
          <a:xfrm>
            <a:off x="1660838" y="3373780"/>
            <a:ext cx="2626527" cy="23991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7" descr="images-2.jpeg"/>
          <p:cNvPicPr>
            <a:picLocks noChangeAspect="1"/>
          </p:cNvPicPr>
          <p:nvPr/>
        </p:nvPicPr>
        <p:blipFill rotWithShape="1">
          <a:blip r:embed="rId3">
            <a:alphaModFix amt="64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929" b="100000" l="3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13" t="8761" r="3117"/>
          <a:stretch/>
        </p:blipFill>
        <p:spPr>
          <a:xfrm>
            <a:off x="5355164" y="4103123"/>
            <a:ext cx="2689975" cy="24571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8" descr="images-2.jpeg"/>
          <p:cNvPicPr>
            <a:picLocks noChangeAspect="1"/>
          </p:cNvPicPr>
          <p:nvPr/>
        </p:nvPicPr>
        <p:blipFill rotWithShape="1">
          <a:blip r:embed="rId3">
            <a:alphaModFix amt="5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929" b="100000" l="3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13" t="8761" r="3117"/>
          <a:stretch/>
        </p:blipFill>
        <p:spPr>
          <a:xfrm>
            <a:off x="5900670" y="2452022"/>
            <a:ext cx="2636486" cy="24082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19" descr="images-2.jpeg"/>
          <p:cNvPicPr>
            <a:picLocks noChangeAspect="1"/>
          </p:cNvPicPr>
          <p:nvPr/>
        </p:nvPicPr>
        <p:blipFill rotWithShape="1">
          <a:blip r:embed="rId3">
            <a:alphaModFix amt="56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929" b="100000" l="3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13" t="8761" r="3117"/>
          <a:stretch/>
        </p:blipFill>
        <p:spPr>
          <a:xfrm>
            <a:off x="4201818" y="300584"/>
            <a:ext cx="2677549" cy="24457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20" descr="images-2.jpeg"/>
          <p:cNvPicPr>
            <a:picLocks noChangeAspect="1"/>
          </p:cNvPicPr>
          <p:nvPr/>
        </p:nvPicPr>
        <p:blipFill rotWithShape="1">
          <a:blip r:embed="rId3">
            <a:alphaModFix amt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929" b="100000" l="3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13" t="8761" r="3117"/>
          <a:stretch/>
        </p:blipFill>
        <p:spPr>
          <a:xfrm>
            <a:off x="2571601" y="83163"/>
            <a:ext cx="2783563" cy="25425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TextBox 22"/>
          <p:cNvSpPr txBox="1"/>
          <p:nvPr/>
        </p:nvSpPr>
        <p:spPr>
          <a:xfrm>
            <a:off x="2059137" y="1454990"/>
            <a:ext cx="2441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effectLst/>
                <a:latin typeface="Chalkduster"/>
                <a:cs typeface="Chalkduster"/>
              </a:rPr>
              <a:t>relationships</a:t>
            </a:r>
            <a:endParaRPr lang="en-US" sz="2000" b="1" dirty="0">
              <a:solidFill>
                <a:schemeClr val="bg1"/>
              </a:solidFill>
              <a:effectLst/>
              <a:latin typeface="Chalkduster"/>
              <a:cs typeface="Chalkduster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2358" y="5200844"/>
            <a:ext cx="183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FFFF"/>
                </a:solidFill>
                <a:effectLst/>
                <a:latin typeface="Chalkduster"/>
                <a:cs typeface="Chalkduster"/>
              </a:rPr>
              <a:t>teams</a:t>
            </a:r>
            <a:r>
              <a:rPr lang="en-US" sz="2000" dirty="0" smtClean="0">
                <a:solidFill>
                  <a:srgbClr val="0000FF"/>
                </a:solidFill>
                <a:effectLst/>
                <a:latin typeface="Chalkduster"/>
                <a:cs typeface="Chalkduster"/>
              </a:rPr>
              <a:t> </a:t>
            </a:r>
            <a:endParaRPr lang="en-US" sz="2000" dirty="0">
              <a:solidFill>
                <a:srgbClr val="0000FF"/>
              </a:solidFill>
              <a:effectLst/>
              <a:latin typeface="Chalkduster"/>
              <a:cs typeface="Chalkduster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80452" y="3246032"/>
            <a:ext cx="183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FFFF"/>
                </a:solidFill>
                <a:effectLst/>
                <a:latin typeface="Chalkduster"/>
                <a:cs typeface="Chalkduster"/>
              </a:rPr>
              <a:t>learning</a:t>
            </a:r>
            <a:endParaRPr lang="en-US" sz="2000" dirty="0">
              <a:solidFill>
                <a:srgbClr val="FFFFFF"/>
              </a:solidFill>
              <a:effectLst/>
              <a:latin typeface="Chalkduster"/>
              <a:cs typeface="Chalkduster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38770" y="1554517"/>
            <a:ext cx="2123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FFFF"/>
                </a:solidFill>
                <a:effectLst/>
                <a:latin typeface="Chalkduster"/>
                <a:cs typeface="Chalkduster"/>
              </a:rPr>
              <a:t>environment</a:t>
            </a:r>
            <a:endParaRPr lang="en-US" sz="2000" dirty="0">
              <a:solidFill>
                <a:srgbClr val="FFFFFF"/>
              </a:solidFill>
              <a:effectLst/>
              <a:latin typeface="Chalkduster"/>
              <a:cs typeface="Chalkduster"/>
            </a:endParaRPr>
          </a:p>
        </p:txBody>
      </p:sp>
      <p:pic>
        <p:nvPicPr>
          <p:cNvPr id="13" name="Picture 12" descr="images-2.jpeg"/>
          <p:cNvPicPr>
            <a:picLocks noChangeAspect="1"/>
          </p:cNvPicPr>
          <p:nvPr/>
        </p:nvPicPr>
        <p:blipFill rotWithShape="1">
          <a:blip r:embed="rId3">
            <a:alphaModFix amt="56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929" b="100000" l="3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13" t="8761" r="3117"/>
          <a:stretch/>
        </p:blipFill>
        <p:spPr>
          <a:xfrm>
            <a:off x="5120758" y="858772"/>
            <a:ext cx="2677549" cy="24457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 descr="images-2.jpeg"/>
          <p:cNvPicPr>
            <a:picLocks noChangeAspect="1"/>
          </p:cNvPicPr>
          <p:nvPr/>
        </p:nvPicPr>
        <p:blipFill rotWithShape="1">
          <a:blip r:embed="rId3">
            <a:alphaModFix amt="5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929" b="100000" l="3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13" t="8761" r="3117"/>
          <a:stretch/>
        </p:blipFill>
        <p:spPr>
          <a:xfrm>
            <a:off x="725089" y="2446564"/>
            <a:ext cx="2626527" cy="23991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 descr="images-2.jpeg"/>
          <p:cNvPicPr>
            <a:picLocks noChangeAspect="1"/>
          </p:cNvPicPr>
          <p:nvPr/>
        </p:nvPicPr>
        <p:blipFill rotWithShape="1">
          <a:blip r:embed="rId3">
            <a:alphaModFix amt="5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929" b="100000" l="3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13" t="8761" r="3117"/>
          <a:stretch/>
        </p:blipFill>
        <p:spPr>
          <a:xfrm>
            <a:off x="3450312" y="4458844"/>
            <a:ext cx="2626527" cy="23991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5" descr="images-2.jpeg"/>
          <p:cNvPicPr>
            <a:picLocks noChangeAspect="1"/>
          </p:cNvPicPr>
          <p:nvPr/>
        </p:nvPicPr>
        <p:blipFill rotWithShape="1">
          <a:blip r:embed="rId3">
            <a:alphaModFix amt="5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929" b="100000" l="3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13" t="8761" r="3117"/>
          <a:stretch/>
        </p:blipFill>
        <p:spPr>
          <a:xfrm>
            <a:off x="1102272" y="905378"/>
            <a:ext cx="2626527" cy="23991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TextBox 24"/>
          <p:cNvSpPr txBox="1"/>
          <p:nvPr/>
        </p:nvSpPr>
        <p:spPr>
          <a:xfrm>
            <a:off x="1325546" y="3646142"/>
            <a:ext cx="183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FFFF"/>
                </a:solidFill>
                <a:effectLst/>
                <a:latin typeface="Chalkduster"/>
                <a:cs typeface="Chalkduster"/>
              </a:rPr>
              <a:t>quality outcomes</a:t>
            </a:r>
            <a:endParaRPr lang="en-US" sz="2000" dirty="0">
              <a:solidFill>
                <a:srgbClr val="FFFFFF"/>
              </a:solidFill>
              <a:effectLst/>
              <a:latin typeface="Chalkduster"/>
              <a:cs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1142300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6</Words>
  <Application>Microsoft Macintosh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Judy Jablon</dc:creator>
  <cp:lastModifiedBy>Judy Jablon</cp:lastModifiedBy>
  <cp:revision>6</cp:revision>
  <dcterms:created xsi:type="dcterms:W3CDTF">2013-09-05T14:10:23Z</dcterms:created>
  <dcterms:modified xsi:type="dcterms:W3CDTF">2013-09-05T15:27:52Z</dcterms:modified>
</cp:coreProperties>
</file>