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52" d="100"/>
          <a:sy n="152" d="100"/>
        </p:scale>
        <p:origin x="-20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092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482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902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901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610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685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33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669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462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649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22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81656-627E-FB42-AF9F-0B391B4F9B73}" type="datetimeFigureOut">
              <a:rPr lang="en-US" smtClean="0"/>
              <a:t>6/5/13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033D3-35EE-134A-9D93-A97FC4BA1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935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shot_6_5_13_11_07_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19" y="1612966"/>
            <a:ext cx="7807881" cy="268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333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ontagnard-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510" y="1928534"/>
            <a:ext cx="2715712" cy="13964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3730" y="3316354"/>
            <a:ext cx="7951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Trajan Pro"/>
                <a:ea typeface="华文仿宋"/>
                <a:cs typeface="Trajan Pro"/>
              </a:rPr>
              <a:t>Montagnard Project</a:t>
            </a:r>
            <a:endParaRPr lang="en-US" sz="4000" dirty="0">
              <a:latin typeface="Trajan Pro"/>
              <a:ea typeface="华文仿宋"/>
              <a:cs typeface="Trajan Pro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7109" y="116981"/>
            <a:ext cx="2573480" cy="8522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Source </a:t>
            </a:r>
            <a:r>
              <a:rPr lang="en-US" sz="1200" dirty="0" smtClean="0"/>
              <a:t>(font may not render correctly if not installed)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040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13</Words>
  <Application>Microsoft Macintosh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Martinez</dc:creator>
  <cp:lastModifiedBy>Tony Martinez</cp:lastModifiedBy>
  <cp:revision>4</cp:revision>
  <dcterms:created xsi:type="dcterms:W3CDTF">2013-06-05T13:53:35Z</dcterms:created>
  <dcterms:modified xsi:type="dcterms:W3CDTF">2013-06-05T15:08:29Z</dcterms:modified>
</cp:coreProperties>
</file>