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01" y="-2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5458-302F-4BB1-8230-21833EEF9196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EE33-E97A-406B-9C77-5FDEF518B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017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5458-302F-4BB1-8230-21833EEF9196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EE33-E97A-406B-9C77-5FDEF518B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529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5458-302F-4BB1-8230-21833EEF9196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EE33-E97A-406B-9C77-5FDEF518B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11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5458-302F-4BB1-8230-21833EEF9196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EE33-E97A-406B-9C77-5FDEF518B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503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5458-302F-4BB1-8230-21833EEF9196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EE33-E97A-406B-9C77-5FDEF518B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5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5458-302F-4BB1-8230-21833EEF9196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EE33-E97A-406B-9C77-5FDEF518B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06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5458-302F-4BB1-8230-21833EEF9196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EE33-E97A-406B-9C77-5FDEF518B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28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5458-302F-4BB1-8230-21833EEF9196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EE33-E97A-406B-9C77-5FDEF518B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6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5458-302F-4BB1-8230-21833EEF9196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EE33-E97A-406B-9C77-5FDEF518B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291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5458-302F-4BB1-8230-21833EEF9196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EE33-E97A-406B-9C77-5FDEF518B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713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5458-302F-4BB1-8230-21833EEF9196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EE33-E97A-406B-9C77-5FDEF518B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36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95458-302F-4BB1-8230-21833EEF9196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2EE33-E97A-406B-9C77-5FDEF518B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49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lose up detail of multiple sheets of paper : Stock-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63"/>
            <a:ext cx="4829175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bstract Paper Background : Stock-F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04664"/>
            <a:ext cx="4829175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ifferent, leader, best, unique, boss, individuality, original, : Stock-F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67120"/>
            <a:ext cx="5219700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378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IMD International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Glemser, Anne-Catrin</dc:creator>
  <cp:lastModifiedBy>Glemser, Anne-Catrin</cp:lastModifiedBy>
  <cp:revision>1</cp:revision>
  <dcterms:created xsi:type="dcterms:W3CDTF">2016-02-05T10:53:09Z</dcterms:created>
  <dcterms:modified xsi:type="dcterms:W3CDTF">2016-02-05T11:05:51Z</dcterms:modified>
</cp:coreProperties>
</file>