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8" r:id="rId5"/>
    <p:sldId id="259" r:id="rId6"/>
    <p:sldId id="260" r:id="rId7"/>
    <p:sldId id="261" r:id="rId8"/>
    <p:sldId id="262" r:id="rId9"/>
    <p:sldId id="263" r:id="rId10"/>
    <p:sldId id="266" r:id="rId11"/>
    <p:sldId id="264" r:id="rId12"/>
    <p:sldId id="265" r:id="rId13"/>
    <p:sldId id="267" r:id="rId14"/>
    <p:sldId id="273" r:id="rId15"/>
    <p:sldId id="270" r:id="rId16"/>
    <p:sldId id="271" r:id="rId17"/>
    <p:sldId id="272" r:id="rId18"/>
    <p:sldId id="269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B1439-F3A5-40ED-9266-2B0099FAC85D}" type="datetimeFigureOut">
              <a:rPr lang="en-US" smtClean="0"/>
              <a:pPr/>
              <a:t>6/13/2013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B3120-CEC0-4F92-9F0C-84E877D23A3E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B1439-F3A5-40ED-9266-2B0099FAC85D}" type="datetimeFigureOut">
              <a:rPr lang="en-US" smtClean="0"/>
              <a:pPr/>
              <a:t>6/13/2013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B3120-CEC0-4F92-9F0C-84E877D23A3E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B1439-F3A5-40ED-9266-2B0099FAC85D}" type="datetimeFigureOut">
              <a:rPr lang="en-US" smtClean="0"/>
              <a:pPr/>
              <a:t>6/13/2013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B3120-CEC0-4F92-9F0C-84E877D23A3E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B1439-F3A5-40ED-9266-2B0099FAC85D}" type="datetimeFigureOut">
              <a:rPr lang="en-US" smtClean="0"/>
              <a:pPr/>
              <a:t>6/13/2013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B3120-CEC0-4F92-9F0C-84E877D23A3E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B1439-F3A5-40ED-9266-2B0099FAC85D}" type="datetimeFigureOut">
              <a:rPr lang="en-US" smtClean="0"/>
              <a:pPr/>
              <a:t>6/13/2013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B3120-CEC0-4F92-9F0C-84E877D23A3E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B1439-F3A5-40ED-9266-2B0099FAC85D}" type="datetimeFigureOut">
              <a:rPr lang="en-US" smtClean="0"/>
              <a:pPr/>
              <a:t>6/13/2013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B3120-CEC0-4F92-9F0C-84E877D23A3E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B1439-F3A5-40ED-9266-2B0099FAC85D}" type="datetimeFigureOut">
              <a:rPr lang="en-US" smtClean="0"/>
              <a:pPr/>
              <a:t>6/13/2013</a:t>
            </a:fld>
            <a:endParaRPr lang="en-A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B3120-CEC0-4F92-9F0C-84E877D23A3E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B1439-F3A5-40ED-9266-2B0099FAC85D}" type="datetimeFigureOut">
              <a:rPr lang="en-US" smtClean="0"/>
              <a:pPr/>
              <a:t>6/13/2013</a:t>
            </a:fld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B3120-CEC0-4F92-9F0C-84E877D23A3E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B1439-F3A5-40ED-9266-2B0099FAC85D}" type="datetimeFigureOut">
              <a:rPr lang="en-US" smtClean="0"/>
              <a:pPr/>
              <a:t>6/13/2013</a:t>
            </a:fld>
            <a:endParaRPr lang="en-A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B3120-CEC0-4F92-9F0C-84E877D23A3E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B1439-F3A5-40ED-9266-2B0099FAC85D}" type="datetimeFigureOut">
              <a:rPr lang="en-US" smtClean="0"/>
              <a:pPr/>
              <a:t>6/13/2013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B3120-CEC0-4F92-9F0C-84E877D23A3E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B1439-F3A5-40ED-9266-2B0099FAC85D}" type="datetimeFigureOut">
              <a:rPr lang="en-US" smtClean="0"/>
              <a:pPr/>
              <a:t>6/13/2013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B3120-CEC0-4F92-9F0C-84E877D23A3E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7B1439-F3A5-40ED-9266-2B0099FAC85D}" type="datetimeFigureOut">
              <a:rPr lang="en-US" smtClean="0"/>
              <a:pPr/>
              <a:t>6/13/2013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BB3120-CEC0-4F92-9F0C-84E877D23A3E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57356" y="1142984"/>
            <a:ext cx="5715040" cy="3786214"/>
          </a:xfrm>
        </p:spPr>
        <p:txBody>
          <a:bodyPr>
            <a:normAutofit/>
          </a:bodyPr>
          <a:lstStyle/>
          <a:p>
            <a:r>
              <a:rPr lang="en-AU" sz="40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S.P.Q.R</a:t>
            </a:r>
            <a:r>
              <a:rPr lang="en-AU" sz="2700" u="sng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AU" sz="2700" u="sng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AU" sz="2700" u="sng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AU" sz="2700" u="sng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AU" sz="27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Stone </a:t>
            </a:r>
            <a:r>
              <a:rPr lang="en-AU" sz="27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Preservation Quality </a:t>
            </a:r>
            <a:r>
              <a:rPr lang="en-AU" sz="27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Restoration</a:t>
            </a:r>
            <a:r>
              <a:rPr lang="en-AU" dirty="0"/>
              <a:t/>
            </a:r>
            <a:br>
              <a:rPr lang="en-AU" dirty="0"/>
            </a:b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3857620" y="2643182"/>
            <a:ext cx="1714512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Content Placeholder 3" descr="IMG_000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1666846" y="1475577"/>
            <a:ext cx="5810307" cy="4525963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Content Placeholder 3" descr="IMG_000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1738284" y="1404139"/>
            <a:ext cx="5667431" cy="4525963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Content Placeholder 3" descr="IMG_000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1666846" y="1475577"/>
            <a:ext cx="5810307" cy="4525963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4" name="Content Placeholder 3" descr="IMG_000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1535884" y="1416052"/>
            <a:ext cx="6072230" cy="4525963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20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Staircase packages </a:t>
            </a:r>
            <a:endParaRPr lang="en-AU" sz="2000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AU" sz="20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Our staircase packages vary pending on the size and type of step and the riser. A more straight forward staircase as seen from the images below .</a:t>
            </a:r>
          </a:p>
          <a:p>
            <a:pPr>
              <a:buNone/>
            </a:pPr>
            <a:r>
              <a:rPr lang="en-AU" sz="20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Start from $300 for the tread and riser included . Supply and install.</a:t>
            </a:r>
            <a:endParaRPr lang="en-AU" sz="2000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28596" y="528638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0</a:t>
            </a:r>
            <a:r>
              <a:rPr kumimoji="0" lang="en-A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S.P.Q.R</a:t>
            </a:r>
            <a:r>
              <a:rPr kumimoji="0" lang="en-AU" sz="24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en-AU" sz="24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en-A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Stone Preservation Quality Restoration</a:t>
            </a:r>
            <a:endParaRPr kumimoji="0" lang="en-A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Content Placeholder 3" descr="IMG_043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86050" y="2714621"/>
            <a:ext cx="3500462" cy="264320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Content Placeholder 3" descr="IMG_043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14480" y="428604"/>
            <a:ext cx="5857915" cy="5697559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Content Placeholder 3" descr="IMG_043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85852" y="428604"/>
            <a:ext cx="6643734" cy="6000792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Content Placeholder 3" descr="IMG_043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00100" y="428604"/>
            <a:ext cx="6929486" cy="5929354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2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difference </a:t>
            </a:r>
            <a:endParaRPr lang="en-AU" sz="2400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AU" sz="20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As I have showed you clearly in the photo’s above there is an outstanding difference from simply maintaining and preserving the stones natural beauty. </a:t>
            </a:r>
          </a:p>
          <a:p>
            <a:pPr>
              <a:buNone/>
            </a:pPr>
            <a:r>
              <a:rPr lang="en-AU" sz="20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 assure you that me and my team of stonemasons will be able to provide with uncompromising quality on all of your stone work needs.</a:t>
            </a:r>
          </a:p>
          <a:p>
            <a:pPr>
              <a:buNone/>
            </a:pPr>
            <a:r>
              <a:rPr lang="en-AU" sz="20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So if you think that our service may establish your properties and have the potential to raise the value you can reach S.P.Q.R on : 0405 261 298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>
            <a:normAutofit/>
          </a:bodyPr>
          <a:lstStyle/>
          <a:p>
            <a:r>
              <a:rPr lang="en-AU" sz="2400" dirty="0" smtClean="0"/>
              <a:t>0</a:t>
            </a:r>
            <a:r>
              <a:rPr lang="en-AU" sz="2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AU" sz="2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Our promise</a:t>
            </a:r>
            <a:endParaRPr lang="en-AU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AU" sz="20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Our aim in pitching our product is not only to benefit us but to add value to your properties . As we all know when it comes to real estate or selling any product for that matter it usually all comes down to image and quality.</a:t>
            </a:r>
          </a:p>
          <a:p>
            <a:pPr>
              <a:buNone/>
            </a:pPr>
            <a:endParaRPr lang="en-AU" sz="2000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AU" sz="20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simple cleaning and maintenance of property may raise its potential value by thousands especially when considering aesthetics.</a:t>
            </a:r>
          </a:p>
          <a:p>
            <a:pPr>
              <a:buNone/>
            </a:pPr>
            <a:r>
              <a:rPr lang="en-AU" sz="20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That's why we are here to provide you with unbeatable quality and packages on all our stone work.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80996" y="543878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0</a:t>
            </a:r>
            <a:r>
              <a:rPr kumimoji="0" lang="en-AU" sz="24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S.P.Q.R</a:t>
            </a:r>
            <a:r>
              <a:rPr kumimoji="0" lang="en-AU" sz="2400" b="0" i="0" u="sng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en-AU" sz="2400" b="0" i="0" u="sng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en-AU" sz="24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Stone Preservation Quality Restoration</a:t>
            </a:r>
            <a:endParaRPr kumimoji="0" lang="en-A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2000" dirty="0" smtClean="0"/>
              <a:t>0</a:t>
            </a:r>
            <a:r>
              <a:rPr lang="en-AU" sz="20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AU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sz="18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We at S.P.Q.R are here to provide you with an extensive service on all your property stone work </a:t>
            </a:r>
            <a:r>
              <a:rPr lang="en-AU" sz="18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maintenance </a:t>
            </a:r>
            <a:r>
              <a:rPr lang="en-AU" sz="18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needs.</a:t>
            </a:r>
          </a:p>
          <a:p>
            <a:r>
              <a:rPr lang="en-AU" sz="18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Being a fifth Generation stonemason myself I have been able to provide many services and contributions to major </a:t>
            </a:r>
            <a:r>
              <a:rPr lang="en-AU" sz="18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AU" sz="18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ydney buildings such as the Australian Queen Victoria building, Newcastle town hall and even St. Mary’s Cathedral.</a:t>
            </a:r>
          </a:p>
          <a:p>
            <a:r>
              <a:rPr lang="en-AU" sz="18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 few things we specialise in are Heritage, Restoration, cleaning and maintenance of all stone works and even other odd bits and pieces such as pavers concrete.</a:t>
            </a:r>
          </a:p>
          <a:p>
            <a:endParaRPr lang="en-AU" sz="1800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AU" sz="18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AU" sz="1800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28596" y="528638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0</a:t>
            </a:r>
            <a:r>
              <a:rPr kumimoji="0" lang="en-A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S.P.Q.R</a:t>
            </a:r>
            <a:r>
              <a:rPr kumimoji="0" lang="en-AU" sz="24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en-AU" sz="24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en-A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Stone Preservation Quality Restoration</a:t>
            </a:r>
            <a:endParaRPr kumimoji="0" lang="en-A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28596" y="2857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0</a:t>
            </a:r>
            <a:r>
              <a:rPr kumimoji="0" lang="en-A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Our</a:t>
            </a:r>
            <a:r>
              <a:rPr kumimoji="0" lang="en-AU" sz="2400" b="0" i="0" u="none" strike="noStrike" kern="1200" cap="none" spc="0" normalizeH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Service</a:t>
            </a:r>
            <a:endParaRPr kumimoji="0" lang="en-A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2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Work and Packages</a:t>
            </a:r>
            <a:endParaRPr lang="en-AU" sz="2400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7299"/>
            <a:ext cx="8229600" cy="414340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AU" sz="20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On the following page there are some images that will be able to provide you with more assistance on the kind of works our team carries out.</a:t>
            </a:r>
          </a:p>
          <a:p>
            <a:pPr>
              <a:buNone/>
            </a:pPr>
            <a:endParaRPr lang="en-AU" sz="2000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AU" sz="20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Our Packages for </a:t>
            </a:r>
            <a:r>
              <a:rPr lang="en-AU" sz="2000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repointing</a:t>
            </a:r>
            <a:r>
              <a:rPr lang="en-AU" sz="20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and cleaning of the stone consist of chopping out the original damaged parts. Refilling them with a sand and cement based mortar cleaning and washing the stone back down to it’s original state without damaging the original works. </a:t>
            </a:r>
            <a:endParaRPr lang="en-AU" sz="2000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AU" sz="2000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AU" sz="20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This package starts from $150 per square metre for regular coursed walls. As shown in the pictures.</a:t>
            </a:r>
          </a:p>
          <a:p>
            <a:pPr>
              <a:buNone/>
            </a:pPr>
            <a:r>
              <a:rPr lang="en-AU" sz="20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For replacement of stones and indents our package starts from $350 per stone which includes supply and installation of materials. </a:t>
            </a:r>
            <a:endParaRPr lang="en-AU" sz="2000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AU" sz="2000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28596" y="528638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0</a:t>
            </a:r>
            <a:r>
              <a:rPr kumimoji="0" lang="en-A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S.P.Q.R</a:t>
            </a:r>
            <a:r>
              <a:rPr kumimoji="0" lang="en-AU" sz="24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en-AU" sz="24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en-A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Stone Preservation Quality Restoration</a:t>
            </a:r>
            <a:endParaRPr kumimoji="0" lang="en-A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2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Before and after </a:t>
            </a:r>
            <a:endParaRPr lang="en-AU" sz="2400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Content Placeholder 12" descr="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14414" y="1785926"/>
            <a:ext cx="6643734" cy="4434692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10" name="Content Placeholder 9" descr="IMG_01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42223" y="1600200"/>
            <a:ext cx="6059554" cy="4525963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Content Placeholder 3" descr="IMG_011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42223" y="1600200"/>
            <a:ext cx="6059554" cy="4525963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Content Placeholder 3" descr="IMG_011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42223" y="1600200"/>
            <a:ext cx="6059554" cy="4525963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Content Placeholder 3" descr="IMG_013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42223" y="1600200"/>
            <a:ext cx="6059554" cy="4525963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437</Words>
  <Application>Microsoft Office PowerPoint</Application>
  <PresentationFormat>On-screen Show (4:3)</PresentationFormat>
  <Paragraphs>32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S.P.Q.R  Stone Preservation Quality Restoration </vt:lpstr>
      <vt:lpstr>0 Our promise</vt:lpstr>
      <vt:lpstr>0 </vt:lpstr>
      <vt:lpstr>Work and Packages</vt:lpstr>
      <vt:lpstr>Before and after 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Staircase packages </vt:lpstr>
      <vt:lpstr>Slide 15</vt:lpstr>
      <vt:lpstr>Slide 16</vt:lpstr>
      <vt:lpstr>Slide 17</vt:lpstr>
      <vt:lpstr>The difference </vt:lpstr>
    </vt:vector>
  </TitlesOfParts>
  <Company>City of Canada Bay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S.P.Q.R Stone Preservation Quality Restoration</dc:title>
  <dc:creator>library</dc:creator>
  <cp:lastModifiedBy>library</cp:lastModifiedBy>
  <cp:revision>20</cp:revision>
  <dcterms:created xsi:type="dcterms:W3CDTF">2013-06-12T01:16:00Z</dcterms:created>
  <dcterms:modified xsi:type="dcterms:W3CDTF">2013-06-13T01:21:46Z</dcterms:modified>
</cp:coreProperties>
</file>