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notesMasterIdLst>
    <p:notesMasterId r:id="rId3"/>
  </p:notesMasterIdLst>
  <p:handoutMasterIdLst>
    <p:handoutMasterId r:id="rId4"/>
  </p:handoutMasterIdLst>
  <p:sldIdLst>
    <p:sldId id="337" r:id="rId2"/>
  </p:sldIdLst>
  <p:sldSz cx="9144000" cy="6858000" type="screen4x3"/>
  <p:notesSz cx="70104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FF"/>
    <a:srgbClr val="FF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890" autoAdjust="0"/>
    <p:restoredTop sz="93719" autoAdjust="0"/>
  </p:normalViewPr>
  <p:slideViewPr>
    <p:cSldViewPr>
      <p:cViewPr varScale="1">
        <p:scale>
          <a:sx n="65" d="100"/>
          <a:sy n="65" d="100"/>
        </p:scale>
        <p:origin x="600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90" d="100"/>
        <a:sy n="9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3037840" cy="465138"/>
          </a:xfrm>
          <a:prstGeom prst="rect">
            <a:avLst/>
          </a:prstGeom>
        </p:spPr>
        <p:txBody>
          <a:bodyPr vert="horz" lIns="91885" tIns="45942" rIns="91885" bIns="45942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9" y="1"/>
            <a:ext cx="3037840" cy="465138"/>
          </a:xfrm>
          <a:prstGeom prst="rect">
            <a:avLst/>
          </a:prstGeom>
        </p:spPr>
        <p:txBody>
          <a:bodyPr vert="horz" lIns="91885" tIns="45942" rIns="91885" bIns="45942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198768E0-4A3D-4297-9B2A-A86DEDB34935}" type="datetimeFigureOut">
              <a:rPr lang="en-US"/>
              <a:pPr>
                <a:defRPr/>
              </a:pPr>
              <a:t>12/17/2015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6"/>
            <a:ext cx="3037840" cy="465138"/>
          </a:xfrm>
          <a:prstGeom prst="rect">
            <a:avLst/>
          </a:prstGeom>
        </p:spPr>
        <p:txBody>
          <a:bodyPr vert="horz" lIns="91885" tIns="45942" rIns="91885" bIns="45942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9" y="8829676"/>
            <a:ext cx="3037840" cy="465138"/>
          </a:xfrm>
          <a:prstGeom prst="rect">
            <a:avLst/>
          </a:prstGeom>
        </p:spPr>
        <p:txBody>
          <a:bodyPr vert="horz" lIns="91885" tIns="45942" rIns="91885" bIns="45942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F45FB09B-D790-488F-A965-95DFD797F66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227082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37D6445-A255-4975-BA81-655ABC30001B}" type="datetimeFigureOut">
              <a:rPr lang="en-US" smtClean="0"/>
              <a:t>12/17/2015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16425"/>
            <a:ext cx="5607050" cy="418306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C8F8992-3644-4F93-B620-A8F581AA14F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94114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3505199"/>
          </a:xfrm>
        </p:spPr>
        <p:txBody>
          <a:bodyPr/>
          <a:lstStyle>
            <a:lvl1pPr algn="ctr">
              <a:lnSpc>
                <a:spcPct val="100000"/>
              </a:lnSpc>
              <a:defRPr sz="48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2672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0"/>
            <a:ext cx="8763000" cy="762000"/>
          </a:xfrm>
        </p:spPr>
        <p:txBody>
          <a:bodyPr/>
          <a:lstStyle>
            <a:lvl1pPr algn="l">
              <a:defRPr sz="36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143000"/>
            <a:ext cx="8763000" cy="4983163"/>
          </a:xfrm>
        </p:spPr>
        <p:txBody>
          <a:bodyPr>
            <a:normAutofit/>
          </a:bodyPr>
          <a:lstStyle>
            <a:lvl1pPr marL="342900" indent="-342900">
              <a:buFont typeface="Wingdings 3" pitchFamily="18" charset="2"/>
              <a:buChar char=""/>
              <a:defRPr sz="1600">
                <a:solidFill>
                  <a:schemeClr val="tx1"/>
                </a:solidFill>
                <a:latin typeface="+mn-lt"/>
              </a:defRPr>
            </a:lvl1pPr>
            <a:lvl2pPr marL="742950" indent="-285750">
              <a:buFont typeface="Symbol" pitchFamily="18" charset="2"/>
              <a:buChar char=""/>
              <a:defRPr sz="1600">
                <a:solidFill>
                  <a:schemeClr val="tx1"/>
                </a:solidFill>
                <a:latin typeface="+mn-lt"/>
              </a:defRPr>
            </a:lvl2pPr>
            <a:lvl3pPr marL="1143000" indent="-228600">
              <a:buFont typeface="Symbol" pitchFamily="18" charset="2"/>
              <a:buChar char=""/>
              <a:defRPr sz="1600">
                <a:solidFill>
                  <a:schemeClr val="tx1"/>
                </a:solidFill>
                <a:latin typeface="+mn-lt"/>
              </a:defRPr>
            </a:lvl3pPr>
            <a:lvl4pPr marL="1600200" indent="-228600">
              <a:buFont typeface="Symbol" pitchFamily="18" charset="2"/>
              <a:buChar char=""/>
              <a:defRPr sz="1600">
                <a:solidFill>
                  <a:schemeClr val="tx1"/>
                </a:solidFill>
                <a:latin typeface="+mn-lt"/>
              </a:defRPr>
            </a:lvl4pPr>
            <a:lvl5pPr marL="2057400" indent="-228600">
              <a:buFont typeface="Symbol" pitchFamily="18" charset="2"/>
              <a:buChar char=""/>
              <a:defRPr sz="1600">
                <a:solidFill>
                  <a:schemeClr val="tx1"/>
                </a:solidFill>
                <a:latin typeface="+mn-lt"/>
              </a:defRPr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6"/>
          <p:cNvSpPr/>
          <p:nvPr/>
        </p:nvSpPr>
        <p:spPr>
          <a:xfrm>
            <a:off x="4495800" y="3924300"/>
            <a:ext cx="84138" cy="84138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5" name="Oval 7"/>
          <p:cNvSpPr/>
          <p:nvPr/>
        </p:nvSpPr>
        <p:spPr>
          <a:xfrm>
            <a:off x="4695825" y="3924300"/>
            <a:ext cx="84138" cy="84138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6" name="Oval 8"/>
          <p:cNvSpPr/>
          <p:nvPr/>
        </p:nvSpPr>
        <p:spPr>
          <a:xfrm>
            <a:off x="4297363" y="3924300"/>
            <a:ext cx="84137" cy="84138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jpe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858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990600"/>
            <a:ext cx="8229600" cy="513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pic>
        <p:nvPicPr>
          <p:cNvPr id="8" name="Picture 7"/>
          <p:cNvPicPr>
            <a:picLocks noChangeAspect="1" noChangeArrowheads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24725" y="152400"/>
            <a:ext cx="1593850" cy="876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Rectangle 13"/>
          <p:cNvSpPr>
            <a:spLocks/>
          </p:cNvSpPr>
          <p:nvPr userDrawn="1"/>
        </p:nvSpPr>
        <p:spPr bwMode="auto">
          <a:xfrm>
            <a:off x="7324724" y="1028700"/>
            <a:ext cx="1593851" cy="257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ctr" eaLnBrk="0" hangingPunct="0"/>
            <a:r>
              <a:rPr lang="en-US" sz="1400" b="1" i="1" dirty="0" smtClean="0">
                <a:solidFill>
                  <a:schemeClr val="tx2"/>
                </a:solidFill>
                <a:latin typeface="Palatino Linotype" pitchFamily="18" charset="0"/>
                <a:ea typeface="SimHei" pitchFamily="49" charset="-122"/>
              </a:rPr>
              <a:t>2016 </a:t>
            </a:r>
            <a:r>
              <a:rPr lang="en-US" sz="1400" b="1" i="1" baseline="0" dirty="0" smtClean="0">
                <a:solidFill>
                  <a:schemeClr val="tx2"/>
                </a:solidFill>
                <a:latin typeface="Palatino Linotype" pitchFamily="18" charset="0"/>
                <a:ea typeface="SimHei" pitchFamily="49" charset="-122"/>
              </a:rPr>
              <a:t>Budget</a:t>
            </a:r>
            <a:endParaRPr lang="en-US" sz="1400" b="1" i="1" dirty="0">
              <a:solidFill>
                <a:schemeClr val="tx2"/>
              </a:solidFill>
              <a:latin typeface="Palatino Linotype" pitchFamily="18" charset="0"/>
              <a:ea typeface="SimHei" pitchFamily="49" charset="-122"/>
            </a:endParaRPr>
          </a:p>
        </p:txBody>
      </p:sp>
      <p:sp>
        <p:nvSpPr>
          <p:cNvPr id="13" name="Text Box 2"/>
          <p:cNvSpPr txBox="1">
            <a:spLocks noChangeArrowheads="1"/>
          </p:cNvSpPr>
          <p:nvPr userDrawn="1"/>
        </p:nvSpPr>
        <p:spPr bwMode="auto">
          <a:xfrm>
            <a:off x="123825" y="6542088"/>
            <a:ext cx="9020175" cy="246062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marL="914400" indent="-914400" eaLnBrk="0" hangingPunct="0">
              <a:defRPr kumimoji="1" sz="2400" b="1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1pPr>
            <a:lvl2pPr marL="742950" indent="-285750" eaLnBrk="0" hangingPunct="0">
              <a:defRPr kumimoji="1" sz="2400" b="1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2pPr>
            <a:lvl3pPr marL="1143000" indent="-228600" eaLnBrk="0" hangingPunct="0">
              <a:defRPr kumimoji="1" sz="2400" b="1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3pPr>
            <a:lvl4pPr marL="1600200" indent="-228600" eaLnBrk="0" hangingPunct="0">
              <a:defRPr kumimoji="1" sz="2400" b="1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4pPr>
            <a:lvl5pPr marL="2057400" indent="-228600" eaLnBrk="0" hangingPunct="0">
              <a:defRPr kumimoji="1" sz="2400" b="1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pPr eaLnBrk="1" hangingPunct="1">
              <a:defRPr/>
            </a:pPr>
            <a:r>
              <a:rPr lang="en-US" altLang="ja-JP" sz="1000" i="1" dirty="0" smtClean="0">
                <a:latin typeface="Palatino Linotype" pitchFamily="18" charset="0"/>
                <a:ea typeface="SimSun" pitchFamily="2" charset="-122"/>
              </a:rPr>
              <a:t>Williamson-Dickie Holding Co:  December 11, 2015        				                       Proprietary &amp; Confidential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0" r:id="rId1"/>
    <p:sldLayoutId id="2147483759" r:id="rId2"/>
    <p:sldLayoutId id="2147483761" r:id="rId3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lnSpc>
          <a:spcPts val="5800"/>
        </a:lnSpc>
        <a:spcBef>
          <a:spcPct val="0"/>
        </a:spcBef>
        <a:spcAft>
          <a:spcPct val="0"/>
        </a:spcAft>
        <a:defRPr sz="2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  <a:lvl2pPr algn="l" rtl="0" eaLnBrk="0" fontAlgn="base" hangingPunct="0">
        <a:lnSpc>
          <a:spcPts val="5800"/>
        </a:lnSpc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Palatino Linotype" pitchFamily="18" charset="0"/>
        </a:defRPr>
      </a:lvl2pPr>
      <a:lvl3pPr algn="l" rtl="0" eaLnBrk="0" fontAlgn="base" hangingPunct="0">
        <a:lnSpc>
          <a:spcPts val="5800"/>
        </a:lnSpc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Palatino Linotype" pitchFamily="18" charset="0"/>
        </a:defRPr>
      </a:lvl3pPr>
      <a:lvl4pPr algn="l" rtl="0" eaLnBrk="0" fontAlgn="base" hangingPunct="0">
        <a:lnSpc>
          <a:spcPts val="5800"/>
        </a:lnSpc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Palatino Linotype" pitchFamily="18" charset="0"/>
        </a:defRPr>
      </a:lvl4pPr>
      <a:lvl5pPr algn="l" rtl="0" eaLnBrk="0" fontAlgn="base" hangingPunct="0">
        <a:lnSpc>
          <a:spcPts val="5800"/>
        </a:lnSpc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Palatino Linotype" pitchFamily="18" charset="0"/>
        </a:defRPr>
      </a:lvl5pPr>
      <a:lvl6pPr marL="457200" algn="l" rtl="0" fontAlgn="base">
        <a:lnSpc>
          <a:spcPts val="5800"/>
        </a:lnSpc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Palatino Linotype" pitchFamily="18" charset="0"/>
        </a:defRPr>
      </a:lvl6pPr>
      <a:lvl7pPr marL="914400" algn="l" rtl="0" fontAlgn="base">
        <a:lnSpc>
          <a:spcPts val="5800"/>
        </a:lnSpc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Palatino Linotype" pitchFamily="18" charset="0"/>
        </a:defRPr>
      </a:lvl7pPr>
      <a:lvl8pPr marL="1371600" algn="l" rtl="0" fontAlgn="base">
        <a:lnSpc>
          <a:spcPts val="5800"/>
        </a:lnSpc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Palatino Linotype" pitchFamily="18" charset="0"/>
        </a:defRPr>
      </a:lvl8pPr>
      <a:lvl9pPr marL="1828800" algn="l" rtl="0" fontAlgn="base">
        <a:lnSpc>
          <a:spcPts val="5800"/>
        </a:lnSpc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Palatino Linotype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Wingdings 3" pitchFamily="18" charset="2"/>
        <a:buChar char="}"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Symbol" pitchFamily="18" charset="2"/>
        <a:buChar char="-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Symbol" pitchFamily="18" charset="2"/>
        <a:buChar char="-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Symbol" pitchFamily="18" charset="2"/>
        <a:buChar char="-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Symbol" pitchFamily="18" charset="2"/>
        <a:buChar char="-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1" name="Rectangle 20"/>
          <p:cNvSpPr/>
          <p:nvPr/>
        </p:nvSpPr>
        <p:spPr>
          <a:xfrm>
            <a:off x="6934200" y="0"/>
            <a:ext cx="2209800" cy="381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Footer Placeholder 2"/>
          <p:cNvSpPr txBox="1">
            <a:spLocks noGrp="1"/>
          </p:cNvSpPr>
          <p:nvPr/>
        </p:nvSpPr>
        <p:spPr bwMode="auto">
          <a:xfrm>
            <a:off x="2959381" y="6350414"/>
            <a:ext cx="3444949" cy="2658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eaLnBrk="0" hangingPunct="0"/>
            <a:r>
              <a:rPr kumimoji="0" lang="en-US" altLang="ja-JP" sz="1000" b="0" i="1" dirty="0" smtClean="0">
                <a:ea typeface="MS PGothic" pitchFamily="34" charset="-128"/>
              </a:rPr>
              <a:t>Williamson-Dickie Co. Proprietary &amp; Confidential  	</a:t>
            </a:r>
            <a:endParaRPr kumimoji="0" lang="en-US" altLang="ja-JP" sz="1000" b="0" i="1" dirty="0">
              <a:ea typeface="MS PGothic" pitchFamily="34" charset="-128"/>
            </a:endParaRPr>
          </a:p>
        </p:txBody>
      </p:sp>
      <p:sp>
        <p:nvSpPr>
          <p:cNvPr id="6" name="Title 1"/>
          <p:cNvSpPr>
            <a:spLocks/>
          </p:cNvSpPr>
          <p:nvPr/>
        </p:nvSpPr>
        <p:spPr bwMode="auto">
          <a:xfrm>
            <a:off x="2854325" y="336550"/>
            <a:ext cx="6289675" cy="155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ctr"/>
            <a:r>
              <a:rPr lang="en-US" sz="3200" b="0" i="1" dirty="0">
                <a:latin typeface="Palatino Linotype" pitchFamily="18" charset="0"/>
                <a:ea typeface="SimHei" pitchFamily="49" charset="-122"/>
              </a:rPr>
              <a:t>Williamson-Dickie Holding Co.</a:t>
            </a:r>
            <a:br>
              <a:rPr lang="en-US" sz="3200" b="0" i="1" dirty="0">
                <a:latin typeface="Palatino Linotype" pitchFamily="18" charset="0"/>
                <a:ea typeface="SimHei" pitchFamily="49" charset="-122"/>
              </a:rPr>
            </a:br>
            <a:r>
              <a:rPr lang="en-US" sz="3200" b="0" i="1" dirty="0" smtClean="0">
                <a:latin typeface="Palatino Linotype" pitchFamily="18" charset="0"/>
                <a:ea typeface="SimHei" pitchFamily="49" charset="-122"/>
              </a:rPr>
              <a:t>2016 </a:t>
            </a:r>
            <a:r>
              <a:rPr lang="en-US" sz="3200" b="0" i="1" dirty="0" smtClean="0">
                <a:latin typeface="Palatino Linotype" pitchFamily="18" charset="0"/>
              </a:rPr>
              <a:t>Budget Presentation</a:t>
            </a:r>
            <a:endParaRPr lang="en-US" sz="3200" b="0" i="1" dirty="0">
              <a:latin typeface="Palatino Linotype" pitchFamily="18" charset="0"/>
            </a:endParaRPr>
          </a:p>
          <a:p>
            <a:pPr algn="ctr"/>
            <a:endParaRPr lang="en-US" sz="3200" b="0" i="1" dirty="0">
              <a:latin typeface="Palatino Linotype" pitchFamily="18" charset="0"/>
              <a:ea typeface="SimHei" pitchFamily="49" charset="-122"/>
            </a:endParaRPr>
          </a:p>
        </p:txBody>
      </p:sp>
      <p:sp>
        <p:nvSpPr>
          <p:cNvPr id="7" name="TextBox 4"/>
          <p:cNvSpPr txBox="1">
            <a:spLocks noChangeArrowheads="1"/>
          </p:cNvSpPr>
          <p:nvPr/>
        </p:nvSpPr>
        <p:spPr bwMode="auto">
          <a:xfrm>
            <a:off x="914400" y="4377187"/>
            <a:ext cx="7315200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2400" b="1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1pPr>
            <a:lvl2pPr marL="742950" indent="-285750" eaLnBrk="0" hangingPunct="0">
              <a:defRPr kumimoji="1" sz="2400" b="1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2pPr>
            <a:lvl3pPr marL="1143000" indent="-228600" eaLnBrk="0" hangingPunct="0">
              <a:defRPr kumimoji="1" sz="2400" b="1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3pPr>
            <a:lvl4pPr marL="1600200" indent="-228600" eaLnBrk="0" hangingPunct="0">
              <a:defRPr kumimoji="1" sz="2400" b="1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4pPr>
            <a:lvl5pPr marL="2057400" indent="-228600" eaLnBrk="0" hangingPunct="0">
              <a:defRPr kumimoji="1" sz="2400" b="1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pPr algn="ctr" eaLnBrk="1" hangingPunct="1"/>
            <a:r>
              <a:rPr lang="en-US" sz="3600" b="0" i="1" dirty="0" smtClean="0">
                <a:latin typeface="Palatino Linotype" pitchFamily="18" charset="0"/>
                <a:ea typeface="SimHei" pitchFamily="49" charset="-122"/>
              </a:rPr>
              <a:t>Meeting</a:t>
            </a:r>
            <a:endParaRPr lang="en-US" sz="3600" b="0" i="1" dirty="0">
              <a:latin typeface="Palatino Linotype" pitchFamily="18" charset="0"/>
              <a:ea typeface="SimHei" pitchFamily="49" charset="-122"/>
            </a:endParaRPr>
          </a:p>
          <a:p>
            <a:pPr algn="ctr" eaLnBrk="1" hangingPunct="1"/>
            <a:r>
              <a:rPr lang="en-US" b="0" i="1" dirty="0">
                <a:latin typeface="Palatino Linotype" pitchFamily="18" charset="0"/>
                <a:ea typeface="SimHei" pitchFamily="49" charset="-122"/>
              </a:rPr>
              <a:t> </a:t>
            </a:r>
            <a:r>
              <a:rPr lang="en-US" b="0" i="1" dirty="0" smtClean="0">
                <a:latin typeface="Palatino Linotype" pitchFamily="18" charset="0"/>
                <a:ea typeface="SimHei" pitchFamily="49" charset="-122"/>
              </a:rPr>
              <a:t>December 11, 2015</a:t>
            </a:r>
            <a:endParaRPr lang="en-US" sz="3600" b="0" i="1" dirty="0">
              <a:latin typeface="Palatino Linotype" pitchFamily="18" charset="0"/>
              <a:ea typeface="SimHei" pitchFamily="49" charset="-122"/>
            </a:endParaRPr>
          </a:p>
        </p:txBody>
      </p:sp>
      <p:pic>
        <p:nvPicPr>
          <p:cNvPr id="17" name="Picture 2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3388" y="285750"/>
            <a:ext cx="2590800" cy="153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6" descr="C:\Users\rschneider\AppData\Local\Microsoft\Windows\Temporary Internet Files\Content.Outlook\LVABPT81\WD_World_Map (2)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0" y="1892300"/>
            <a:ext cx="4427538" cy="2524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2087" y="5534996"/>
            <a:ext cx="8048244" cy="673608"/>
          </a:xfrm>
          <a:prstGeom prst="rect">
            <a:avLst/>
          </a:prstGeom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xecutive">
  <a:themeElements>
    <a:clrScheme name="Executive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Executi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xecutiv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14389</TotalTime>
  <Words>16</Words>
  <Application>Microsoft Office PowerPoint</Application>
  <PresentationFormat>On-screen Show (4:3)</PresentationFormat>
  <Paragraphs>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2" baseType="lpstr">
      <vt:lpstr>Arial Unicode MS</vt:lpstr>
      <vt:lpstr>MS PGothic</vt:lpstr>
      <vt:lpstr>SimHei</vt:lpstr>
      <vt:lpstr>SimSun</vt:lpstr>
      <vt:lpstr>Arial</vt:lpstr>
      <vt:lpstr>Calibri</vt:lpstr>
      <vt:lpstr>Courier New</vt:lpstr>
      <vt:lpstr>Palatino Linotype</vt:lpstr>
      <vt:lpstr>Symbol</vt:lpstr>
      <vt:lpstr>Wingdings 3</vt:lpstr>
      <vt:lpstr>Executive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Mike's</dc:creator>
  <cp:lastModifiedBy>Allen H. Ramsay</cp:lastModifiedBy>
  <cp:revision>748</cp:revision>
  <cp:lastPrinted>2015-12-02T21:48:02Z</cp:lastPrinted>
  <dcterms:created xsi:type="dcterms:W3CDTF">2010-10-13T04:21:28Z</dcterms:created>
  <dcterms:modified xsi:type="dcterms:W3CDTF">2015-12-17T13:15:39Z</dcterms:modified>
</cp:coreProperties>
</file>