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04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942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320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073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85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465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820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39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164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059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78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287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41B43-3659-4AC2-91D1-D6730C518ACF}" type="datetimeFigureOut">
              <a:rPr lang="en-AU" smtClean="0"/>
              <a:t>14/12/2015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E5CE-EE49-49AD-85E6-7272BB181B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71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Axon logo final theme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462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Please apply to all</a:t>
            </a:r>
            <a:endParaRPr lang="en-AU" dirty="0"/>
          </a:p>
        </p:txBody>
      </p:sp>
      <p:pic>
        <p:nvPicPr>
          <p:cNvPr id="1026" name="Picture 2" descr="C:\Users\mclark2\AppData\Local\Microsoft\Windows\Temporary Internet Files\Content.IE5\YDMKBKZV\designcrowd_13141_8444548_1598742_6a5e44a5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71" y="1214954"/>
            <a:ext cx="6732240" cy="561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843808" y="2443584"/>
            <a:ext cx="3672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71800" y="3284984"/>
            <a:ext cx="36724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47664" y="1546715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Graphic is too large.  Please reduce </a:t>
            </a:r>
            <a:r>
              <a:rPr lang="en-AU" sz="800" dirty="0"/>
              <a:t> </a:t>
            </a:r>
            <a:r>
              <a:rPr lang="en-AU" sz="800" dirty="0" smtClean="0"/>
              <a:t>it by approx. 15 -20%</a:t>
            </a:r>
            <a:endParaRPr lang="en-AU" sz="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15816" y="1739784"/>
            <a:ext cx="432048" cy="609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85291" y="1605359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Please  make the colour of the graphic the same  as the text.  The text should be the primary colour </a:t>
            </a:r>
            <a:endParaRPr lang="en-AU" sz="8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851920" y="1774636"/>
            <a:ext cx="233371" cy="502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16216" y="220486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This is our preferred shade of red.  If possible, </a:t>
            </a:r>
            <a:r>
              <a:rPr lang="en-AU" sz="800" dirty="0"/>
              <a:t>p</a:t>
            </a:r>
            <a:r>
              <a:rPr lang="en-AU" sz="800" dirty="0" smtClean="0"/>
              <a:t>lease let us know what the actual colour code  is?</a:t>
            </a:r>
            <a:endParaRPr lang="en-AU" sz="8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796136" y="2435696"/>
            <a:ext cx="648072" cy="201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80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Variation # 1</a:t>
            </a:r>
            <a:endParaRPr lang="en-AU" dirty="0"/>
          </a:p>
        </p:txBody>
      </p:sp>
      <p:pic>
        <p:nvPicPr>
          <p:cNvPr id="4" name="Picture 2" descr="C:\Users\mclark2\AppData\Local\Microsoft\Windows\Temporary Internet Files\Content.IE5\YDMKBKZV\designcrowd_13141_8444548_1598742_6a5e44a5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71" y="1214954"/>
            <a:ext cx="6732240" cy="561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3140968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Data Intelligence and Analytics </a:t>
            </a:r>
            <a:endParaRPr lang="en-AU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3645024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/>
              <a:t>Please add this text in red  to the bottom. </a:t>
            </a:r>
            <a:r>
              <a:rPr lang="en-AU" sz="1050" dirty="0" smtClean="0"/>
              <a:t>Show with both </a:t>
            </a:r>
            <a:r>
              <a:rPr lang="en-AU" sz="1050" dirty="0"/>
              <a:t>all lower case and with </a:t>
            </a:r>
            <a:r>
              <a:rPr lang="en-AU" sz="1050" dirty="0" smtClean="0"/>
              <a:t>capitals.</a:t>
            </a:r>
            <a:endParaRPr lang="en-AU" sz="105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220072" y="3387189"/>
            <a:ext cx="792088" cy="257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550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Variation # 2</a:t>
            </a:r>
            <a:endParaRPr lang="en-AU" dirty="0"/>
          </a:p>
        </p:txBody>
      </p:sp>
      <p:pic>
        <p:nvPicPr>
          <p:cNvPr id="4" name="Picture 2" descr="C:\Users\mclark2\AppData\Local\Microsoft\Windows\Temporary Internet Files\Content.IE5\YDMKBKZV\designcrowd_13141_8444548_1598742_6a5e44a5_im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984776" cy="582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308551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Data Intelligence </a:t>
            </a:r>
            <a:r>
              <a:rPr lang="en-AU" sz="1000" dirty="0"/>
              <a:t>S</a:t>
            </a:r>
            <a:r>
              <a:rPr lang="en-AU" sz="1000" dirty="0" smtClean="0"/>
              <a:t>implified</a:t>
            </a:r>
            <a:endParaRPr lang="en-AU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3589566"/>
            <a:ext cx="172819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smtClean="0"/>
              <a:t>Please </a:t>
            </a:r>
            <a:r>
              <a:rPr lang="en-AU" sz="1050" dirty="0"/>
              <a:t>add this text in red  to the bottom. Show with both all lower case and with </a:t>
            </a:r>
            <a:r>
              <a:rPr lang="en-AU" sz="1050" dirty="0" smtClean="0"/>
              <a:t>capitals.</a:t>
            </a:r>
            <a:endParaRPr lang="en-AU" sz="1050" dirty="0"/>
          </a:p>
          <a:p>
            <a:endParaRPr lang="en-AU" sz="105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508104" y="3331731"/>
            <a:ext cx="792088" cy="257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10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Variation # 3</a:t>
            </a:r>
            <a:endParaRPr lang="en-AU" dirty="0"/>
          </a:p>
        </p:txBody>
      </p:sp>
      <p:pic>
        <p:nvPicPr>
          <p:cNvPr id="4" name="Picture 2" descr="C:\Users\mclark2\AppData\Local\Microsoft\Windows\Temporary Internet Files\Content.IE5\YDMKBKZV\designcrowd_13141_8444548_1598742_6a5e44a5_im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984776" cy="582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3085510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Data Intelligence </a:t>
            </a:r>
            <a:r>
              <a:rPr lang="en-AU" sz="1000" dirty="0"/>
              <a:t>S</a:t>
            </a:r>
            <a:r>
              <a:rPr lang="en-AU" sz="1000" dirty="0" smtClean="0"/>
              <a:t>implified</a:t>
            </a:r>
            <a:endParaRPr lang="en-AU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3589566"/>
            <a:ext cx="172819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smtClean="0"/>
              <a:t>Please </a:t>
            </a:r>
            <a:r>
              <a:rPr lang="en-AU" sz="1050" dirty="0"/>
              <a:t>add this text in red  to the bottom. Show with both all lower case and with capitals </a:t>
            </a:r>
            <a:r>
              <a:rPr lang="en-AU" sz="1050" u="sng" dirty="0" smtClean="0"/>
              <a:t>in </a:t>
            </a:r>
            <a:r>
              <a:rPr lang="en-AU" sz="1050" u="sng" dirty="0"/>
              <a:t>a lighter shade of red</a:t>
            </a:r>
          </a:p>
          <a:p>
            <a:endParaRPr lang="en-AU" sz="105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508104" y="3331731"/>
            <a:ext cx="792088" cy="257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865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149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Axon logo final theme</vt:lpstr>
      <vt:lpstr>Please apply to all</vt:lpstr>
      <vt:lpstr>Variation # 1</vt:lpstr>
      <vt:lpstr>Variation # 2</vt:lpstr>
      <vt:lpstr>Variation # 3</vt:lpstr>
    </vt:vector>
  </TitlesOfParts>
  <Company>Dimension Data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Axon logo development and creation</dc:title>
  <dc:creator>Michael C Clark (AU)</dc:creator>
  <cp:lastModifiedBy>Michael C Clark (AU)</cp:lastModifiedBy>
  <cp:revision>20</cp:revision>
  <dcterms:created xsi:type="dcterms:W3CDTF">2015-11-16T02:41:10Z</dcterms:created>
  <dcterms:modified xsi:type="dcterms:W3CDTF">2015-12-14T05:16:33Z</dcterms:modified>
</cp:coreProperties>
</file>