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3" autoAdjust="0"/>
    <p:restoredTop sz="94660"/>
  </p:normalViewPr>
  <p:slideViewPr>
    <p:cSldViewPr snapToGrid="0">
      <p:cViewPr varScale="1">
        <p:scale>
          <a:sx n="75" d="100"/>
          <a:sy n="75" d="100"/>
        </p:scale>
        <p:origin x="96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03-Nov-15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58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03-Nov-15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65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03-Nov-15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259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03-Nov-15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47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03-Nov-15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40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03-Nov-15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194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03-Nov-15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5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03-Nov-15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47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03-Nov-15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280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03-Nov-15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6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03-Nov-15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7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3D0FC-AD70-417E-9B22-D46716BF63C0}" type="datetimeFigureOut">
              <a:rPr lang="en-US" smtClean="0"/>
              <a:t>03-Nov-15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3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animallogic.com/getattachment/Studios/Work/The-Matrix/matrix_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1248" y="2245385"/>
            <a:ext cx="7400925" cy="2800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6884" y="2923924"/>
            <a:ext cx="1665716" cy="1675935"/>
          </a:xfrm>
          <a:prstGeom prst="rect">
            <a:avLst/>
          </a:prstGeom>
          <a:solidFill>
            <a:schemeClr val="tx1"/>
          </a:solidFill>
        </p:spPr>
      </p:pic>
    </p:spTree>
    <p:extLst>
      <p:ext uri="{BB962C8B-B14F-4D97-AF65-F5344CB8AC3E}">
        <p14:creationId xmlns:p14="http://schemas.microsoft.com/office/powerpoint/2010/main" val="231956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Mercuria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Gadaleta</dc:creator>
  <cp:lastModifiedBy>Emilie Aye</cp:lastModifiedBy>
  <cp:revision>3</cp:revision>
  <dcterms:created xsi:type="dcterms:W3CDTF">2015-11-03T11:34:52Z</dcterms:created>
  <dcterms:modified xsi:type="dcterms:W3CDTF">2015-11-03T12:06:49Z</dcterms:modified>
</cp:coreProperties>
</file>