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03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524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4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8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1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1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8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15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58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32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10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E61FF-82CC-4589-A8C0-8FE0D0797078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31AE7-12F1-4F21-928A-0A8EB23FC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7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17" y="0"/>
            <a:ext cx="4764504" cy="70149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0" y="0"/>
            <a:ext cx="2101517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866021" y="0"/>
            <a:ext cx="2277979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43569" y="279400"/>
            <a:ext cx="414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Option 1 – URL Landing Page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1300" y="1727200"/>
            <a:ext cx="1993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Logo pictured to be replaced by our logo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5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428" t="3484" r="31715" b="19123"/>
          <a:stretch/>
        </p:blipFill>
        <p:spPr>
          <a:xfrm>
            <a:off x="3238500" y="1104900"/>
            <a:ext cx="2590800" cy="490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04000" y="279400"/>
            <a:ext cx="1993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Number 10 to be removed and replaced maybe by company logo</a:t>
            </a:r>
          </a:p>
          <a:p>
            <a:endParaRPr lang="en-GB" dirty="0"/>
          </a:p>
          <a:p>
            <a:r>
              <a:rPr lang="en-GB" dirty="0" smtClean="0"/>
              <a:t>The ‘luxury wedding and event Consultants’ tag to maybe be put on the mail box flap’</a:t>
            </a:r>
          </a:p>
          <a:p>
            <a:endParaRPr lang="en-GB" dirty="0"/>
          </a:p>
          <a:p>
            <a:r>
              <a:rPr lang="en-GB" dirty="0" smtClean="0"/>
              <a:t>These are just suggestions. Do not use this exact imagery as its blurred etc. The picture is just to give you an idea of what we were thinking.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11200" y="279400"/>
            <a:ext cx="414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Option 2 – URL Landing Page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591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8174"/>
          </a:xfrm>
        </p:spPr>
        <p:txBody>
          <a:bodyPr>
            <a:normAutofit/>
          </a:bodyPr>
          <a:lstStyle/>
          <a:p>
            <a:r>
              <a:rPr lang="en-GB" sz="1600" b="1" dirty="0" smtClean="0"/>
              <a:t>The Home Page </a:t>
            </a:r>
            <a:r>
              <a:rPr lang="en-GB" sz="1600" dirty="0" smtClean="0"/>
              <a:t>should be white background, and have a warm, modern luxury and elegant feel. 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1251713"/>
            <a:ext cx="3702050" cy="4620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50" y="2019299"/>
            <a:ext cx="3074163" cy="30741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5283200"/>
            <a:ext cx="3238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The images </a:t>
            </a:r>
            <a:r>
              <a:rPr lang="en-GB" dirty="0" smtClean="0"/>
              <a:t>above is not what we want. Please just refer to it for the colour tones and feel that we want for the Home Page/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41300" y="5883364"/>
            <a:ext cx="454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image above is not what we want. Please just refer to it for the style/ concept only. We do not like the colours or furniture used.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6396" y="903332"/>
            <a:ext cx="1697567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10363</TotalTime>
  <Words>159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The Home Page should be white background, and have a warm, modern luxury and elegant feel. </vt:lpstr>
    </vt:vector>
  </TitlesOfParts>
  <Company>IBM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ADMINIBM</dc:creator>
  <cp:lastModifiedBy>ADMINIBM</cp:lastModifiedBy>
  <cp:revision>81</cp:revision>
  <dcterms:created xsi:type="dcterms:W3CDTF">2015-10-23T10:24:22Z</dcterms:created>
  <dcterms:modified xsi:type="dcterms:W3CDTF">2015-11-03T15:43:38Z</dcterms:modified>
</cp:coreProperties>
</file>