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03" r:id="rId1"/>
  </p:sldMasterIdLst>
  <p:notesMasterIdLst>
    <p:notesMasterId r:id="rId22"/>
  </p:notesMasterIdLst>
  <p:handoutMasterIdLst>
    <p:handoutMasterId r:id="rId23"/>
  </p:handoutMasterIdLst>
  <p:sldIdLst>
    <p:sldId id="256" r:id="rId2"/>
    <p:sldId id="281" r:id="rId3"/>
    <p:sldId id="280" r:id="rId4"/>
    <p:sldId id="259" r:id="rId5"/>
    <p:sldId id="274" r:id="rId6"/>
    <p:sldId id="275" r:id="rId7"/>
    <p:sldId id="300" r:id="rId8"/>
    <p:sldId id="303" r:id="rId9"/>
    <p:sldId id="301" r:id="rId10"/>
    <p:sldId id="273" r:id="rId11"/>
    <p:sldId id="264" r:id="rId12"/>
    <p:sldId id="294" r:id="rId13"/>
    <p:sldId id="302" r:id="rId14"/>
    <p:sldId id="295" r:id="rId15"/>
    <p:sldId id="296" r:id="rId16"/>
    <p:sldId id="269" r:id="rId17"/>
    <p:sldId id="278" r:id="rId18"/>
    <p:sldId id="268" r:id="rId19"/>
    <p:sldId id="277" r:id="rId20"/>
    <p:sldId id="272" r:id="rId21"/>
  </p:sldIdLst>
  <p:sldSz cx="12192000" cy="6858000"/>
  <p:notesSz cx="7077075" cy="9363075"/>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66FF"/>
    <a:srgbClr val="00FF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80" autoAdjust="0"/>
    <p:restoredTop sz="94660" autoAdjust="0"/>
  </p:normalViewPr>
  <p:slideViewPr>
    <p:cSldViewPr snapToGrid="0">
      <p:cViewPr varScale="1">
        <p:scale>
          <a:sx n="122" d="100"/>
          <a:sy n="122" d="100"/>
        </p:scale>
        <p:origin x="-240" y="-150"/>
      </p:cViewPr>
      <p:guideLst>
        <p:guide orient="horz" pos="2160"/>
        <p:guide pos="3840"/>
      </p:guideLst>
    </p:cSldViewPr>
  </p:slideViewPr>
  <p:outlineViewPr>
    <p:cViewPr>
      <p:scale>
        <a:sx n="33" d="100"/>
        <a:sy n="33" d="100"/>
      </p:scale>
      <p:origin x="0" y="0"/>
    </p:cViewPr>
    <p:sldLst>
      <p:sld r:id="rId1" collapse="1"/>
      <p:sld r:id="rId2" collapse="1"/>
      <p:sld r:id="rId3" collapse="1"/>
      <p:sld r:id="rId4" collapse="1"/>
    </p:sldLst>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_rels/viewProps.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slide" Target="slides/slide13.xml"/><Relationship Id="rId1" Type="http://schemas.openxmlformats.org/officeDocument/2006/relationships/slide" Target="slides/slide12.xml"/><Relationship Id="rId4" Type="http://schemas.openxmlformats.org/officeDocument/2006/relationships/slide" Target="slides/slide1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7D384AF-1D1D-4642-B179-21C26B69A325}" type="doc">
      <dgm:prSet loTypeId="urn:microsoft.com/office/officeart/2005/8/layout/process4" loCatId="list" qsTypeId="urn:microsoft.com/office/officeart/2005/8/quickstyle/simple1" qsCatId="simple" csTypeId="urn:microsoft.com/office/officeart/2005/8/colors/accent1_2" csCatId="accent1" phldr="1"/>
      <dgm:spPr/>
      <dgm:t>
        <a:bodyPr/>
        <a:lstStyle/>
        <a:p>
          <a:pPr latinLnBrk="1"/>
          <a:endParaRPr lang="ko-KR" altLang="en-US"/>
        </a:p>
      </dgm:t>
    </dgm:pt>
    <dgm:pt modelId="{ABD937C1-AEA6-4E75-84D3-33F7AA3FC039}">
      <dgm:prSet phldrT="[텍스트]" custT="1"/>
      <dgm:spPr>
        <a:solidFill>
          <a:schemeClr val="accent2">
            <a:lumMod val="20000"/>
            <a:lumOff val="80000"/>
          </a:schemeClr>
        </a:solidFill>
        <a:scene3d>
          <a:camera prst="orthographicFront"/>
          <a:lightRig rig="threePt" dir="t"/>
        </a:scene3d>
        <a:sp3d>
          <a:bevelT/>
        </a:sp3d>
      </dgm:spPr>
      <dgm:t>
        <a:bodyPr/>
        <a:lstStyle/>
        <a:p>
          <a:pPr latinLnBrk="1"/>
          <a:r>
            <a:rPr lang="en-US" altLang="ko-KR" sz="2800" b="1" dirty="0" smtClean="0">
              <a:solidFill>
                <a:schemeClr val="accent1">
                  <a:lumMod val="75000"/>
                </a:schemeClr>
              </a:solidFill>
              <a:latin typeface="+mj-lt"/>
              <a:ea typeface="굴림" charset="-127"/>
            </a:rPr>
            <a:t>Standard</a:t>
          </a:r>
        </a:p>
        <a:p>
          <a:pPr latinLnBrk="1"/>
          <a:r>
            <a:rPr lang="en-US" altLang="ko-KR" sz="2800" b="1" dirty="0" smtClean="0">
              <a:solidFill>
                <a:schemeClr val="accent1">
                  <a:lumMod val="75000"/>
                </a:schemeClr>
              </a:solidFill>
              <a:latin typeface="+mj-lt"/>
              <a:ea typeface="굴림" charset="-127"/>
            </a:rPr>
            <a:t>Modeling Mask</a:t>
          </a:r>
          <a:endParaRPr lang="ko-KR" altLang="en-US" sz="2800" b="1" dirty="0">
            <a:latin typeface="+mj-lt"/>
          </a:endParaRPr>
        </a:p>
      </dgm:t>
    </dgm:pt>
    <dgm:pt modelId="{AFC13157-E28B-4F96-AD14-3B13D996DDEC}" type="parTrans" cxnId="{53055132-4046-4221-B02D-D7D4F36FF300}">
      <dgm:prSet/>
      <dgm:spPr/>
      <dgm:t>
        <a:bodyPr/>
        <a:lstStyle/>
        <a:p>
          <a:pPr latinLnBrk="1"/>
          <a:endParaRPr lang="ko-KR" altLang="en-US" sz="2800" b="1">
            <a:latin typeface="+mj-lt"/>
          </a:endParaRPr>
        </a:p>
      </dgm:t>
    </dgm:pt>
    <dgm:pt modelId="{D026DE77-6FAD-4D0A-A31A-77A49F6EB38C}" type="sibTrans" cxnId="{53055132-4046-4221-B02D-D7D4F36FF300}">
      <dgm:prSet/>
      <dgm:spPr/>
      <dgm:t>
        <a:bodyPr/>
        <a:lstStyle/>
        <a:p>
          <a:pPr latinLnBrk="1"/>
          <a:endParaRPr lang="ko-KR" altLang="en-US" sz="2800" b="1">
            <a:latin typeface="+mj-lt"/>
          </a:endParaRPr>
        </a:p>
      </dgm:t>
    </dgm:pt>
    <dgm:pt modelId="{16432BF1-25A2-4CF3-95F5-D2CF74FA59DF}">
      <dgm:prSet phldrT="[텍스트]" custT="1"/>
      <dgm:spPr>
        <a:solidFill>
          <a:schemeClr val="accent4">
            <a:lumMod val="75000"/>
          </a:schemeClr>
        </a:solidFill>
        <a:scene3d>
          <a:camera prst="orthographicFront"/>
          <a:lightRig rig="threePt" dir="t"/>
        </a:scene3d>
        <a:sp3d>
          <a:bevelT/>
        </a:sp3d>
      </dgm:spPr>
      <dgm:t>
        <a:bodyPr/>
        <a:lstStyle/>
        <a:p>
          <a:pPr latinLnBrk="1"/>
          <a:r>
            <a:rPr lang="en-US" altLang="ko-KR" sz="2800" b="1" dirty="0" smtClean="0">
              <a:solidFill>
                <a:srgbClr val="C00000"/>
              </a:solidFill>
              <a:effectLst>
                <a:outerShdw blurRad="38100" dist="38100" dir="2700000" algn="tl">
                  <a:srgbClr val="000000">
                    <a:alpha val="43137"/>
                  </a:srgbClr>
                </a:outerShdw>
              </a:effectLst>
              <a:latin typeface="+mj-lt"/>
              <a:ea typeface="굴림" charset="-127"/>
            </a:rPr>
            <a:t>Cream</a:t>
          </a:r>
        </a:p>
        <a:p>
          <a:pPr latinLnBrk="1"/>
          <a:r>
            <a:rPr lang="en-US" altLang="ko-KR" sz="2800" b="1" dirty="0" smtClean="0">
              <a:solidFill>
                <a:srgbClr val="C00000"/>
              </a:solidFill>
              <a:effectLst>
                <a:outerShdw blurRad="38100" dist="38100" dir="2700000" algn="tl">
                  <a:srgbClr val="000000">
                    <a:alpha val="43137"/>
                  </a:srgbClr>
                </a:outerShdw>
              </a:effectLst>
              <a:latin typeface="+mj-lt"/>
              <a:ea typeface="굴림" charset="-127"/>
            </a:rPr>
            <a:t>Modeling Mask</a:t>
          </a:r>
        </a:p>
      </dgm:t>
    </dgm:pt>
    <dgm:pt modelId="{5F9EC38F-B1B1-4D3F-A790-32E0C97F34C7}" type="parTrans" cxnId="{F7F76EBA-8670-466A-837A-611AB8EF732A}">
      <dgm:prSet/>
      <dgm:spPr/>
      <dgm:t>
        <a:bodyPr/>
        <a:lstStyle/>
        <a:p>
          <a:pPr latinLnBrk="1"/>
          <a:endParaRPr lang="ko-KR" altLang="en-US" sz="2800" b="1">
            <a:latin typeface="+mj-lt"/>
          </a:endParaRPr>
        </a:p>
      </dgm:t>
    </dgm:pt>
    <dgm:pt modelId="{3F5D16A7-B2C4-458B-8471-971C5385FCFD}" type="sibTrans" cxnId="{F7F76EBA-8670-466A-837A-611AB8EF732A}">
      <dgm:prSet/>
      <dgm:spPr/>
      <dgm:t>
        <a:bodyPr/>
        <a:lstStyle/>
        <a:p>
          <a:pPr latinLnBrk="1"/>
          <a:endParaRPr lang="ko-KR" altLang="en-US" sz="2800" b="1">
            <a:latin typeface="+mj-lt"/>
          </a:endParaRPr>
        </a:p>
      </dgm:t>
    </dgm:pt>
    <dgm:pt modelId="{D7667FE0-175F-4DF3-815D-7D7AAB3CF9BF}">
      <dgm:prSet phldrT="[텍스트]" custT="1"/>
      <dgm:spPr>
        <a:solidFill>
          <a:srgbClr val="FFFF00"/>
        </a:solidFill>
        <a:scene3d>
          <a:camera prst="orthographicFront"/>
          <a:lightRig rig="threePt" dir="t"/>
        </a:scene3d>
        <a:sp3d>
          <a:bevelT/>
        </a:sp3d>
      </dgm:spPr>
      <dgm:t>
        <a:bodyPr/>
        <a:lstStyle/>
        <a:p>
          <a:pPr latinLnBrk="1"/>
          <a:r>
            <a:rPr lang="en-US" altLang="ko-KR" sz="2800" b="1" dirty="0" smtClean="0">
              <a:solidFill>
                <a:schemeClr val="accent1">
                  <a:lumMod val="50000"/>
                </a:schemeClr>
              </a:solidFill>
              <a:latin typeface="+mj-lt"/>
              <a:ea typeface="굴림" charset="-127"/>
            </a:rPr>
            <a:t>Aqua</a:t>
          </a:r>
        </a:p>
        <a:p>
          <a:pPr latinLnBrk="1"/>
          <a:r>
            <a:rPr lang="en-US" altLang="ko-KR" sz="2800" b="1" dirty="0" smtClean="0">
              <a:solidFill>
                <a:schemeClr val="accent1">
                  <a:lumMod val="50000"/>
                </a:schemeClr>
              </a:solidFill>
              <a:latin typeface="+mj-lt"/>
              <a:ea typeface="굴림" charset="-127"/>
            </a:rPr>
            <a:t>Modeling Mask</a:t>
          </a:r>
          <a:endParaRPr lang="ko-KR" altLang="en-US" sz="2800" b="1" dirty="0">
            <a:solidFill>
              <a:schemeClr val="accent1">
                <a:lumMod val="50000"/>
              </a:schemeClr>
            </a:solidFill>
            <a:latin typeface="+mj-lt"/>
          </a:endParaRPr>
        </a:p>
      </dgm:t>
    </dgm:pt>
    <dgm:pt modelId="{2B365FB7-605B-4522-A180-DCF0A8F5E5FD}" type="parTrans" cxnId="{A037D6D7-8492-4145-87A5-DDFE433668D6}">
      <dgm:prSet/>
      <dgm:spPr/>
      <dgm:t>
        <a:bodyPr/>
        <a:lstStyle/>
        <a:p>
          <a:pPr latinLnBrk="1"/>
          <a:endParaRPr lang="ko-KR" altLang="en-US" sz="2800" b="1">
            <a:latin typeface="+mj-lt"/>
          </a:endParaRPr>
        </a:p>
      </dgm:t>
    </dgm:pt>
    <dgm:pt modelId="{B456BA77-6ACD-4A10-8F3F-1ADFA639EF45}" type="sibTrans" cxnId="{A037D6D7-8492-4145-87A5-DDFE433668D6}">
      <dgm:prSet/>
      <dgm:spPr/>
      <dgm:t>
        <a:bodyPr/>
        <a:lstStyle/>
        <a:p>
          <a:pPr latinLnBrk="1"/>
          <a:endParaRPr lang="ko-KR" altLang="en-US" sz="2800" b="1">
            <a:latin typeface="+mj-lt"/>
          </a:endParaRPr>
        </a:p>
      </dgm:t>
    </dgm:pt>
    <dgm:pt modelId="{BC0508A9-C287-4359-9E24-742EA2FFA5A9}" type="pres">
      <dgm:prSet presAssocID="{E7D384AF-1D1D-4642-B179-21C26B69A325}" presName="Name0" presStyleCnt="0">
        <dgm:presLayoutVars>
          <dgm:dir/>
          <dgm:animLvl val="lvl"/>
          <dgm:resizeHandles val="exact"/>
        </dgm:presLayoutVars>
      </dgm:prSet>
      <dgm:spPr/>
      <dgm:t>
        <a:bodyPr/>
        <a:lstStyle/>
        <a:p>
          <a:pPr latinLnBrk="1"/>
          <a:endParaRPr lang="ko-KR" altLang="en-US"/>
        </a:p>
      </dgm:t>
    </dgm:pt>
    <dgm:pt modelId="{514C0647-B5D4-4C61-904A-286CADD9FD9B}" type="pres">
      <dgm:prSet presAssocID="{16432BF1-25A2-4CF3-95F5-D2CF74FA59DF}" presName="boxAndChildren" presStyleCnt="0"/>
      <dgm:spPr/>
    </dgm:pt>
    <dgm:pt modelId="{266FF6A9-D761-4593-939A-D18F7A457455}" type="pres">
      <dgm:prSet presAssocID="{16432BF1-25A2-4CF3-95F5-D2CF74FA59DF}" presName="parentTextBox" presStyleLbl="node1" presStyleIdx="0" presStyleCnt="3"/>
      <dgm:spPr/>
      <dgm:t>
        <a:bodyPr/>
        <a:lstStyle/>
        <a:p>
          <a:pPr latinLnBrk="1"/>
          <a:endParaRPr lang="ko-KR" altLang="en-US"/>
        </a:p>
      </dgm:t>
    </dgm:pt>
    <dgm:pt modelId="{E98C4F35-A36C-4F33-86E7-E666123E1E2C}" type="pres">
      <dgm:prSet presAssocID="{B456BA77-6ACD-4A10-8F3F-1ADFA639EF45}" presName="sp" presStyleCnt="0"/>
      <dgm:spPr/>
    </dgm:pt>
    <dgm:pt modelId="{C9362177-6BDB-4470-8D09-099700EA25ED}" type="pres">
      <dgm:prSet presAssocID="{D7667FE0-175F-4DF3-815D-7D7AAB3CF9BF}" presName="arrowAndChildren" presStyleCnt="0"/>
      <dgm:spPr/>
    </dgm:pt>
    <dgm:pt modelId="{9F125450-508C-4BD4-AFA3-8FCECA9F7BCB}" type="pres">
      <dgm:prSet presAssocID="{D7667FE0-175F-4DF3-815D-7D7AAB3CF9BF}" presName="parentTextArrow" presStyleLbl="node1" presStyleIdx="1" presStyleCnt="3"/>
      <dgm:spPr/>
      <dgm:t>
        <a:bodyPr/>
        <a:lstStyle/>
        <a:p>
          <a:pPr latinLnBrk="1"/>
          <a:endParaRPr lang="ko-KR" altLang="en-US"/>
        </a:p>
      </dgm:t>
    </dgm:pt>
    <dgm:pt modelId="{68109EDB-60A7-44B1-9E56-4347B10DBF0D}" type="pres">
      <dgm:prSet presAssocID="{D026DE77-6FAD-4D0A-A31A-77A49F6EB38C}" presName="sp" presStyleCnt="0"/>
      <dgm:spPr/>
    </dgm:pt>
    <dgm:pt modelId="{537AA0DE-1E44-4710-A576-AD2EF9A8EE60}" type="pres">
      <dgm:prSet presAssocID="{ABD937C1-AEA6-4E75-84D3-33F7AA3FC039}" presName="arrowAndChildren" presStyleCnt="0"/>
      <dgm:spPr/>
    </dgm:pt>
    <dgm:pt modelId="{123EFF57-514D-4B11-9A28-15C1A1D295CB}" type="pres">
      <dgm:prSet presAssocID="{ABD937C1-AEA6-4E75-84D3-33F7AA3FC039}" presName="parentTextArrow" presStyleLbl="node1" presStyleIdx="2" presStyleCnt="3"/>
      <dgm:spPr/>
      <dgm:t>
        <a:bodyPr/>
        <a:lstStyle/>
        <a:p>
          <a:pPr latinLnBrk="1"/>
          <a:endParaRPr lang="ko-KR" altLang="en-US"/>
        </a:p>
      </dgm:t>
    </dgm:pt>
  </dgm:ptLst>
  <dgm:cxnLst>
    <dgm:cxn modelId="{F7F76EBA-8670-466A-837A-611AB8EF732A}" srcId="{E7D384AF-1D1D-4642-B179-21C26B69A325}" destId="{16432BF1-25A2-4CF3-95F5-D2CF74FA59DF}" srcOrd="2" destOrd="0" parTransId="{5F9EC38F-B1B1-4D3F-A790-32E0C97F34C7}" sibTransId="{3F5D16A7-B2C4-458B-8471-971C5385FCFD}"/>
    <dgm:cxn modelId="{53055132-4046-4221-B02D-D7D4F36FF300}" srcId="{E7D384AF-1D1D-4642-B179-21C26B69A325}" destId="{ABD937C1-AEA6-4E75-84D3-33F7AA3FC039}" srcOrd="0" destOrd="0" parTransId="{AFC13157-E28B-4F96-AD14-3B13D996DDEC}" sibTransId="{D026DE77-6FAD-4D0A-A31A-77A49F6EB38C}"/>
    <dgm:cxn modelId="{E01EFCC6-F1AA-446A-AEBE-9E1E83401208}" type="presOf" srcId="{16432BF1-25A2-4CF3-95F5-D2CF74FA59DF}" destId="{266FF6A9-D761-4593-939A-D18F7A457455}" srcOrd="0" destOrd="0" presId="urn:microsoft.com/office/officeart/2005/8/layout/process4"/>
    <dgm:cxn modelId="{754F5F98-5465-4E26-8911-2D085E3AA8D1}" type="presOf" srcId="{E7D384AF-1D1D-4642-B179-21C26B69A325}" destId="{BC0508A9-C287-4359-9E24-742EA2FFA5A9}" srcOrd="0" destOrd="0" presId="urn:microsoft.com/office/officeart/2005/8/layout/process4"/>
    <dgm:cxn modelId="{2D0EB1B9-4AC3-460C-BE3D-C1D3608AEC2B}" type="presOf" srcId="{D7667FE0-175F-4DF3-815D-7D7AAB3CF9BF}" destId="{9F125450-508C-4BD4-AFA3-8FCECA9F7BCB}" srcOrd="0" destOrd="0" presId="urn:microsoft.com/office/officeart/2005/8/layout/process4"/>
    <dgm:cxn modelId="{A037D6D7-8492-4145-87A5-DDFE433668D6}" srcId="{E7D384AF-1D1D-4642-B179-21C26B69A325}" destId="{D7667FE0-175F-4DF3-815D-7D7AAB3CF9BF}" srcOrd="1" destOrd="0" parTransId="{2B365FB7-605B-4522-A180-DCF0A8F5E5FD}" sibTransId="{B456BA77-6ACD-4A10-8F3F-1ADFA639EF45}"/>
    <dgm:cxn modelId="{D0A5B4C7-E89A-4F04-B92C-B2B5DD240B48}" type="presOf" srcId="{ABD937C1-AEA6-4E75-84D3-33F7AA3FC039}" destId="{123EFF57-514D-4B11-9A28-15C1A1D295CB}" srcOrd="0" destOrd="0" presId="urn:microsoft.com/office/officeart/2005/8/layout/process4"/>
    <dgm:cxn modelId="{2A5CDF75-63C7-4741-BC45-492AEB9CACF7}" type="presParOf" srcId="{BC0508A9-C287-4359-9E24-742EA2FFA5A9}" destId="{514C0647-B5D4-4C61-904A-286CADD9FD9B}" srcOrd="0" destOrd="0" presId="urn:microsoft.com/office/officeart/2005/8/layout/process4"/>
    <dgm:cxn modelId="{699AF83C-11AF-4129-8ED0-97EC9DA5260B}" type="presParOf" srcId="{514C0647-B5D4-4C61-904A-286CADD9FD9B}" destId="{266FF6A9-D761-4593-939A-D18F7A457455}" srcOrd="0" destOrd="0" presId="urn:microsoft.com/office/officeart/2005/8/layout/process4"/>
    <dgm:cxn modelId="{6307A2F0-748F-4350-82E5-88285BF5D8C8}" type="presParOf" srcId="{BC0508A9-C287-4359-9E24-742EA2FFA5A9}" destId="{E98C4F35-A36C-4F33-86E7-E666123E1E2C}" srcOrd="1" destOrd="0" presId="urn:microsoft.com/office/officeart/2005/8/layout/process4"/>
    <dgm:cxn modelId="{D5B8B59D-F880-4DF8-BABC-28B9CB580BC1}" type="presParOf" srcId="{BC0508A9-C287-4359-9E24-742EA2FFA5A9}" destId="{C9362177-6BDB-4470-8D09-099700EA25ED}" srcOrd="2" destOrd="0" presId="urn:microsoft.com/office/officeart/2005/8/layout/process4"/>
    <dgm:cxn modelId="{273A239F-5427-4FA7-B6DE-78E44F75D0D5}" type="presParOf" srcId="{C9362177-6BDB-4470-8D09-099700EA25ED}" destId="{9F125450-508C-4BD4-AFA3-8FCECA9F7BCB}" srcOrd="0" destOrd="0" presId="urn:microsoft.com/office/officeart/2005/8/layout/process4"/>
    <dgm:cxn modelId="{85C97EB8-945E-4C99-9460-D2CA78E3A039}" type="presParOf" srcId="{BC0508A9-C287-4359-9E24-742EA2FFA5A9}" destId="{68109EDB-60A7-44B1-9E56-4347B10DBF0D}" srcOrd="3" destOrd="0" presId="urn:microsoft.com/office/officeart/2005/8/layout/process4"/>
    <dgm:cxn modelId="{69E5F6D4-41CF-4446-B3EC-086DD211E1A0}" type="presParOf" srcId="{BC0508A9-C287-4359-9E24-742EA2FFA5A9}" destId="{537AA0DE-1E44-4710-A576-AD2EF9A8EE60}" srcOrd="4" destOrd="0" presId="urn:microsoft.com/office/officeart/2005/8/layout/process4"/>
    <dgm:cxn modelId="{024BF017-7FAD-4F70-A5C0-DA8F27165EE5}" type="presParOf" srcId="{537AA0DE-1E44-4710-A576-AD2EF9A8EE60}" destId="{123EFF57-514D-4B11-9A28-15C1A1D295CB}" srcOrd="0" destOrd="0" presId="urn:microsoft.com/office/officeart/2005/8/layout/process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66FF6A9-D761-4593-939A-D18F7A457455}">
      <dsp:nvSpPr>
        <dsp:cNvPr id="0" name=""/>
        <dsp:cNvSpPr/>
      </dsp:nvSpPr>
      <dsp:spPr>
        <a:xfrm>
          <a:off x="0" y="3464724"/>
          <a:ext cx="5306095" cy="1137199"/>
        </a:xfrm>
        <a:prstGeom prst="rect">
          <a:avLst/>
        </a:prstGeom>
        <a:solidFill>
          <a:schemeClr val="accent4">
            <a:lumMod val="7500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latinLnBrk="1">
            <a:lnSpc>
              <a:spcPct val="90000"/>
            </a:lnSpc>
            <a:spcBef>
              <a:spcPct val="0"/>
            </a:spcBef>
            <a:spcAft>
              <a:spcPct val="35000"/>
            </a:spcAft>
          </a:pPr>
          <a:r>
            <a:rPr lang="en-US" altLang="ko-KR" sz="2800" b="1" kern="1200" dirty="0" smtClean="0">
              <a:solidFill>
                <a:srgbClr val="C00000"/>
              </a:solidFill>
              <a:effectLst>
                <a:outerShdw blurRad="38100" dist="38100" dir="2700000" algn="tl">
                  <a:srgbClr val="000000">
                    <a:alpha val="43137"/>
                  </a:srgbClr>
                </a:outerShdw>
              </a:effectLst>
              <a:latin typeface="+mj-lt"/>
              <a:ea typeface="굴림" charset="-127"/>
            </a:rPr>
            <a:t>Cream</a:t>
          </a:r>
        </a:p>
        <a:p>
          <a:pPr lvl="0" algn="ctr" defTabSz="1244600" latinLnBrk="1">
            <a:lnSpc>
              <a:spcPct val="90000"/>
            </a:lnSpc>
            <a:spcBef>
              <a:spcPct val="0"/>
            </a:spcBef>
            <a:spcAft>
              <a:spcPct val="35000"/>
            </a:spcAft>
          </a:pPr>
          <a:r>
            <a:rPr lang="en-US" altLang="ko-KR" sz="2800" b="1" kern="1200" dirty="0" smtClean="0">
              <a:solidFill>
                <a:srgbClr val="C00000"/>
              </a:solidFill>
              <a:effectLst>
                <a:outerShdw blurRad="38100" dist="38100" dir="2700000" algn="tl">
                  <a:srgbClr val="000000">
                    <a:alpha val="43137"/>
                  </a:srgbClr>
                </a:outerShdw>
              </a:effectLst>
              <a:latin typeface="+mj-lt"/>
              <a:ea typeface="굴림" charset="-127"/>
            </a:rPr>
            <a:t>Modeling Mask</a:t>
          </a:r>
        </a:p>
      </dsp:txBody>
      <dsp:txXfrm>
        <a:off x="0" y="3464724"/>
        <a:ext cx="5306095" cy="1137199"/>
      </dsp:txXfrm>
    </dsp:sp>
    <dsp:sp modelId="{9F125450-508C-4BD4-AFA3-8FCECA9F7BCB}">
      <dsp:nvSpPr>
        <dsp:cNvPr id="0" name=""/>
        <dsp:cNvSpPr/>
      </dsp:nvSpPr>
      <dsp:spPr>
        <a:xfrm rot="10800000">
          <a:off x="0" y="1732769"/>
          <a:ext cx="5306095" cy="1749013"/>
        </a:xfrm>
        <a:prstGeom prst="upArrowCallout">
          <a:avLst/>
        </a:prstGeom>
        <a:solidFill>
          <a:srgbClr val="FFFF00"/>
        </a:solidFill>
        <a:ln w="25400" cap="flat" cmpd="sng" algn="ctr">
          <a:solidFill>
            <a:schemeClr val="lt1">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latinLnBrk="1">
            <a:lnSpc>
              <a:spcPct val="90000"/>
            </a:lnSpc>
            <a:spcBef>
              <a:spcPct val="0"/>
            </a:spcBef>
            <a:spcAft>
              <a:spcPct val="35000"/>
            </a:spcAft>
          </a:pPr>
          <a:r>
            <a:rPr lang="en-US" altLang="ko-KR" sz="2800" b="1" kern="1200" dirty="0" smtClean="0">
              <a:solidFill>
                <a:schemeClr val="accent1">
                  <a:lumMod val="50000"/>
                </a:schemeClr>
              </a:solidFill>
              <a:latin typeface="+mj-lt"/>
              <a:ea typeface="굴림" charset="-127"/>
            </a:rPr>
            <a:t>Aqua</a:t>
          </a:r>
        </a:p>
        <a:p>
          <a:pPr lvl="0" algn="ctr" defTabSz="1244600" latinLnBrk="1">
            <a:lnSpc>
              <a:spcPct val="90000"/>
            </a:lnSpc>
            <a:spcBef>
              <a:spcPct val="0"/>
            </a:spcBef>
            <a:spcAft>
              <a:spcPct val="35000"/>
            </a:spcAft>
          </a:pPr>
          <a:r>
            <a:rPr lang="en-US" altLang="ko-KR" sz="2800" b="1" kern="1200" dirty="0" smtClean="0">
              <a:solidFill>
                <a:schemeClr val="accent1">
                  <a:lumMod val="50000"/>
                </a:schemeClr>
              </a:solidFill>
              <a:latin typeface="+mj-lt"/>
              <a:ea typeface="굴림" charset="-127"/>
            </a:rPr>
            <a:t>Modeling Mask</a:t>
          </a:r>
          <a:endParaRPr lang="ko-KR" altLang="en-US" sz="2800" b="1" kern="1200" dirty="0">
            <a:solidFill>
              <a:schemeClr val="accent1">
                <a:lumMod val="50000"/>
              </a:schemeClr>
            </a:solidFill>
            <a:latin typeface="+mj-lt"/>
          </a:endParaRPr>
        </a:p>
      </dsp:txBody>
      <dsp:txXfrm rot="10800000">
        <a:off x="0" y="1732769"/>
        <a:ext cx="5306095" cy="1749013"/>
      </dsp:txXfrm>
    </dsp:sp>
    <dsp:sp modelId="{123EFF57-514D-4B11-9A28-15C1A1D295CB}">
      <dsp:nvSpPr>
        <dsp:cNvPr id="0" name=""/>
        <dsp:cNvSpPr/>
      </dsp:nvSpPr>
      <dsp:spPr>
        <a:xfrm rot="10800000">
          <a:off x="0" y="813"/>
          <a:ext cx="5306095" cy="1749013"/>
        </a:xfrm>
        <a:prstGeom prst="upArrowCallout">
          <a:avLst/>
        </a:prstGeom>
        <a:solidFill>
          <a:schemeClr val="accent2">
            <a:lumMod val="20000"/>
            <a:lumOff val="8000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latinLnBrk="1">
            <a:lnSpc>
              <a:spcPct val="90000"/>
            </a:lnSpc>
            <a:spcBef>
              <a:spcPct val="0"/>
            </a:spcBef>
            <a:spcAft>
              <a:spcPct val="35000"/>
            </a:spcAft>
          </a:pPr>
          <a:r>
            <a:rPr lang="en-US" altLang="ko-KR" sz="2800" b="1" kern="1200" dirty="0" smtClean="0">
              <a:solidFill>
                <a:schemeClr val="accent1">
                  <a:lumMod val="75000"/>
                </a:schemeClr>
              </a:solidFill>
              <a:latin typeface="+mj-lt"/>
              <a:ea typeface="굴림" charset="-127"/>
            </a:rPr>
            <a:t>Standard</a:t>
          </a:r>
        </a:p>
        <a:p>
          <a:pPr lvl="0" algn="ctr" defTabSz="1244600" latinLnBrk="1">
            <a:lnSpc>
              <a:spcPct val="90000"/>
            </a:lnSpc>
            <a:spcBef>
              <a:spcPct val="0"/>
            </a:spcBef>
            <a:spcAft>
              <a:spcPct val="35000"/>
            </a:spcAft>
          </a:pPr>
          <a:r>
            <a:rPr lang="en-US" altLang="ko-KR" sz="2800" b="1" kern="1200" dirty="0" smtClean="0">
              <a:solidFill>
                <a:schemeClr val="accent1">
                  <a:lumMod val="75000"/>
                </a:schemeClr>
              </a:solidFill>
              <a:latin typeface="+mj-lt"/>
              <a:ea typeface="굴림" charset="-127"/>
            </a:rPr>
            <a:t>Modeling Mask</a:t>
          </a:r>
          <a:endParaRPr lang="ko-KR" altLang="en-US" sz="2800" b="1" kern="1200" dirty="0">
            <a:latin typeface="+mj-lt"/>
          </a:endParaRPr>
        </a:p>
      </dsp:txBody>
      <dsp:txXfrm rot="10800000">
        <a:off x="0" y="813"/>
        <a:ext cx="5306095" cy="1749013"/>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3066732" cy="469780"/>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sz="quarter" idx="1"/>
          </p:nvPr>
        </p:nvSpPr>
        <p:spPr>
          <a:xfrm>
            <a:off x="4008706" y="0"/>
            <a:ext cx="3066732" cy="469780"/>
          </a:xfrm>
          <a:prstGeom prst="rect">
            <a:avLst/>
          </a:prstGeom>
        </p:spPr>
        <p:txBody>
          <a:bodyPr vert="horz" lIns="91440" tIns="45720" rIns="91440" bIns="45720" rtlCol="0"/>
          <a:lstStyle>
            <a:lvl1pPr algn="r">
              <a:defRPr sz="1200"/>
            </a:lvl1pPr>
          </a:lstStyle>
          <a:p>
            <a:fld id="{7992736A-2A0D-49BE-B3ED-B155264FDD81}" type="datetimeFigureOut">
              <a:rPr lang="ko-KR" altLang="en-US" smtClean="0"/>
              <a:pPr/>
              <a:t>2013-12-19</a:t>
            </a:fld>
            <a:endParaRPr lang="ko-KR" altLang="en-US"/>
          </a:p>
        </p:txBody>
      </p:sp>
      <p:sp>
        <p:nvSpPr>
          <p:cNvPr id="4" name="바닥글 개체 틀 3"/>
          <p:cNvSpPr>
            <a:spLocks noGrp="1"/>
          </p:cNvSpPr>
          <p:nvPr>
            <p:ph type="ftr" sz="quarter" idx="2"/>
          </p:nvPr>
        </p:nvSpPr>
        <p:spPr>
          <a:xfrm>
            <a:off x="0" y="8893297"/>
            <a:ext cx="3066732" cy="469779"/>
          </a:xfrm>
          <a:prstGeom prst="rect">
            <a:avLst/>
          </a:prstGeom>
        </p:spPr>
        <p:txBody>
          <a:bodyPr vert="horz" lIns="91440" tIns="45720" rIns="91440" bIns="45720" rtlCol="0" anchor="b"/>
          <a:lstStyle>
            <a:lvl1pPr algn="l">
              <a:defRPr sz="1200"/>
            </a:lvl1pPr>
          </a:lstStyle>
          <a:p>
            <a:endParaRPr lang="ko-KR" altLang="en-US"/>
          </a:p>
        </p:txBody>
      </p:sp>
      <p:sp>
        <p:nvSpPr>
          <p:cNvPr id="5" name="슬라이드 번호 개체 틀 4"/>
          <p:cNvSpPr>
            <a:spLocks noGrp="1"/>
          </p:cNvSpPr>
          <p:nvPr>
            <p:ph type="sldNum" sz="quarter" idx="3"/>
          </p:nvPr>
        </p:nvSpPr>
        <p:spPr>
          <a:xfrm>
            <a:off x="4008706" y="8893297"/>
            <a:ext cx="3066732" cy="469779"/>
          </a:xfrm>
          <a:prstGeom prst="rect">
            <a:avLst/>
          </a:prstGeom>
        </p:spPr>
        <p:txBody>
          <a:bodyPr vert="horz" lIns="91440" tIns="45720" rIns="91440" bIns="45720" rtlCol="0" anchor="b"/>
          <a:lstStyle>
            <a:lvl1pPr algn="r">
              <a:defRPr sz="1200"/>
            </a:lvl1pPr>
          </a:lstStyle>
          <a:p>
            <a:fld id="{4727EA98-AAEE-4DB9-ADDE-881F02D9A7F9}" type="slidenum">
              <a:rPr lang="ko-KR" altLang="en-US" smtClean="0"/>
              <a:pPr/>
              <a:t>‹#›</a:t>
            </a:fld>
            <a:endParaRPr lang="ko-KR" altLang="en-US"/>
          </a:p>
        </p:txBody>
      </p:sp>
    </p:spTree>
    <p:extLst>
      <p:ext uri="{BB962C8B-B14F-4D97-AF65-F5344CB8AC3E}">
        <p14:creationId xmlns:p14="http://schemas.microsoft.com/office/powerpoint/2010/main" xmlns="" val="33684668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1"/>
            <a:ext cx="3066622" cy="467475"/>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4008798" y="1"/>
            <a:ext cx="3066622" cy="467475"/>
          </a:xfrm>
          <a:prstGeom prst="rect">
            <a:avLst/>
          </a:prstGeom>
        </p:spPr>
        <p:txBody>
          <a:bodyPr vert="horz" lIns="91440" tIns="45720" rIns="91440" bIns="45720" rtlCol="0"/>
          <a:lstStyle>
            <a:lvl1pPr algn="r">
              <a:defRPr sz="1200"/>
            </a:lvl1pPr>
          </a:lstStyle>
          <a:p>
            <a:fld id="{0D5EEF9B-9328-4627-8D40-9B7C79BA2E77}" type="datetimeFigureOut">
              <a:rPr lang="ko-KR" altLang="en-US" smtClean="0"/>
              <a:pPr/>
              <a:t>2013-12-19</a:t>
            </a:fld>
            <a:endParaRPr lang="ko-KR" altLang="en-US"/>
          </a:p>
        </p:txBody>
      </p:sp>
      <p:sp>
        <p:nvSpPr>
          <p:cNvPr id="4" name="슬라이드 이미지 개체 틀 3"/>
          <p:cNvSpPr>
            <a:spLocks noGrp="1" noRot="1" noChangeAspect="1"/>
          </p:cNvSpPr>
          <p:nvPr>
            <p:ph type="sldImg" idx="2"/>
          </p:nvPr>
        </p:nvSpPr>
        <p:spPr>
          <a:xfrm>
            <a:off x="419100" y="703263"/>
            <a:ext cx="6238875" cy="3509962"/>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707046" y="4447047"/>
            <a:ext cx="5662985" cy="4213308"/>
          </a:xfrm>
          <a:prstGeom prst="rect">
            <a:avLst/>
          </a:prstGeom>
        </p:spPr>
        <p:txBody>
          <a:bodyPr vert="horz" lIns="91440" tIns="45720" rIns="91440" bIns="45720" rtlCol="0">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6" name="바닥글 개체 틀 5"/>
          <p:cNvSpPr>
            <a:spLocks noGrp="1"/>
          </p:cNvSpPr>
          <p:nvPr>
            <p:ph type="ftr" sz="quarter" idx="4"/>
          </p:nvPr>
        </p:nvSpPr>
        <p:spPr>
          <a:xfrm>
            <a:off x="0" y="8892584"/>
            <a:ext cx="3066622" cy="468983"/>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4008798" y="8892584"/>
            <a:ext cx="3066622" cy="468983"/>
          </a:xfrm>
          <a:prstGeom prst="rect">
            <a:avLst/>
          </a:prstGeom>
        </p:spPr>
        <p:txBody>
          <a:bodyPr vert="horz" lIns="91440" tIns="45720" rIns="91440" bIns="45720" rtlCol="0" anchor="b"/>
          <a:lstStyle>
            <a:lvl1pPr algn="r">
              <a:defRPr sz="1200"/>
            </a:lvl1pPr>
          </a:lstStyle>
          <a:p>
            <a:fld id="{8DAE35DC-600D-4665-81B9-396FE86D8C0D}" type="slidenum">
              <a:rPr lang="ko-KR" altLang="en-US" smtClean="0"/>
              <a:pPr/>
              <a:t>‹#›</a:t>
            </a:fld>
            <a:endParaRPr lang="ko-KR" altLang="en-US"/>
          </a:p>
        </p:txBody>
      </p:sp>
    </p:spTree>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bg>
      <p:bgRef idx="1002">
        <a:schemeClr val="bg2"/>
      </p:bgRef>
    </p:bg>
    <p:spTree>
      <p:nvGrpSpPr>
        <p:cNvPr id="1" name=""/>
        <p:cNvGrpSpPr/>
        <p:nvPr/>
      </p:nvGrpSpPr>
      <p:grpSpPr>
        <a:xfrm>
          <a:off x="0" y="0"/>
          <a:ext cx="0" cy="0"/>
          <a:chOff x="0" y="0"/>
          <a:chExt cx="0" cy="0"/>
        </a:xfrm>
      </p:grpSpPr>
      <p:sp>
        <p:nvSpPr>
          <p:cNvPr id="9" name="제목 8"/>
          <p:cNvSpPr>
            <a:spLocks noGrp="1"/>
          </p:cNvSpPr>
          <p:nvPr>
            <p:ph type="ctrTitle"/>
          </p:nvPr>
        </p:nvSpPr>
        <p:spPr>
          <a:xfrm>
            <a:off x="711200" y="1371600"/>
            <a:ext cx="10468864"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ko-KR" altLang="en-US" smtClean="0"/>
              <a:t>마스터 제목 스타일 편집</a:t>
            </a:r>
            <a:endParaRPr kumimoji="0" lang="en-US"/>
          </a:p>
        </p:txBody>
      </p:sp>
      <p:sp>
        <p:nvSpPr>
          <p:cNvPr id="17" name="부제목 16"/>
          <p:cNvSpPr>
            <a:spLocks noGrp="1"/>
          </p:cNvSpPr>
          <p:nvPr>
            <p:ph type="subTitle" idx="1"/>
          </p:nvPr>
        </p:nvSpPr>
        <p:spPr>
          <a:xfrm>
            <a:off x="711200" y="3228536"/>
            <a:ext cx="10472928"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ko-KR" altLang="en-US" smtClean="0"/>
              <a:t>마스터 부제목 스타일 편집</a:t>
            </a:r>
            <a:endParaRPr kumimoji="0" lang="en-US"/>
          </a:p>
        </p:txBody>
      </p:sp>
      <p:sp>
        <p:nvSpPr>
          <p:cNvPr id="30" name="날짜 개체 틀 29"/>
          <p:cNvSpPr>
            <a:spLocks noGrp="1"/>
          </p:cNvSpPr>
          <p:nvPr>
            <p:ph type="dt" sz="half" idx="10"/>
          </p:nvPr>
        </p:nvSpPr>
        <p:spPr/>
        <p:txBody>
          <a:bodyPr/>
          <a:lstStyle/>
          <a:p>
            <a:fld id="{FF2D286D-8CC7-4300-9F1C-DFA2ED31D3D0}" type="datetimeFigureOut">
              <a:rPr lang="ko-KR" altLang="en-US" smtClean="0"/>
              <a:pPr/>
              <a:t>2013-12-19</a:t>
            </a:fld>
            <a:endParaRPr lang="ko-KR" altLang="en-US"/>
          </a:p>
        </p:txBody>
      </p:sp>
      <p:sp>
        <p:nvSpPr>
          <p:cNvPr id="19" name="바닥글 개체 틀 18"/>
          <p:cNvSpPr>
            <a:spLocks noGrp="1"/>
          </p:cNvSpPr>
          <p:nvPr>
            <p:ph type="ftr" sz="quarter" idx="11"/>
          </p:nvPr>
        </p:nvSpPr>
        <p:spPr/>
        <p:txBody>
          <a:bodyPr/>
          <a:lstStyle/>
          <a:p>
            <a:endParaRPr lang="ko-KR" altLang="en-US"/>
          </a:p>
        </p:txBody>
      </p:sp>
      <p:sp>
        <p:nvSpPr>
          <p:cNvPr id="27" name="슬라이드 번호 개체 틀 26"/>
          <p:cNvSpPr>
            <a:spLocks noGrp="1"/>
          </p:cNvSpPr>
          <p:nvPr>
            <p:ph type="sldNum" sz="quarter" idx="12"/>
          </p:nvPr>
        </p:nvSpPr>
        <p:spPr/>
        <p:txBody>
          <a:bodyPr/>
          <a:lstStyle/>
          <a:p>
            <a:fld id="{247E3954-E966-4183-8691-4E4AE5BF71C1}" type="slidenum">
              <a:rPr lang="ko-KR" altLang="en-US" smtClean="0"/>
              <a:pPr/>
              <a:t>‹#›</a:t>
            </a:fld>
            <a:endParaRPr lang="ko-KR"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kumimoji="0" lang="ko-KR" altLang="en-US" smtClean="0"/>
              <a:t>마스터 제목 스타일 편집</a:t>
            </a:r>
            <a:endParaRPr kumimoji="0" lang="en-US"/>
          </a:p>
        </p:txBody>
      </p:sp>
      <p:sp>
        <p:nvSpPr>
          <p:cNvPr id="3" name="세로 텍스트 개체 틀 2"/>
          <p:cNvSpPr>
            <a:spLocks noGrp="1"/>
          </p:cNvSpPr>
          <p:nvPr>
            <p:ph type="body" orient="vert" idx="1"/>
          </p:nvPr>
        </p:nvSpPr>
        <p:spPr/>
        <p:txBody>
          <a:bodyPr vert="eaVert"/>
          <a:lstStyle/>
          <a:p>
            <a:pPr lvl="0" eaLnBrk="1" latinLnBrk="0" hangingPunct="1"/>
            <a:r>
              <a:rPr lang="ko-KR" altLang="en-US" smtClean="0"/>
              <a:t>마스터 텍스트 스타일을 편집합니다</a:t>
            </a:r>
          </a:p>
          <a:p>
            <a:pPr lvl="1" eaLnBrk="1" latinLnBrk="0" hangingPunct="1"/>
            <a:r>
              <a:rPr lang="ko-KR" altLang="en-US" smtClean="0"/>
              <a:t>둘째 수준</a:t>
            </a:r>
          </a:p>
          <a:p>
            <a:pPr lvl="2" eaLnBrk="1" latinLnBrk="0" hangingPunct="1"/>
            <a:r>
              <a:rPr lang="ko-KR" altLang="en-US" smtClean="0"/>
              <a:t>셋째 수준</a:t>
            </a:r>
          </a:p>
          <a:p>
            <a:pPr lvl="3" eaLnBrk="1" latinLnBrk="0" hangingPunct="1"/>
            <a:r>
              <a:rPr lang="ko-KR" altLang="en-US" smtClean="0"/>
              <a:t>넷째 수준</a:t>
            </a:r>
          </a:p>
          <a:p>
            <a:pPr lvl="4" eaLnBrk="1" latinLnBrk="0" hangingPunct="1"/>
            <a:r>
              <a:rPr lang="ko-KR" altLang="en-US" smtClean="0"/>
              <a:t>다섯째 수준</a:t>
            </a:r>
            <a:endParaRPr kumimoji="0" lang="en-US"/>
          </a:p>
        </p:txBody>
      </p:sp>
      <p:sp>
        <p:nvSpPr>
          <p:cNvPr id="4" name="날짜 개체 틀 3"/>
          <p:cNvSpPr>
            <a:spLocks noGrp="1"/>
          </p:cNvSpPr>
          <p:nvPr>
            <p:ph type="dt" sz="half" idx="10"/>
          </p:nvPr>
        </p:nvSpPr>
        <p:spPr/>
        <p:txBody>
          <a:bodyPr/>
          <a:lstStyle/>
          <a:p>
            <a:fld id="{FF2D286D-8CC7-4300-9F1C-DFA2ED31D3D0}" type="datetimeFigureOut">
              <a:rPr lang="ko-KR" altLang="en-US" smtClean="0"/>
              <a:pPr/>
              <a:t>2013-12-19</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247E3954-E966-4183-8691-4E4AE5BF71C1}" type="slidenum">
              <a:rPr lang="ko-KR" altLang="en-US" smtClean="0"/>
              <a:pPr/>
              <a:t>‹#›</a:t>
            </a:fld>
            <a:endParaRPr lang="ko-KR"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8839200" y="914402"/>
            <a:ext cx="2743200" cy="5211763"/>
          </a:xfrm>
        </p:spPr>
        <p:txBody>
          <a:bodyPr vert="eaVert"/>
          <a:lstStyle/>
          <a:p>
            <a:r>
              <a:rPr kumimoji="0" lang="ko-KR" altLang="en-US" smtClean="0"/>
              <a:t>마스터 제목 스타일 편집</a:t>
            </a:r>
            <a:endParaRPr kumimoji="0" lang="en-US"/>
          </a:p>
        </p:txBody>
      </p:sp>
      <p:sp>
        <p:nvSpPr>
          <p:cNvPr id="3" name="세로 텍스트 개체 틀 2"/>
          <p:cNvSpPr>
            <a:spLocks noGrp="1"/>
          </p:cNvSpPr>
          <p:nvPr>
            <p:ph type="body" orient="vert" idx="1"/>
          </p:nvPr>
        </p:nvSpPr>
        <p:spPr>
          <a:xfrm>
            <a:off x="609600" y="914402"/>
            <a:ext cx="8026400" cy="5211763"/>
          </a:xfrm>
        </p:spPr>
        <p:txBody>
          <a:bodyPr vert="eaVert"/>
          <a:lstStyle/>
          <a:p>
            <a:pPr lvl="0" eaLnBrk="1" latinLnBrk="0" hangingPunct="1"/>
            <a:r>
              <a:rPr lang="ko-KR" altLang="en-US" smtClean="0"/>
              <a:t>마스터 텍스트 스타일을 편집합니다</a:t>
            </a:r>
          </a:p>
          <a:p>
            <a:pPr lvl="1" eaLnBrk="1" latinLnBrk="0" hangingPunct="1"/>
            <a:r>
              <a:rPr lang="ko-KR" altLang="en-US" smtClean="0"/>
              <a:t>둘째 수준</a:t>
            </a:r>
          </a:p>
          <a:p>
            <a:pPr lvl="2" eaLnBrk="1" latinLnBrk="0" hangingPunct="1"/>
            <a:r>
              <a:rPr lang="ko-KR" altLang="en-US" smtClean="0"/>
              <a:t>셋째 수준</a:t>
            </a:r>
          </a:p>
          <a:p>
            <a:pPr lvl="3" eaLnBrk="1" latinLnBrk="0" hangingPunct="1"/>
            <a:r>
              <a:rPr lang="ko-KR" altLang="en-US" smtClean="0"/>
              <a:t>넷째 수준</a:t>
            </a:r>
          </a:p>
          <a:p>
            <a:pPr lvl="4" eaLnBrk="1" latinLnBrk="0" hangingPunct="1"/>
            <a:r>
              <a:rPr lang="ko-KR" altLang="en-US" smtClean="0"/>
              <a:t>다섯째 수준</a:t>
            </a:r>
            <a:endParaRPr kumimoji="0" lang="en-US"/>
          </a:p>
        </p:txBody>
      </p:sp>
      <p:sp>
        <p:nvSpPr>
          <p:cNvPr id="4" name="날짜 개체 틀 3"/>
          <p:cNvSpPr>
            <a:spLocks noGrp="1"/>
          </p:cNvSpPr>
          <p:nvPr>
            <p:ph type="dt" sz="half" idx="10"/>
          </p:nvPr>
        </p:nvSpPr>
        <p:spPr/>
        <p:txBody>
          <a:bodyPr/>
          <a:lstStyle/>
          <a:p>
            <a:fld id="{FF2D286D-8CC7-4300-9F1C-DFA2ED31D3D0}" type="datetimeFigureOut">
              <a:rPr lang="ko-KR" altLang="en-US" smtClean="0"/>
              <a:pPr/>
              <a:t>2013-12-19</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247E3954-E966-4183-8691-4E4AE5BF71C1}" type="slidenum">
              <a:rPr lang="ko-KR" altLang="en-US" smtClean="0"/>
              <a:pPr/>
              <a:t>‹#›</a:t>
            </a:fld>
            <a:endParaRPr lang="ko-KR"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0_제목 및 내용">
    <p:spTree>
      <p:nvGrpSpPr>
        <p:cNvPr id="1" name=""/>
        <p:cNvGrpSpPr/>
        <p:nvPr/>
      </p:nvGrpSpPr>
      <p:grpSpPr>
        <a:xfrm>
          <a:off x="0" y="0"/>
          <a:ext cx="0" cy="0"/>
          <a:chOff x="0" y="0"/>
          <a:chExt cx="0" cy="0"/>
        </a:xfrm>
      </p:grpSpPr>
      <p:sp>
        <p:nvSpPr>
          <p:cNvPr id="3" name="내용 개체 틀 2"/>
          <p:cNvSpPr>
            <a:spLocks noGrp="1"/>
          </p:cNvSpPr>
          <p:nvPr>
            <p:ph idx="1"/>
          </p:nvPr>
        </p:nvSpPr>
        <p:spPr>
          <a:ln>
            <a:solidFill>
              <a:schemeClr val="tx1"/>
            </a:solidFill>
          </a:ln>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1_제목 및 내용">
    <p:spTree>
      <p:nvGrpSpPr>
        <p:cNvPr id="1" name=""/>
        <p:cNvGrpSpPr/>
        <p:nvPr/>
      </p:nvGrpSpPr>
      <p:grpSpPr>
        <a:xfrm>
          <a:off x="0" y="0"/>
          <a:ext cx="0" cy="0"/>
          <a:chOff x="0" y="0"/>
          <a:chExt cx="0" cy="0"/>
        </a:xfrm>
      </p:grpSpPr>
      <p:sp>
        <p:nvSpPr>
          <p:cNvPr id="3" name="내용 개체 틀 2"/>
          <p:cNvSpPr>
            <a:spLocks noGrp="1"/>
          </p:cNvSpPr>
          <p:nvPr>
            <p:ph idx="1"/>
          </p:nvPr>
        </p:nvSpPr>
        <p:spPr>
          <a:ln>
            <a:solidFill>
              <a:schemeClr val="tx1"/>
            </a:solidFill>
          </a:ln>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2_제목 및 내용">
    <p:spTree>
      <p:nvGrpSpPr>
        <p:cNvPr id="1" name=""/>
        <p:cNvGrpSpPr/>
        <p:nvPr/>
      </p:nvGrpSpPr>
      <p:grpSpPr>
        <a:xfrm>
          <a:off x="0" y="0"/>
          <a:ext cx="0" cy="0"/>
          <a:chOff x="0" y="0"/>
          <a:chExt cx="0" cy="0"/>
        </a:xfrm>
      </p:grpSpPr>
      <p:sp>
        <p:nvSpPr>
          <p:cNvPr id="3" name="내용 개체 틀 2"/>
          <p:cNvSpPr>
            <a:spLocks noGrp="1"/>
          </p:cNvSpPr>
          <p:nvPr>
            <p:ph idx="1"/>
          </p:nvPr>
        </p:nvSpPr>
        <p:spPr>
          <a:ln>
            <a:solidFill>
              <a:schemeClr val="tx1"/>
            </a:solidFill>
          </a:ln>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kumimoji="0" lang="ko-KR" altLang="en-US" smtClean="0"/>
              <a:t>마스터 제목 스타일 편집</a:t>
            </a:r>
            <a:endParaRPr kumimoji="0" lang="en-US"/>
          </a:p>
        </p:txBody>
      </p:sp>
      <p:sp>
        <p:nvSpPr>
          <p:cNvPr id="3" name="내용 개체 틀 2"/>
          <p:cNvSpPr>
            <a:spLocks noGrp="1"/>
          </p:cNvSpPr>
          <p:nvPr>
            <p:ph idx="1"/>
          </p:nvPr>
        </p:nvSpPr>
        <p:spPr/>
        <p:txBody>
          <a:bodyPr/>
          <a:lstStyle/>
          <a:p>
            <a:pPr lvl="0" eaLnBrk="1" latinLnBrk="0" hangingPunct="1"/>
            <a:r>
              <a:rPr lang="ko-KR" altLang="en-US" smtClean="0"/>
              <a:t>마스터 텍스트 스타일을 편집합니다</a:t>
            </a:r>
          </a:p>
          <a:p>
            <a:pPr lvl="1" eaLnBrk="1" latinLnBrk="0" hangingPunct="1"/>
            <a:r>
              <a:rPr lang="ko-KR" altLang="en-US" smtClean="0"/>
              <a:t>둘째 수준</a:t>
            </a:r>
          </a:p>
          <a:p>
            <a:pPr lvl="2" eaLnBrk="1" latinLnBrk="0" hangingPunct="1"/>
            <a:r>
              <a:rPr lang="ko-KR" altLang="en-US" smtClean="0"/>
              <a:t>셋째 수준</a:t>
            </a:r>
          </a:p>
          <a:p>
            <a:pPr lvl="3" eaLnBrk="1" latinLnBrk="0" hangingPunct="1"/>
            <a:r>
              <a:rPr lang="ko-KR" altLang="en-US" smtClean="0"/>
              <a:t>넷째 수준</a:t>
            </a:r>
          </a:p>
          <a:p>
            <a:pPr lvl="4" eaLnBrk="1" latinLnBrk="0" hangingPunct="1"/>
            <a:r>
              <a:rPr lang="ko-KR" altLang="en-US" smtClean="0"/>
              <a:t>다섯째 수준</a:t>
            </a:r>
            <a:endParaRPr kumimoji="0" lang="en-US"/>
          </a:p>
        </p:txBody>
      </p:sp>
      <p:sp>
        <p:nvSpPr>
          <p:cNvPr id="4" name="날짜 개체 틀 3"/>
          <p:cNvSpPr>
            <a:spLocks noGrp="1"/>
          </p:cNvSpPr>
          <p:nvPr>
            <p:ph type="dt" sz="half" idx="10"/>
          </p:nvPr>
        </p:nvSpPr>
        <p:spPr/>
        <p:txBody>
          <a:bodyPr/>
          <a:lstStyle/>
          <a:p>
            <a:fld id="{FF2D286D-8CC7-4300-9F1C-DFA2ED31D3D0}" type="datetimeFigureOut">
              <a:rPr lang="ko-KR" altLang="en-US" smtClean="0"/>
              <a:pPr/>
              <a:t>2013-12-19</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247E3954-E966-4183-8691-4E4AE5BF71C1}" type="slidenum">
              <a:rPr lang="ko-KR" altLang="en-US" smtClean="0"/>
              <a:pPr/>
              <a:t>‹#›</a:t>
            </a:fld>
            <a:endParaRPr lang="ko-KR"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bg>
      <p:bgRef idx="1002">
        <a:schemeClr val="bg2"/>
      </p:bgRef>
    </p:bg>
    <p:spTree>
      <p:nvGrpSpPr>
        <p:cNvPr id="1" name=""/>
        <p:cNvGrpSpPr/>
        <p:nvPr/>
      </p:nvGrpSpPr>
      <p:grpSpPr>
        <a:xfrm>
          <a:off x="0" y="0"/>
          <a:ext cx="0" cy="0"/>
          <a:chOff x="0" y="0"/>
          <a:chExt cx="0" cy="0"/>
        </a:xfrm>
      </p:grpSpPr>
      <p:sp>
        <p:nvSpPr>
          <p:cNvPr id="2" name="제목 1"/>
          <p:cNvSpPr>
            <a:spLocks noGrp="1"/>
          </p:cNvSpPr>
          <p:nvPr>
            <p:ph type="title"/>
          </p:nvPr>
        </p:nvSpPr>
        <p:spPr>
          <a:xfrm>
            <a:off x="707136" y="1316736"/>
            <a:ext cx="103632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ko-KR" altLang="en-US" smtClean="0"/>
              <a:t>마스터 제목 스타일 편집</a:t>
            </a:r>
            <a:endParaRPr kumimoji="0" lang="en-US"/>
          </a:p>
        </p:txBody>
      </p:sp>
      <p:sp>
        <p:nvSpPr>
          <p:cNvPr id="3" name="텍스트 개체 틀 2"/>
          <p:cNvSpPr>
            <a:spLocks noGrp="1"/>
          </p:cNvSpPr>
          <p:nvPr>
            <p:ph type="body" idx="1"/>
          </p:nvPr>
        </p:nvSpPr>
        <p:spPr>
          <a:xfrm>
            <a:off x="707136" y="2704664"/>
            <a:ext cx="103632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ko-KR" altLang="en-US" smtClean="0"/>
              <a:t>마스터 텍스트 스타일을 편집합니다</a:t>
            </a:r>
          </a:p>
        </p:txBody>
      </p:sp>
      <p:sp>
        <p:nvSpPr>
          <p:cNvPr id="4" name="날짜 개체 틀 3"/>
          <p:cNvSpPr>
            <a:spLocks noGrp="1"/>
          </p:cNvSpPr>
          <p:nvPr>
            <p:ph type="dt" sz="half" idx="10"/>
          </p:nvPr>
        </p:nvSpPr>
        <p:spPr/>
        <p:txBody>
          <a:bodyPr/>
          <a:lstStyle/>
          <a:p>
            <a:fld id="{FF2D286D-8CC7-4300-9F1C-DFA2ED31D3D0}" type="datetimeFigureOut">
              <a:rPr lang="ko-KR" altLang="en-US" smtClean="0"/>
              <a:pPr/>
              <a:t>2013-12-19</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247E3954-E966-4183-8691-4E4AE5BF71C1}" type="slidenum">
              <a:rPr lang="ko-KR" altLang="en-US" smtClean="0"/>
              <a:pPr/>
              <a:t>‹#›</a:t>
            </a:fld>
            <a:endParaRPr lang="ko-KR"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a:xfrm>
            <a:off x="609600" y="704088"/>
            <a:ext cx="10972800" cy="1143000"/>
          </a:xfrm>
        </p:spPr>
        <p:txBody>
          <a:bodyPr/>
          <a:lstStyle/>
          <a:p>
            <a:r>
              <a:rPr kumimoji="0" lang="ko-KR" altLang="en-US" smtClean="0"/>
              <a:t>마스터 제목 스타일 편집</a:t>
            </a:r>
            <a:endParaRPr kumimoji="0" lang="en-US"/>
          </a:p>
        </p:txBody>
      </p:sp>
      <p:sp>
        <p:nvSpPr>
          <p:cNvPr id="3" name="내용 개체 틀 2"/>
          <p:cNvSpPr>
            <a:spLocks noGrp="1"/>
          </p:cNvSpPr>
          <p:nvPr>
            <p:ph sz="half" idx="1"/>
          </p:nvPr>
        </p:nvSpPr>
        <p:spPr>
          <a:xfrm>
            <a:off x="609600" y="1920085"/>
            <a:ext cx="53848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ko-KR" altLang="en-US" smtClean="0"/>
              <a:t>마스터 텍스트 스타일을 편집합니다</a:t>
            </a:r>
          </a:p>
          <a:p>
            <a:pPr lvl="1" eaLnBrk="1" latinLnBrk="0" hangingPunct="1"/>
            <a:r>
              <a:rPr lang="ko-KR" altLang="en-US" smtClean="0"/>
              <a:t>둘째 수준</a:t>
            </a:r>
          </a:p>
          <a:p>
            <a:pPr lvl="2" eaLnBrk="1" latinLnBrk="0" hangingPunct="1"/>
            <a:r>
              <a:rPr lang="ko-KR" altLang="en-US" smtClean="0"/>
              <a:t>셋째 수준</a:t>
            </a:r>
          </a:p>
          <a:p>
            <a:pPr lvl="3" eaLnBrk="1" latinLnBrk="0" hangingPunct="1"/>
            <a:r>
              <a:rPr lang="ko-KR" altLang="en-US" smtClean="0"/>
              <a:t>넷째 수준</a:t>
            </a:r>
          </a:p>
          <a:p>
            <a:pPr lvl="4" eaLnBrk="1" latinLnBrk="0" hangingPunct="1"/>
            <a:r>
              <a:rPr lang="ko-KR" altLang="en-US" smtClean="0"/>
              <a:t>다섯째 수준</a:t>
            </a:r>
            <a:endParaRPr kumimoji="0" lang="en-US"/>
          </a:p>
        </p:txBody>
      </p:sp>
      <p:sp>
        <p:nvSpPr>
          <p:cNvPr id="4" name="내용 개체 틀 3"/>
          <p:cNvSpPr>
            <a:spLocks noGrp="1"/>
          </p:cNvSpPr>
          <p:nvPr>
            <p:ph sz="half" idx="2"/>
          </p:nvPr>
        </p:nvSpPr>
        <p:spPr>
          <a:xfrm>
            <a:off x="6197600" y="1920085"/>
            <a:ext cx="53848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ko-KR" altLang="en-US" smtClean="0"/>
              <a:t>마스터 텍스트 스타일을 편집합니다</a:t>
            </a:r>
          </a:p>
          <a:p>
            <a:pPr lvl="1" eaLnBrk="1" latinLnBrk="0" hangingPunct="1"/>
            <a:r>
              <a:rPr lang="ko-KR" altLang="en-US" smtClean="0"/>
              <a:t>둘째 수준</a:t>
            </a:r>
          </a:p>
          <a:p>
            <a:pPr lvl="2" eaLnBrk="1" latinLnBrk="0" hangingPunct="1"/>
            <a:r>
              <a:rPr lang="ko-KR" altLang="en-US" smtClean="0"/>
              <a:t>셋째 수준</a:t>
            </a:r>
          </a:p>
          <a:p>
            <a:pPr lvl="3" eaLnBrk="1" latinLnBrk="0" hangingPunct="1"/>
            <a:r>
              <a:rPr lang="ko-KR" altLang="en-US" smtClean="0"/>
              <a:t>넷째 수준</a:t>
            </a:r>
          </a:p>
          <a:p>
            <a:pPr lvl="4" eaLnBrk="1" latinLnBrk="0" hangingPunct="1"/>
            <a:r>
              <a:rPr lang="ko-KR" altLang="en-US" smtClean="0"/>
              <a:t>다섯째 수준</a:t>
            </a:r>
            <a:endParaRPr kumimoji="0" lang="en-US"/>
          </a:p>
        </p:txBody>
      </p:sp>
      <p:sp>
        <p:nvSpPr>
          <p:cNvPr id="5" name="날짜 개체 틀 4"/>
          <p:cNvSpPr>
            <a:spLocks noGrp="1"/>
          </p:cNvSpPr>
          <p:nvPr>
            <p:ph type="dt" sz="half" idx="10"/>
          </p:nvPr>
        </p:nvSpPr>
        <p:spPr/>
        <p:txBody>
          <a:bodyPr/>
          <a:lstStyle/>
          <a:p>
            <a:fld id="{FF2D286D-8CC7-4300-9F1C-DFA2ED31D3D0}" type="datetimeFigureOut">
              <a:rPr lang="ko-KR" altLang="en-US" smtClean="0"/>
              <a:pPr/>
              <a:t>2013-12-19</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247E3954-E966-4183-8691-4E4AE5BF71C1}" type="slidenum">
              <a:rPr lang="ko-KR" altLang="en-US" smtClean="0"/>
              <a:pPr/>
              <a:t>‹#›</a:t>
            </a:fld>
            <a:endParaRPr lang="ko-KR"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609600" y="704088"/>
            <a:ext cx="10972800" cy="1143000"/>
          </a:xfrm>
        </p:spPr>
        <p:txBody>
          <a:bodyPr tIns="45720" anchor="b"/>
          <a:lstStyle>
            <a:lvl1pPr>
              <a:defRPr/>
            </a:lvl1pPr>
          </a:lstStyle>
          <a:p>
            <a:r>
              <a:rPr kumimoji="0" lang="ko-KR" altLang="en-US" smtClean="0"/>
              <a:t>마스터 제목 스타일 편집</a:t>
            </a:r>
            <a:endParaRPr kumimoji="0" lang="en-US"/>
          </a:p>
        </p:txBody>
      </p:sp>
      <p:sp>
        <p:nvSpPr>
          <p:cNvPr id="3" name="텍스트 개체 틀 2"/>
          <p:cNvSpPr>
            <a:spLocks noGrp="1"/>
          </p:cNvSpPr>
          <p:nvPr>
            <p:ph type="body" idx="1"/>
          </p:nvPr>
        </p:nvSpPr>
        <p:spPr>
          <a:xfrm>
            <a:off x="609600" y="1855248"/>
            <a:ext cx="5386917"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ko-KR" altLang="en-US" smtClean="0"/>
              <a:t>마스터 텍스트 스타일을 편집합니다</a:t>
            </a:r>
          </a:p>
        </p:txBody>
      </p:sp>
      <p:sp>
        <p:nvSpPr>
          <p:cNvPr id="4" name="텍스트 개체 틀 3"/>
          <p:cNvSpPr>
            <a:spLocks noGrp="1"/>
          </p:cNvSpPr>
          <p:nvPr>
            <p:ph type="body" sz="half" idx="3"/>
          </p:nvPr>
        </p:nvSpPr>
        <p:spPr>
          <a:xfrm>
            <a:off x="6193368" y="1859758"/>
            <a:ext cx="5389033"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ko-KR" altLang="en-US" smtClean="0"/>
              <a:t>마스터 텍스트 스타일을 편집합니다</a:t>
            </a:r>
          </a:p>
        </p:txBody>
      </p:sp>
      <p:sp>
        <p:nvSpPr>
          <p:cNvPr id="5" name="내용 개체 틀 4"/>
          <p:cNvSpPr>
            <a:spLocks noGrp="1"/>
          </p:cNvSpPr>
          <p:nvPr>
            <p:ph sz="quarter" idx="2"/>
          </p:nvPr>
        </p:nvSpPr>
        <p:spPr>
          <a:xfrm>
            <a:off x="609600" y="2514600"/>
            <a:ext cx="5386917"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ko-KR" altLang="en-US" smtClean="0"/>
              <a:t>마스터 텍스트 스타일을 편집합니다</a:t>
            </a:r>
          </a:p>
          <a:p>
            <a:pPr lvl="1" eaLnBrk="1" latinLnBrk="0" hangingPunct="1"/>
            <a:r>
              <a:rPr lang="ko-KR" altLang="en-US" smtClean="0"/>
              <a:t>둘째 수준</a:t>
            </a:r>
          </a:p>
          <a:p>
            <a:pPr lvl="2" eaLnBrk="1" latinLnBrk="0" hangingPunct="1"/>
            <a:r>
              <a:rPr lang="ko-KR" altLang="en-US" smtClean="0"/>
              <a:t>셋째 수준</a:t>
            </a:r>
          </a:p>
          <a:p>
            <a:pPr lvl="3" eaLnBrk="1" latinLnBrk="0" hangingPunct="1"/>
            <a:r>
              <a:rPr lang="ko-KR" altLang="en-US" smtClean="0"/>
              <a:t>넷째 수준</a:t>
            </a:r>
          </a:p>
          <a:p>
            <a:pPr lvl="4" eaLnBrk="1" latinLnBrk="0" hangingPunct="1"/>
            <a:r>
              <a:rPr lang="ko-KR" altLang="en-US" smtClean="0"/>
              <a:t>다섯째 수준</a:t>
            </a:r>
            <a:endParaRPr kumimoji="0" lang="en-US"/>
          </a:p>
        </p:txBody>
      </p:sp>
      <p:sp>
        <p:nvSpPr>
          <p:cNvPr id="6" name="내용 개체 틀 5"/>
          <p:cNvSpPr>
            <a:spLocks noGrp="1"/>
          </p:cNvSpPr>
          <p:nvPr>
            <p:ph sz="quarter" idx="4"/>
          </p:nvPr>
        </p:nvSpPr>
        <p:spPr>
          <a:xfrm>
            <a:off x="6193368" y="2514600"/>
            <a:ext cx="5389033"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ko-KR" altLang="en-US" smtClean="0"/>
              <a:t>마스터 텍스트 스타일을 편집합니다</a:t>
            </a:r>
          </a:p>
          <a:p>
            <a:pPr lvl="1" eaLnBrk="1" latinLnBrk="0" hangingPunct="1"/>
            <a:r>
              <a:rPr lang="ko-KR" altLang="en-US" smtClean="0"/>
              <a:t>둘째 수준</a:t>
            </a:r>
          </a:p>
          <a:p>
            <a:pPr lvl="2" eaLnBrk="1" latinLnBrk="0" hangingPunct="1"/>
            <a:r>
              <a:rPr lang="ko-KR" altLang="en-US" smtClean="0"/>
              <a:t>셋째 수준</a:t>
            </a:r>
          </a:p>
          <a:p>
            <a:pPr lvl="3" eaLnBrk="1" latinLnBrk="0" hangingPunct="1"/>
            <a:r>
              <a:rPr lang="ko-KR" altLang="en-US" smtClean="0"/>
              <a:t>넷째 수준</a:t>
            </a:r>
          </a:p>
          <a:p>
            <a:pPr lvl="4" eaLnBrk="1" latinLnBrk="0" hangingPunct="1"/>
            <a:r>
              <a:rPr lang="ko-KR" altLang="en-US" smtClean="0"/>
              <a:t>다섯째 수준</a:t>
            </a:r>
            <a:endParaRPr kumimoji="0" lang="en-US"/>
          </a:p>
        </p:txBody>
      </p:sp>
      <p:sp>
        <p:nvSpPr>
          <p:cNvPr id="7" name="날짜 개체 틀 6"/>
          <p:cNvSpPr>
            <a:spLocks noGrp="1"/>
          </p:cNvSpPr>
          <p:nvPr>
            <p:ph type="dt" sz="half" idx="10"/>
          </p:nvPr>
        </p:nvSpPr>
        <p:spPr/>
        <p:txBody>
          <a:bodyPr/>
          <a:lstStyle/>
          <a:p>
            <a:fld id="{FF2D286D-8CC7-4300-9F1C-DFA2ED31D3D0}" type="datetimeFigureOut">
              <a:rPr lang="ko-KR" altLang="en-US" smtClean="0"/>
              <a:pPr/>
              <a:t>2013-12-19</a:t>
            </a:fld>
            <a:endParaRPr lang="ko-KR" altLang="en-US"/>
          </a:p>
        </p:txBody>
      </p:sp>
      <p:sp>
        <p:nvSpPr>
          <p:cNvPr id="8" name="바닥글 개체 틀 7"/>
          <p:cNvSpPr>
            <a:spLocks noGrp="1"/>
          </p:cNvSpPr>
          <p:nvPr>
            <p:ph type="ftr" sz="quarter" idx="11"/>
          </p:nvPr>
        </p:nvSpPr>
        <p:spPr/>
        <p:txBody>
          <a:bodyPr/>
          <a:lstStyle/>
          <a:p>
            <a:endParaRPr lang="ko-KR" altLang="en-US"/>
          </a:p>
        </p:txBody>
      </p:sp>
      <p:sp>
        <p:nvSpPr>
          <p:cNvPr id="9" name="슬라이드 번호 개체 틀 8"/>
          <p:cNvSpPr>
            <a:spLocks noGrp="1"/>
          </p:cNvSpPr>
          <p:nvPr>
            <p:ph type="sldNum" sz="quarter" idx="12"/>
          </p:nvPr>
        </p:nvSpPr>
        <p:spPr/>
        <p:txBody>
          <a:bodyPr/>
          <a:lstStyle/>
          <a:p>
            <a:fld id="{247E3954-E966-4183-8691-4E4AE5BF71C1}" type="slidenum">
              <a:rPr lang="ko-KR" altLang="en-US" smtClean="0"/>
              <a:pPr/>
              <a:t>‹#›</a:t>
            </a:fld>
            <a:endParaRPr lang="ko-KR"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a:xfrm>
            <a:off x="609600" y="704088"/>
            <a:ext cx="110744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ko-KR" altLang="en-US" smtClean="0"/>
              <a:t>마스터 제목 스타일 편집</a:t>
            </a:r>
            <a:endParaRPr kumimoji="0" lang="en-US"/>
          </a:p>
        </p:txBody>
      </p:sp>
      <p:sp>
        <p:nvSpPr>
          <p:cNvPr id="3" name="날짜 개체 틀 2"/>
          <p:cNvSpPr>
            <a:spLocks noGrp="1"/>
          </p:cNvSpPr>
          <p:nvPr>
            <p:ph type="dt" sz="half" idx="10"/>
          </p:nvPr>
        </p:nvSpPr>
        <p:spPr/>
        <p:txBody>
          <a:bodyPr/>
          <a:lstStyle/>
          <a:p>
            <a:fld id="{FF2D286D-8CC7-4300-9F1C-DFA2ED31D3D0}" type="datetimeFigureOut">
              <a:rPr lang="ko-KR" altLang="en-US" smtClean="0"/>
              <a:pPr/>
              <a:t>2013-12-19</a:t>
            </a:fld>
            <a:endParaRPr lang="ko-KR" altLang="en-US"/>
          </a:p>
        </p:txBody>
      </p:sp>
      <p:sp>
        <p:nvSpPr>
          <p:cNvPr id="4" name="바닥글 개체 틀 3"/>
          <p:cNvSpPr>
            <a:spLocks noGrp="1"/>
          </p:cNvSpPr>
          <p:nvPr>
            <p:ph type="ftr" sz="quarter" idx="11"/>
          </p:nvPr>
        </p:nvSpPr>
        <p:spPr/>
        <p:txBody>
          <a:bodyPr/>
          <a:lstStyle/>
          <a:p>
            <a:endParaRPr lang="ko-KR" altLang="en-US"/>
          </a:p>
        </p:txBody>
      </p:sp>
      <p:sp>
        <p:nvSpPr>
          <p:cNvPr id="5" name="슬라이드 번호 개체 틀 4"/>
          <p:cNvSpPr>
            <a:spLocks noGrp="1"/>
          </p:cNvSpPr>
          <p:nvPr>
            <p:ph type="sldNum" sz="quarter" idx="12"/>
          </p:nvPr>
        </p:nvSpPr>
        <p:spPr/>
        <p:txBody>
          <a:bodyPr/>
          <a:lstStyle/>
          <a:p>
            <a:fld id="{247E3954-E966-4183-8691-4E4AE5BF71C1}" type="slidenum">
              <a:rPr lang="ko-KR" altLang="en-US" smtClean="0"/>
              <a:pPr/>
              <a:t>‹#›</a:t>
            </a:fld>
            <a:endParaRPr lang="ko-KR"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fld id="{FF2D286D-8CC7-4300-9F1C-DFA2ED31D3D0}" type="datetimeFigureOut">
              <a:rPr lang="ko-KR" altLang="en-US" smtClean="0"/>
              <a:pPr/>
              <a:t>2013-12-19</a:t>
            </a:fld>
            <a:endParaRPr lang="ko-KR" altLang="en-US"/>
          </a:p>
        </p:txBody>
      </p:sp>
      <p:sp>
        <p:nvSpPr>
          <p:cNvPr id="3" name="바닥글 개체 틀 2"/>
          <p:cNvSpPr>
            <a:spLocks noGrp="1"/>
          </p:cNvSpPr>
          <p:nvPr>
            <p:ph type="ftr" sz="quarter" idx="11"/>
          </p:nvPr>
        </p:nvSpPr>
        <p:spPr/>
        <p:txBody>
          <a:bodyPr/>
          <a:lstStyle/>
          <a:p>
            <a:endParaRPr lang="ko-KR" altLang="en-US"/>
          </a:p>
        </p:txBody>
      </p:sp>
      <p:sp>
        <p:nvSpPr>
          <p:cNvPr id="4" name="슬라이드 번호 개체 틀 3"/>
          <p:cNvSpPr>
            <a:spLocks noGrp="1"/>
          </p:cNvSpPr>
          <p:nvPr>
            <p:ph type="sldNum" sz="quarter" idx="12"/>
          </p:nvPr>
        </p:nvSpPr>
        <p:spPr/>
        <p:txBody>
          <a:bodyPr/>
          <a:lstStyle/>
          <a:p>
            <a:fld id="{247E3954-E966-4183-8691-4E4AE5BF71C1}" type="slidenum">
              <a:rPr lang="ko-KR" altLang="en-US" smtClean="0"/>
              <a:pPr/>
              <a:t>‹#›</a:t>
            </a:fld>
            <a:endParaRPr lang="ko-KR"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914400" y="514352"/>
            <a:ext cx="36576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ko-KR" altLang="en-US" smtClean="0"/>
              <a:t>마스터 제목 스타일 편집</a:t>
            </a:r>
            <a:endParaRPr kumimoji="0" lang="en-US"/>
          </a:p>
        </p:txBody>
      </p:sp>
      <p:sp>
        <p:nvSpPr>
          <p:cNvPr id="3" name="텍스트 개체 틀 2"/>
          <p:cNvSpPr>
            <a:spLocks noGrp="1"/>
          </p:cNvSpPr>
          <p:nvPr>
            <p:ph type="body" idx="2"/>
          </p:nvPr>
        </p:nvSpPr>
        <p:spPr>
          <a:xfrm>
            <a:off x="914400" y="1676400"/>
            <a:ext cx="36576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ko-KR" altLang="en-US" smtClean="0"/>
              <a:t>마스터 텍스트 스타일을 편집합니다</a:t>
            </a:r>
          </a:p>
        </p:txBody>
      </p:sp>
      <p:sp>
        <p:nvSpPr>
          <p:cNvPr id="4" name="내용 개체 틀 3"/>
          <p:cNvSpPr>
            <a:spLocks noGrp="1"/>
          </p:cNvSpPr>
          <p:nvPr>
            <p:ph sz="half" idx="1"/>
          </p:nvPr>
        </p:nvSpPr>
        <p:spPr>
          <a:xfrm>
            <a:off x="4766733" y="1676400"/>
            <a:ext cx="6815667"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ko-KR" altLang="en-US" smtClean="0"/>
              <a:t>마스터 텍스트 스타일을 편집합니다</a:t>
            </a:r>
          </a:p>
          <a:p>
            <a:pPr lvl="1" eaLnBrk="1" latinLnBrk="0" hangingPunct="1"/>
            <a:r>
              <a:rPr lang="ko-KR" altLang="en-US" smtClean="0"/>
              <a:t>둘째 수준</a:t>
            </a:r>
          </a:p>
          <a:p>
            <a:pPr lvl="2" eaLnBrk="1" latinLnBrk="0" hangingPunct="1"/>
            <a:r>
              <a:rPr lang="ko-KR" altLang="en-US" smtClean="0"/>
              <a:t>셋째 수준</a:t>
            </a:r>
          </a:p>
          <a:p>
            <a:pPr lvl="3" eaLnBrk="1" latinLnBrk="0" hangingPunct="1"/>
            <a:r>
              <a:rPr lang="ko-KR" altLang="en-US" smtClean="0"/>
              <a:t>넷째 수준</a:t>
            </a:r>
          </a:p>
          <a:p>
            <a:pPr lvl="4" eaLnBrk="1" latinLnBrk="0" hangingPunct="1"/>
            <a:r>
              <a:rPr lang="ko-KR" altLang="en-US" smtClean="0"/>
              <a:t>다섯째 수준</a:t>
            </a:r>
            <a:endParaRPr kumimoji="0" lang="en-US"/>
          </a:p>
        </p:txBody>
      </p:sp>
      <p:sp>
        <p:nvSpPr>
          <p:cNvPr id="5" name="날짜 개체 틀 4"/>
          <p:cNvSpPr>
            <a:spLocks noGrp="1"/>
          </p:cNvSpPr>
          <p:nvPr>
            <p:ph type="dt" sz="half" idx="10"/>
          </p:nvPr>
        </p:nvSpPr>
        <p:spPr/>
        <p:txBody>
          <a:bodyPr/>
          <a:lstStyle/>
          <a:p>
            <a:fld id="{FF2D286D-8CC7-4300-9F1C-DFA2ED31D3D0}" type="datetimeFigureOut">
              <a:rPr lang="ko-KR" altLang="en-US" smtClean="0"/>
              <a:pPr/>
              <a:t>2013-12-19</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247E3954-E966-4183-8691-4E4AE5BF71C1}" type="slidenum">
              <a:rPr lang="ko-KR" altLang="en-US" smtClean="0"/>
              <a:pPr/>
              <a:t>‹#›</a:t>
            </a:fld>
            <a:endParaRPr lang="ko-KR"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캡션 있는 그림">
    <p:spTree>
      <p:nvGrpSpPr>
        <p:cNvPr id="1" name=""/>
        <p:cNvGrpSpPr/>
        <p:nvPr/>
      </p:nvGrpSpPr>
      <p:grpSpPr>
        <a:xfrm>
          <a:off x="0" y="0"/>
          <a:ext cx="0" cy="0"/>
          <a:chOff x="0" y="0"/>
          <a:chExt cx="0" cy="0"/>
        </a:xfrm>
      </p:grpSpPr>
      <p:sp>
        <p:nvSpPr>
          <p:cNvPr id="9" name="한쪽 모서리는 잘리고 다른 쪽 모서리는 둥근 사각형 8"/>
          <p:cNvSpPr/>
          <p:nvPr/>
        </p:nvSpPr>
        <p:spPr>
          <a:xfrm rot="420000" flipV="1">
            <a:off x="4221004" y="1108077"/>
            <a:ext cx="70104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직각 삼각형 11"/>
          <p:cNvSpPr/>
          <p:nvPr/>
        </p:nvSpPr>
        <p:spPr>
          <a:xfrm rot="420000" flipV="1">
            <a:off x="10672179" y="5359769"/>
            <a:ext cx="207264"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제목 1"/>
          <p:cNvSpPr>
            <a:spLocks noGrp="1"/>
          </p:cNvSpPr>
          <p:nvPr>
            <p:ph type="title"/>
          </p:nvPr>
        </p:nvSpPr>
        <p:spPr>
          <a:xfrm>
            <a:off x="812800" y="1176997"/>
            <a:ext cx="2950464" cy="1582621"/>
          </a:xfrm>
        </p:spPr>
        <p:txBody>
          <a:bodyPr vert="horz" lIns="45720" tIns="45720" rIns="45720" bIns="45720" anchor="b"/>
          <a:lstStyle>
            <a:lvl1pPr algn="l">
              <a:buNone/>
              <a:defRPr sz="2000" b="1">
                <a:solidFill>
                  <a:schemeClr val="tx2"/>
                </a:solidFill>
              </a:defRPr>
            </a:lvl1pPr>
          </a:lstStyle>
          <a:p>
            <a:r>
              <a:rPr kumimoji="0" lang="ko-KR" altLang="en-US" smtClean="0"/>
              <a:t>마스터 제목 스타일 편집</a:t>
            </a:r>
            <a:endParaRPr kumimoji="0" lang="en-US"/>
          </a:p>
        </p:txBody>
      </p:sp>
      <p:sp>
        <p:nvSpPr>
          <p:cNvPr id="4" name="텍스트 개체 틀 3"/>
          <p:cNvSpPr>
            <a:spLocks noGrp="1"/>
          </p:cNvSpPr>
          <p:nvPr>
            <p:ph type="body" sz="half" idx="2"/>
          </p:nvPr>
        </p:nvSpPr>
        <p:spPr>
          <a:xfrm>
            <a:off x="812800" y="2828785"/>
            <a:ext cx="29464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ko-KR" altLang="en-US" smtClean="0"/>
              <a:t>마스터 텍스트 스타일을 편집합니다</a:t>
            </a:r>
          </a:p>
        </p:txBody>
      </p:sp>
      <p:sp>
        <p:nvSpPr>
          <p:cNvPr id="5" name="날짜 개체 틀 4"/>
          <p:cNvSpPr>
            <a:spLocks noGrp="1"/>
          </p:cNvSpPr>
          <p:nvPr>
            <p:ph type="dt" sz="half" idx="10"/>
          </p:nvPr>
        </p:nvSpPr>
        <p:spPr/>
        <p:txBody>
          <a:bodyPr/>
          <a:lstStyle/>
          <a:p>
            <a:fld id="{FF2D286D-8CC7-4300-9F1C-DFA2ED31D3D0}" type="datetimeFigureOut">
              <a:rPr lang="ko-KR" altLang="en-US" smtClean="0"/>
              <a:pPr/>
              <a:t>2013-12-19</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a:xfrm>
            <a:off x="10769600" y="6356351"/>
            <a:ext cx="812800" cy="365125"/>
          </a:xfrm>
        </p:spPr>
        <p:txBody>
          <a:bodyPr/>
          <a:lstStyle/>
          <a:p>
            <a:fld id="{247E3954-E966-4183-8691-4E4AE5BF71C1}" type="slidenum">
              <a:rPr lang="ko-KR" altLang="en-US" smtClean="0"/>
              <a:pPr/>
              <a:t>‹#›</a:t>
            </a:fld>
            <a:endParaRPr lang="ko-KR" altLang="en-US"/>
          </a:p>
        </p:txBody>
      </p:sp>
      <p:sp>
        <p:nvSpPr>
          <p:cNvPr id="3" name="그림 개체 틀 2"/>
          <p:cNvSpPr>
            <a:spLocks noGrp="1"/>
          </p:cNvSpPr>
          <p:nvPr>
            <p:ph type="pic" idx="1"/>
          </p:nvPr>
        </p:nvSpPr>
        <p:spPr>
          <a:xfrm rot="420000">
            <a:off x="4647724" y="1199517"/>
            <a:ext cx="615696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ko-KR" altLang="en-US" smtClean="0"/>
              <a:t>그림을 추가하려면 아이콘을 클릭하십시오</a:t>
            </a:r>
            <a:endParaRPr kumimoji="0" lang="en-US" dirty="0"/>
          </a:p>
        </p:txBody>
      </p:sp>
      <p:sp>
        <p:nvSpPr>
          <p:cNvPr id="10" name="자유형 9"/>
          <p:cNvSpPr>
            <a:spLocks/>
          </p:cNvSpPr>
          <p:nvPr/>
        </p:nvSpPr>
        <p:spPr bwMode="auto">
          <a:xfrm flipV="1">
            <a:off x="-12700" y="5816600"/>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자유형 10"/>
          <p:cNvSpPr>
            <a:spLocks/>
          </p:cNvSpPr>
          <p:nvPr/>
        </p:nvSpPr>
        <p:spPr bwMode="auto">
          <a:xfrm flipV="1">
            <a:off x="5842000" y="6219826"/>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자유형 6"/>
          <p:cNvSpPr>
            <a:spLocks/>
          </p:cNvSpPr>
          <p:nvPr/>
        </p:nvSpPr>
        <p:spPr bwMode="auto">
          <a:xfrm>
            <a:off x="-12700" y="-7144"/>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자유형 7"/>
          <p:cNvSpPr>
            <a:spLocks/>
          </p:cNvSpPr>
          <p:nvPr/>
        </p:nvSpPr>
        <p:spPr bwMode="auto">
          <a:xfrm>
            <a:off x="5842000" y="-7144"/>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제목 개체 틀 8"/>
          <p:cNvSpPr>
            <a:spLocks noGrp="1"/>
          </p:cNvSpPr>
          <p:nvPr>
            <p:ph type="title"/>
          </p:nvPr>
        </p:nvSpPr>
        <p:spPr>
          <a:xfrm>
            <a:off x="609600" y="704088"/>
            <a:ext cx="10972800" cy="1143000"/>
          </a:xfrm>
          <a:prstGeom prst="rect">
            <a:avLst/>
          </a:prstGeom>
        </p:spPr>
        <p:txBody>
          <a:bodyPr vert="horz" lIns="0" rIns="0" bIns="0" anchor="b">
            <a:normAutofit/>
          </a:bodyPr>
          <a:lstStyle/>
          <a:p>
            <a:r>
              <a:rPr kumimoji="0" lang="ko-KR" altLang="en-US" smtClean="0"/>
              <a:t>마스터 제목 스타일 편집</a:t>
            </a:r>
            <a:endParaRPr kumimoji="0" lang="en-US"/>
          </a:p>
        </p:txBody>
      </p:sp>
      <p:sp>
        <p:nvSpPr>
          <p:cNvPr id="30" name="텍스트 개체 틀 29"/>
          <p:cNvSpPr>
            <a:spLocks noGrp="1"/>
          </p:cNvSpPr>
          <p:nvPr>
            <p:ph type="body" idx="1"/>
          </p:nvPr>
        </p:nvSpPr>
        <p:spPr>
          <a:xfrm>
            <a:off x="609600" y="1935480"/>
            <a:ext cx="10972800" cy="4389120"/>
          </a:xfrm>
          <a:prstGeom prst="rect">
            <a:avLst/>
          </a:prstGeom>
        </p:spPr>
        <p:txBody>
          <a:bodyPr vert="horz">
            <a:normAutofit/>
          </a:bodyPr>
          <a:lstStyle/>
          <a:p>
            <a:pPr lvl="0" eaLnBrk="1" latinLnBrk="0" hangingPunct="1"/>
            <a:r>
              <a:rPr kumimoji="0" lang="ko-KR" altLang="en-US" smtClean="0"/>
              <a:t>마스터 텍스트 스타일을 편집합니다</a:t>
            </a:r>
          </a:p>
          <a:p>
            <a:pPr lvl="1" eaLnBrk="1" latinLnBrk="0" hangingPunct="1"/>
            <a:r>
              <a:rPr kumimoji="0" lang="ko-KR" altLang="en-US" smtClean="0"/>
              <a:t>둘째 수준</a:t>
            </a:r>
          </a:p>
          <a:p>
            <a:pPr lvl="2" eaLnBrk="1" latinLnBrk="0" hangingPunct="1"/>
            <a:r>
              <a:rPr kumimoji="0" lang="ko-KR" altLang="en-US" smtClean="0"/>
              <a:t>셋째 수준</a:t>
            </a:r>
          </a:p>
          <a:p>
            <a:pPr lvl="3" eaLnBrk="1" latinLnBrk="0" hangingPunct="1"/>
            <a:r>
              <a:rPr kumimoji="0" lang="ko-KR" altLang="en-US" smtClean="0"/>
              <a:t>넷째 수준</a:t>
            </a:r>
          </a:p>
          <a:p>
            <a:pPr lvl="4" eaLnBrk="1" latinLnBrk="0" hangingPunct="1"/>
            <a:r>
              <a:rPr kumimoji="0" lang="ko-KR" altLang="en-US" smtClean="0"/>
              <a:t>다섯째 수준</a:t>
            </a:r>
            <a:endParaRPr kumimoji="0" lang="en-US"/>
          </a:p>
        </p:txBody>
      </p:sp>
      <p:sp>
        <p:nvSpPr>
          <p:cNvPr id="10" name="날짜 개체 틀 9"/>
          <p:cNvSpPr>
            <a:spLocks noGrp="1"/>
          </p:cNvSpPr>
          <p:nvPr>
            <p:ph type="dt" sz="half" idx="2"/>
          </p:nvPr>
        </p:nvSpPr>
        <p:spPr>
          <a:xfrm>
            <a:off x="609600" y="6356351"/>
            <a:ext cx="2844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FF2D286D-8CC7-4300-9F1C-DFA2ED31D3D0}" type="datetimeFigureOut">
              <a:rPr lang="ko-KR" altLang="en-US" smtClean="0"/>
              <a:pPr/>
              <a:t>2013-12-19</a:t>
            </a:fld>
            <a:endParaRPr lang="ko-KR" altLang="en-US"/>
          </a:p>
        </p:txBody>
      </p:sp>
      <p:sp>
        <p:nvSpPr>
          <p:cNvPr id="22" name="바닥글 개체 틀 21"/>
          <p:cNvSpPr>
            <a:spLocks noGrp="1"/>
          </p:cNvSpPr>
          <p:nvPr>
            <p:ph type="ftr" sz="quarter" idx="3"/>
          </p:nvPr>
        </p:nvSpPr>
        <p:spPr>
          <a:xfrm>
            <a:off x="3556000" y="6356351"/>
            <a:ext cx="44704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ko-KR" altLang="en-US"/>
          </a:p>
        </p:txBody>
      </p:sp>
      <p:sp>
        <p:nvSpPr>
          <p:cNvPr id="18" name="슬라이드 번호 개체 틀 17"/>
          <p:cNvSpPr>
            <a:spLocks noGrp="1"/>
          </p:cNvSpPr>
          <p:nvPr>
            <p:ph type="sldNum" sz="quarter" idx="4"/>
          </p:nvPr>
        </p:nvSpPr>
        <p:spPr>
          <a:xfrm>
            <a:off x="10566400" y="6356351"/>
            <a:ext cx="1016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247E3954-E966-4183-8691-4E4AE5BF71C1}" type="slidenum">
              <a:rPr lang="ko-KR" altLang="en-US" smtClean="0"/>
              <a:pPr/>
              <a:t>‹#›</a:t>
            </a:fld>
            <a:endParaRPr lang="ko-KR" altLang="en-US"/>
          </a:p>
        </p:txBody>
      </p:sp>
      <p:grpSp>
        <p:nvGrpSpPr>
          <p:cNvPr id="2" name="그룹 1"/>
          <p:cNvGrpSpPr/>
          <p:nvPr/>
        </p:nvGrpSpPr>
        <p:grpSpPr>
          <a:xfrm>
            <a:off x="-25356" y="202408"/>
            <a:ext cx="12240731" cy="649224"/>
            <a:chOff x="-19045" y="216550"/>
            <a:chExt cx="9180548" cy="649224"/>
          </a:xfrm>
        </p:grpSpPr>
        <p:sp>
          <p:nvSpPr>
            <p:cNvPr id="12" name="자유형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자유형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904" r:id="rId1"/>
    <p:sldLayoutId id="2147483905" r:id="rId2"/>
    <p:sldLayoutId id="2147483906" r:id="rId3"/>
    <p:sldLayoutId id="2147483907" r:id="rId4"/>
    <p:sldLayoutId id="2147483908" r:id="rId5"/>
    <p:sldLayoutId id="2147483909" r:id="rId6"/>
    <p:sldLayoutId id="2147483910" r:id="rId7"/>
    <p:sldLayoutId id="2147483911" r:id="rId8"/>
    <p:sldLayoutId id="2147483912" r:id="rId9"/>
    <p:sldLayoutId id="2147483913" r:id="rId10"/>
    <p:sldLayoutId id="2147483914" r:id="rId11"/>
    <p:sldLayoutId id="2147483915" r:id="rId12"/>
    <p:sldLayoutId id="2147483916" r:id="rId13"/>
    <p:sldLayoutId id="2147483917" r:id="rId14"/>
  </p:sldLayoutIdLst>
  <p:txStyles>
    <p:titleStyle>
      <a:lvl1pPr algn="l" rtl="0" eaLnBrk="1" latinLnBrk="1"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1"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1"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1"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1"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1"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1"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1"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1"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1"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1" hangingPunct="1">
        <a:defRPr kumimoji="0" kern="1200">
          <a:solidFill>
            <a:schemeClr val="tx1"/>
          </a:solidFill>
          <a:latin typeface="+mn-lt"/>
          <a:ea typeface="+mn-ea"/>
          <a:cs typeface="+mn-cs"/>
        </a:defRPr>
      </a:lvl1pPr>
      <a:lvl2pPr marL="457200" algn="l" rtl="0" eaLnBrk="1" latinLnBrk="1" hangingPunct="1">
        <a:defRPr kumimoji="0" kern="1200">
          <a:solidFill>
            <a:schemeClr val="tx1"/>
          </a:solidFill>
          <a:latin typeface="+mn-lt"/>
          <a:ea typeface="+mn-ea"/>
          <a:cs typeface="+mn-cs"/>
        </a:defRPr>
      </a:lvl2pPr>
      <a:lvl3pPr marL="914400" algn="l" rtl="0" eaLnBrk="1" latinLnBrk="1" hangingPunct="1">
        <a:defRPr kumimoji="0" kern="1200">
          <a:solidFill>
            <a:schemeClr val="tx1"/>
          </a:solidFill>
          <a:latin typeface="+mn-lt"/>
          <a:ea typeface="+mn-ea"/>
          <a:cs typeface="+mn-cs"/>
        </a:defRPr>
      </a:lvl3pPr>
      <a:lvl4pPr marL="1371600" algn="l" rtl="0" eaLnBrk="1" latinLnBrk="1" hangingPunct="1">
        <a:defRPr kumimoji="0" kern="1200">
          <a:solidFill>
            <a:schemeClr val="tx1"/>
          </a:solidFill>
          <a:latin typeface="+mn-lt"/>
          <a:ea typeface="+mn-ea"/>
          <a:cs typeface="+mn-cs"/>
        </a:defRPr>
      </a:lvl4pPr>
      <a:lvl5pPr marL="1828800" algn="l" rtl="0" eaLnBrk="1" latinLnBrk="1" hangingPunct="1">
        <a:defRPr kumimoji="0" kern="1200">
          <a:solidFill>
            <a:schemeClr val="tx1"/>
          </a:solidFill>
          <a:latin typeface="+mn-lt"/>
          <a:ea typeface="+mn-ea"/>
          <a:cs typeface="+mn-cs"/>
        </a:defRPr>
      </a:lvl5pPr>
      <a:lvl6pPr marL="2286000" algn="l" rtl="0" eaLnBrk="1" latinLnBrk="1" hangingPunct="1">
        <a:defRPr kumimoji="0" kern="1200">
          <a:solidFill>
            <a:schemeClr val="tx1"/>
          </a:solidFill>
          <a:latin typeface="+mn-lt"/>
          <a:ea typeface="+mn-ea"/>
          <a:cs typeface="+mn-cs"/>
        </a:defRPr>
      </a:lvl6pPr>
      <a:lvl7pPr marL="2743200" algn="l" rtl="0" eaLnBrk="1" latinLnBrk="1" hangingPunct="1">
        <a:defRPr kumimoji="0" kern="1200">
          <a:solidFill>
            <a:schemeClr val="tx1"/>
          </a:solidFill>
          <a:latin typeface="+mn-lt"/>
          <a:ea typeface="+mn-ea"/>
          <a:cs typeface="+mn-cs"/>
        </a:defRPr>
      </a:lvl7pPr>
      <a:lvl8pPr marL="3200400" algn="l" rtl="0" eaLnBrk="1" latinLnBrk="1" hangingPunct="1">
        <a:defRPr kumimoji="0" kern="1200">
          <a:solidFill>
            <a:schemeClr val="tx1"/>
          </a:solidFill>
          <a:latin typeface="+mn-lt"/>
          <a:ea typeface="+mn-ea"/>
          <a:cs typeface="+mn-cs"/>
        </a:defRPr>
      </a:lvl8pPr>
      <a:lvl9pPr marL="3657600" algn="l" rtl="0" eaLnBrk="1" latinLnBrk="1"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5.xml"/><Relationship Id="rId5" Type="http://schemas.openxmlformats.org/officeDocument/2006/relationships/image" Target="../media/image31.gif"/><Relationship Id="rId4" Type="http://schemas.openxmlformats.org/officeDocument/2006/relationships/image" Target="../media/image30.gi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6.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jpe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C:\Users\Joseph\Documents\logo\Jandy Brands Logo\jandy brands logo1.png"/>
          <p:cNvPicPr>
            <a:picLocks noChangeAspect="1" noChangeArrowheads="1"/>
          </p:cNvPicPr>
          <p:nvPr/>
        </p:nvPicPr>
        <p:blipFill>
          <a:blip r:embed="rId2" cstate="print"/>
          <a:srcRect/>
          <a:stretch>
            <a:fillRect/>
          </a:stretch>
        </p:blipFill>
        <p:spPr bwMode="auto">
          <a:xfrm>
            <a:off x="4650154" y="1633814"/>
            <a:ext cx="2806862" cy="765508"/>
          </a:xfrm>
          <a:prstGeom prst="rect">
            <a:avLst/>
          </a:prstGeom>
          <a:noFill/>
        </p:spPr>
      </p:pic>
      <p:sp>
        <p:nvSpPr>
          <p:cNvPr id="12" name="TextBox 11"/>
          <p:cNvSpPr txBox="1"/>
          <p:nvPr/>
        </p:nvSpPr>
        <p:spPr>
          <a:xfrm>
            <a:off x="1649046" y="3001107"/>
            <a:ext cx="9261231" cy="1631216"/>
          </a:xfrm>
          <a:prstGeom prst="rect">
            <a:avLst/>
          </a:prstGeom>
          <a:noFill/>
        </p:spPr>
        <p:txBody>
          <a:bodyPr wrap="square" rtlCol="0">
            <a:spAutoFit/>
          </a:bodyPr>
          <a:lstStyle/>
          <a:p>
            <a:pPr algn="ctr"/>
            <a:r>
              <a:rPr lang="en-US" sz="6000" dirty="0" smtClean="0"/>
              <a:t>Gel Type Facial Mask</a:t>
            </a:r>
          </a:p>
          <a:p>
            <a:pPr algn="ctr"/>
            <a:r>
              <a:rPr lang="en-US" sz="3600" smtClean="0"/>
              <a:t>(OEM/PL Cream </a:t>
            </a:r>
            <a:r>
              <a:rPr lang="en-US" sz="3600" dirty="0" smtClean="0"/>
              <a:t>Modeling Mask)</a:t>
            </a:r>
            <a:endParaRPr lang="en-US" sz="3600" dirty="0"/>
          </a:p>
        </p:txBody>
      </p:sp>
    </p:spTree>
    <p:extLst>
      <p:ext uri="{BB962C8B-B14F-4D97-AF65-F5344CB8AC3E}">
        <p14:creationId xmlns:p14="http://schemas.microsoft.com/office/powerpoint/2010/main" xmlns="" val="249760134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그림 4" descr="크림모델링.jpg"/>
          <p:cNvPicPr>
            <a:picLocks noChangeAspect="1"/>
          </p:cNvPicPr>
          <p:nvPr/>
        </p:nvPicPr>
        <p:blipFill>
          <a:blip r:embed="rId2" cstate="print"/>
          <a:stretch>
            <a:fillRect/>
          </a:stretch>
        </p:blipFill>
        <p:spPr>
          <a:xfrm>
            <a:off x="1234279" y="1211643"/>
            <a:ext cx="9272016" cy="5504688"/>
          </a:xfrm>
          <a:prstGeom prst="rect">
            <a:avLst/>
          </a:prstGeom>
          <a:solidFill>
            <a:schemeClr val="bg1"/>
          </a:solidFill>
        </p:spPr>
      </p:pic>
      <p:sp>
        <p:nvSpPr>
          <p:cNvPr id="3" name="제목 1"/>
          <p:cNvSpPr txBox="1">
            <a:spLocks/>
          </p:cNvSpPr>
          <p:nvPr/>
        </p:nvSpPr>
        <p:spPr>
          <a:xfrm>
            <a:off x="983411" y="291637"/>
            <a:ext cx="10833985" cy="1293028"/>
          </a:xfrm>
          <a:prstGeom prst="rect">
            <a:avLst/>
          </a:prstGeom>
        </p:spPr>
        <p:txBody>
          <a:bodyPr vert="horz" lIns="91440" tIns="45720" rIns="91440" bIns="45720" rtlCol="0" anchor="ctr">
            <a:normAutofit/>
          </a:bodyPr>
          <a:lstStyle/>
          <a:p>
            <a:pPr marL="0" marR="0" lvl="0" indent="0" algn="r" defTabSz="914400" rtl="0" eaLnBrk="1" fontAlgn="auto" latinLnBrk="1" hangingPunct="1">
              <a:lnSpc>
                <a:spcPct val="90000"/>
              </a:lnSpc>
              <a:spcBef>
                <a:spcPct val="0"/>
              </a:spcBef>
              <a:spcAft>
                <a:spcPts val="0"/>
              </a:spcAft>
              <a:buClrTx/>
              <a:buSzTx/>
              <a:buFontTx/>
              <a:buNone/>
              <a:tabLst/>
              <a:defRPr/>
            </a:pPr>
            <a:r>
              <a:rPr kumimoji="0" lang="en-US" altLang="ko-KR" sz="4000" b="0" i="0" u="none" strike="noStrike" kern="1200" cap="all" spc="0" normalizeH="0" baseline="0" noProof="0" dirty="0" smtClean="0">
                <a:ln>
                  <a:noFill/>
                </a:ln>
                <a:solidFill>
                  <a:schemeClr val="tx1"/>
                </a:solidFill>
                <a:effectLst/>
                <a:uLnTx/>
                <a:uFillTx/>
                <a:latin typeface="+mj-lt"/>
                <a:ea typeface="+mj-ea"/>
                <a:cs typeface="+mj-cs"/>
              </a:rPr>
              <a:t>Strong Moisturizing</a:t>
            </a:r>
            <a:r>
              <a:rPr kumimoji="0" lang="en-US" altLang="ko-KR" sz="4000" b="0" i="0" u="none" strike="noStrike" kern="1200" cap="all" spc="0" normalizeH="0" noProof="0" dirty="0" smtClean="0">
                <a:ln>
                  <a:noFill/>
                </a:ln>
                <a:solidFill>
                  <a:schemeClr val="tx1"/>
                </a:solidFill>
                <a:effectLst/>
                <a:uLnTx/>
                <a:uFillTx/>
                <a:latin typeface="+mj-lt"/>
                <a:ea typeface="+mj-ea"/>
                <a:cs typeface="+mj-cs"/>
              </a:rPr>
              <a:t> Effect</a:t>
            </a:r>
            <a:endParaRPr kumimoji="0" lang="ko-KR" altLang="en-US" sz="4000" b="0" i="0" u="none" strike="noStrike" kern="1200" cap="all" spc="0" normalizeH="0" baseline="0" noProof="0" dirty="0">
              <a:ln>
                <a:noFill/>
              </a:ln>
              <a:solidFill>
                <a:schemeClr val="tx1"/>
              </a:solidFill>
              <a:effectLst/>
              <a:uLnTx/>
              <a:uFillTx/>
              <a:latin typeface="+mj-lt"/>
              <a:ea typeface="+mj-ea"/>
              <a:cs typeface="+mj-cs"/>
            </a:endParaRPr>
          </a:p>
        </p:txBody>
      </p:sp>
    </p:spTree>
    <p:extLst>
      <p:ext uri="{BB962C8B-B14F-4D97-AF65-F5344CB8AC3E}">
        <p14:creationId xmlns:p14="http://schemas.microsoft.com/office/powerpoint/2010/main" xmlns="" val="15993156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609600" y="704088"/>
            <a:ext cx="10972800" cy="828498"/>
          </a:xfrm>
        </p:spPr>
        <p:txBody>
          <a:bodyPr anchor="ctr">
            <a:normAutofit/>
          </a:bodyPr>
          <a:lstStyle/>
          <a:p>
            <a:pPr algn="r"/>
            <a:r>
              <a:rPr lang="en-US" altLang="ko-KR" sz="4000" dirty="0" smtClean="0">
                <a:solidFill>
                  <a:schemeClr val="tx1">
                    <a:lumMod val="95000"/>
                    <a:lumOff val="5000"/>
                  </a:schemeClr>
                </a:solidFill>
              </a:rPr>
              <a:t>HOW TO USE</a:t>
            </a:r>
            <a:endParaRPr lang="ko-KR" altLang="en-US" sz="4000" dirty="0">
              <a:solidFill>
                <a:schemeClr val="tx1">
                  <a:lumMod val="95000"/>
                  <a:lumOff val="5000"/>
                </a:schemeClr>
              </a:solidFill>
            </a:endParaRPr>
          </a:p>
        </p:txBody>
      </p:sp>
      <p:grpSp>
        <p:nvGrpSpPr>
          <p:cNvPr id="4" name="그룹 3"/>
          <p:cNvGrpSpPr/>
          <p:nvPr/>
        </p:nvGrpSpPr>
        <p:grpSpPr>
          <a:xfrm>
            <a:off x="1666713" y="1927928"/>
            <a:ext cx="7994872" cy="4493942"/>
            <a:chOff x="477644" y="1243656"/>
            <a:chExt cx="8751769" cy="5095231"/>
          </a:xfrm>
        </p:grpSpPr>
        <p:sp>
          <p:nvSpPr>
            <p:cNvPr id="5" name="Text Box 3"/>
            <p:cNvSpPr txBox="1">
              <a:spLocks noChangeArrowheads="1"/>
            </p:cNvSpPr>
            <p:nvPr/>
          </p:nvSpPr>
          <p:spPr bwMode="gray">
            <a:xfrm>
              <a:off x="477644" y="4895432"/>
              <a:ext cx="1332217" cy="523436"/>
            </a:xfrm>
            <a:prstGeom prst="rect">
              <a:avLst/>
            </a:prstGeom>
            <a:noFill/>
            <a:ln w="9525">
              <a:noFill/>
              <a:miter lim="800000"/>
              <a:headEnd/>
              <a:tailEnd/>
            </a:ln>
            <a:effectLst/>
          </p:spPr>
          <p:txBody>
            <a:bodyPr wrap="none">
              <a:spAutoFit/>
            </a:bodyPr>
            <a:lstStyle/>
            <a:p>
              <a:pPr latinLnBrk="0">
                <a:defRPr/>
              </a:pPr>
              <a:r>
                <a:rPr kumimoji="0" lang="en-US" altLang="ko-KR" sz="2400" b="1" dirty="0">
                  <a:solidFill>
                    <a:srgbClr val="2EB9B6"/>
                  </a:solidFill>
                  <a:latin typeface="Verdana" pitchFamily="34" charset="0"/>
                  <a:ea typeface="굴림" charset="-127"/>
                </a:rPr>
                <a:t>4 way</a:t>
              </a:r>
            </a:p>
          </p:txBody>
        </p:sp>
        <p:sp>
          <p:nvSpPr>
            <p:cNvPr id="31" name="Oval 5"/>
            <p:cNvSpPr>
              <a:spLocks noChangeArrowheads="1"/>
            </p:cNvSpPr>
            <p:nvPr/>
          </p:nvSpPr>
          <p:spPr bwMode="gray">
            <a:xfrm>
              <a:off x="886939" y="5742899"/>
              <a:ext cx="228600" cy="228600"/>
            </a:xfrm>
            <a:prstGeom prst="ellipse">
              <a:avLst/>
            </a:prstGeom>
            <a:gradFill rotWithShape="1">
              <a:gsLst>
                <a:gs pos="0">
                  <a:srgbClr val="2EB9B6"/>
                </a:gs>
                <a:gs pos="100000">
                  <a:srgbClr val="0B2D2C"/>
                </a:gs>
              </a:gsLst>
              <a:lin ang="5400000" scaled="1"/>
            </a:gradFill>
            <a:ln w="9525">
              <a:noFill/>
              <a:round/>
              <a:headEnd/>
              <a:tailEnd/>
            </a:ln>
          </p:spPr>
          <p:txBody>
            <a:bodyPr wrap="none" anchor="ctr"/>
            <a:lstStyle/>
            <a:p>
              <a:pPr latinLnBrk="0"/>
              <a:endParaRPr kumimoji="0" lang="ko-KR" altLang="en-US"/>
            </a:p>
          </p:txBody>
        </p:sp>
        <p:cxnSp>
          <p:nvCxnSpPr>
            <p:cNvPr id="7" name="AutoShape 7"/>
            <p:cNvCxnSpPr>
              <a:cxnSpLocks noChangeShapeType="1"/>
            </p:cNvCxnSpPr>
            <p:nvPr/>
          </p:nvCxnSpPr>
          <p:spPr bwMode="gray">
            <a:xfrm flipH="1">
              <a:off x="1056657" y="5366277"/>
              <a:ext cx="306654" cy="378494"/>
            </a:xfrm>
            <a:prstGeom prst="straightConnector1">
              <a:avLst/>
            </a:prstGeom>
            <a:noFill/>
            <a:ln w="38100" cap="rnd">
              <a:solidFill>
                <a:srgbClr val="2EB9B6"/>
              </a:solidFill>
              <a:prstDash val="sysDot"/>
              <a:round/>
              <a:headEnd/>
              <a:tailEnd/>
            </a:ln>
          </p:spPr>
        </p:cxnSp>
        <p:sp>
          <p:nvSpPr>
            <p:cNvPr id="8" name="AutoShape 8"/>
            <p:cNvSpPr>
              <a:spLocks noChangeArrowheads="1"/>
            </p:cNvSpPr>
            <p:nvPr/>
          </p:nvSpPr>
          <p:spPr bwMode="gray">
            <a:xfrm flipH="1">
              <a:off x="1295399" y="5272087"/>
              <a:ext cx="7197725" cy="1066800"/>
            </a:xfrm>
            <a:prstGeom prst="homePlate">
              <a:avLst>
                <a:gd name="adj" fmla="val 42044"/>
              </a:avLst>
            </a:prstGeom>
            <a:gradFill rotWithShape="1">
              <a:gsLst>
                <a:gs pos="0">
                  <a:srgbClr val="2EB9B6"/>
                </a:gs>
                <a:gs pos="100000">
                  <a:srgbClr val="7AECD4"/>
                </a:gs>
              </a:gsLst>
              <a:lin ang="0" scaled="1"/>
            </a:gradFill>
            <a:ln w="9525">
              <a:miter lim="800000"/>
              <a:headEnd/>
              <a:tailEnd/>
            </a:ln>
            <a:scene3d>
              <a:camera prst="legacyObliqueTopRight"/>
              <a:lightRig rig="legacyFlat3" dir="b"/>
            </a:scene3d>
            <a:sp3d extrusionH="430200" prstMaterial="legacyMatte">
              <a:bevelT w="13500" h="13500" prst="angle"/>
              <a:bevelB w="13500" h="13500" prst="angle"/>
              <a:extrusionClr>
                <a:srgbClr val="2EB9B6"/>
              </a:extrusionClr>
            </a:sp3d>
          </p:spPr>
          <p:txBody>
            <a:bodyPr wrap="none" anchor="ctr">
              <a:flatTx/>
            </a:bodyPr>
            <a:lstStyle/>
            <a:p>
              <a:pPr latinLnBrk="0"/>
              <a:endParaRPr kumimoji="0" lang="ko-KR" altLang="en-US"/>
            </a:p>
          </p:txBody>
        </p:sp>
        <p:sp>
          <p:nvSpPr>
            <p:cNvPr id="10" name="Text Box 10"/>
            <p:cNvSpPr txBox="1">
              <a:spLocks noChangeArrowheads="1"/>
            </p:cNvSpPr>
            <p:nvPr/>
          </p:nvSpPr>
          <p:spPr bwMode="gray">
            <a:xfrm>
              <a:off x="1258651" y="3569471"/>
              <a:ext cx="1332217" cy="523436"/>
            </a:xfrm>
            <a:prstGeom prst="rect">
              <a:avLst/>
            </a:prstGeom>
            <a:noFill/>
            <a:ln w="9525">
              <a:noFill/>
              <a:miter lim="800000"/>
              <a:headEnd/>
              <a:tailEnd/>
            </a:ln>
            <a:effectLst/>
          </p:spPr>
          <p:txBody>
            <a:bodyPr wrap="none">
              <a:spAutoFit/>
            </a:bodyPr>
            <a:lstStyle/>
            <a:p>
              <a:pPr latinLnBrk="0">
                <a:defRPr/>
              </a:pPr>
              <a:r>
                <a:rPr kumimoji="0" lang="en-US" altLang="ko-KR" sz="2400" b="1" dirty="0">
                  <a:solidFill>
                    <a:srgbClr val="92D365"/>
                  </a:solidFill>
                  <a:latin typeface="Verdana" pitchFamily="34" charset="0"/>
                  <a:ea typeface="굴림" charset="-127"/>
                </a:rPr>
                <a:t>3 way</a:t>
              </a:r>
            </a:p>
          </p:txBody>
        </p:sp>
        <p:sp>
          <p:nvSpPr>
            <p:cNvPr id="29" name="Oval 12"/>
            <p:cNvSpPr>
              <a:spLocks noChangeArrowheads="1"/>
            </p:cNvSpPr>
            <p:nvPr/>
          </p:nvSpPr>
          <p:spPr bwMode="gray">
            <a:xfrm>
              <a:off x="1723848" y="4391322"/>
              <a:ext cx="228600" cy="228600"/>
            </a:xfrm>
            <a:prstGeom prst="ellipse">
              <a:avLst/>
            </a:prstGeom>
            <a:gradFill rotWithShape="1">
              <a:gsLst>
                <a:gs pos="0">
                  <a:srgbClr val="92D365"/>
                </a:gs>
                <a:gs pos="100000">
                  <a:srgbClr val="44622F"/>
                </a:gs>
              </a:gsLst>
              <a:lin ang="5400000" scaled="1"/>
            </a:gradFill>
            <a:ln w="9525">
              <a:noFill/>
              <a:round/>
              <a:headEnd/>
              <a:tailEnd/>
            </a:ln>
          </p:spPr>
          <p:txBody>
            <a:bodyPr wrap="none" anchor="ctr"/>
            <a:lstStyle/>
            <a:p>
              <a:pPr latinLnBrk="0"/>
              <a:endParaRPr kumimoji="0" lang="ko-KR" altLang="en-US"/>
            </a:p>
          </p:txBody>
        </p:sp>
        <p:cxnSp>
          <p:nvCxnSpPr>
            <p:cNvPr id="12" name="AutoShape 14"/>
            <p:cNvCxnSpPr>
              <a:cxnSpLocks noChangeShapeType="1"/>
              <a:endCxn id="29" idx="0"/>
            </p:cNvCxnSpPr>
            <p:nvPr/>
          </p:nvCxnSpPr>
          <p:spPr bwMode="gray">
            <a:xfrm flipH="1">
              <a:off x="1838143" y="4104576"/>
              <a:ext cx="252285" cy="286746"/>
            </a:xfrm>
            <a:prstGeom prst="straightConnector1">
              <a:avLst/>
            </a:prstGeom>
            <a:noFill/>
            <a:ln w="38100" cap="rnd">
              <a:solidFill>
                <a:srgbClr val="92D365"/>
              </a:solidFill>
              <a:prstDash val="sysDot"/>
              <a:round/>
              <a:headEnd/>
              <a:tailEnd/>
            </a:ln>
          </p:spPr>
        </p:cxnSp>
        <p:sp>
          <p:nvSpPr>
            <p:cNvPr id="13" name="AutoShape 15"/>
            <p:cNvSpPr>
              <a:spLocks noChangeArrowheads="1"/>
            </p:cNvSpPr>
            <p:nvPr/>
          </p:nvSpPr>
          <p:spPr bwMode="gray">
            <a:xfrm flipH="1">
              <a:off x="2004811" y="4011612"/>
              <a:ext cx="6497483" cy="1066799"/>
            </a:xfrm>
            <a:prstGeom prst="homePlate">
              <a:avLst>
                <a:gd name="adj" fmla="val 42204"/>
              </a:avLst>
            </a:prstGeom>
            <a:gradFill rotWithShape="1">
              <a:gsLst>
                <a:gs pos="0">
                  <a:srgbClr val="92D365"/>
                </a:gs>
                <a:gs pos="100000">
                  <a:srgbClr val="CCFF99"/>
                </a:gs>
              </a:gsLst>
              <a:lin ang="0" scaled="1"/>
            </a:gradFill>
            <a:ln w="9525">
              <a:miter lim="800000"/>
              <a:headEnd/>
              <a:tailEnd/>
            </a:ln>
            <a:scene3d>
              <a:camera prst="legacyObliqueTopRight"/>
              <a:lightRig rig="legacyFlat3" dir="b"/>
            </a:scene3d>
            <a:sp3d extrusionH="430200" prstMaterial="legacyMatte">
              <a:bevelT w="13500" h="13500" prst="angle"/>
              <a:bevelB w="13500" h="13500" prst="angle"/>
              <a:extrusionClr>
                <a:srgbClr val="92D365"/>
              </a:extrusionClr>
            </a:sp3d>
          </p:spPr>
          <p:txBody>
            <a:bodyPr wrap="none" anchor="ctr">
              <a:flatTx/>
            </a:bodyPr>
            <a:lstStyle/>
            <a:p>
              <a:pPr latinLnBrk="0"/>
              <a:endParaRPr kumimoji="0" lang="ko-KR" altLang="en-US"/>
            </a:p>
          </p:txBody>
        </p:sp>
        <p:sp>
          <p:nvSpPr>
            <p:cNvPr id="15" name="Text Box 17"/>
            <p:cNvSpPr txBox="1">
              <a:spLocks noChangeArrowheads="1"/>
            </p:cNvSpPr>
            <p:nvPr/>
          </p:nvSpPr>
          <p:spPr bwMode="gray">
            <a:xfrm>
              <a:off x="2045187" y="2456587"/>
              <a:ext cx="1332217" cy="523436"/>
            </a:xfrm>
            <a:prstGeom prst="rect">
              <a:avLst/>
            </a:prstGeom>
            <a:noFill/>
            <a:ln w="9525">
              <a:noFill/>
              <a:miter lim="800000"/>
              <a:headEnd/>
              <a:tailEnd/>
            </a:ln>
            <a:effectLst/>
          </p:spPr>
          <p:txBody>
            <a:bodyPr wrap="none">
              <a:spAutoFit/>
            </a:bodyPr>
            <a:lstStyle/>
            <a:p>
              <a:pPr latinLnBrk="0">
                <a:defRPr/>
              </a:pPr>
              <a:r>
                <a:rPr kumimoji="0" lang="en-US" altLang="ko-KR" sz="2400" b="1" dirty="0">
                  <a:solidFill>
                    <a:srgbClr val="0099FF"/>
                  </a:solidFill>
                  <a:latin typeface="Verdana" pitchFamily="34" charset="0"/>
                  <a:ea typeface="굴림" charset="-127"/>
                </a:rPr>
                <a:t>2 way</a:t>
              </a:r>
            </a:p>
          </p:txBody>
        </p:sp>
        <p:sp>
          <p:nvSpPr>
            <p:cNvPr id="27" name="Oval 19"/>
            <p:cNvSpPr>
              <a:spLocks noChangeArrowheads="1"/>
            </p:cNvSpPr>
            <p:nvPr/>
          </p:nvSpPr>
          <p:spPr bwMode="gray">
            <a:xfrm>
              <a:off x="2542722" y="3360692"/>
              <a:ext cx="228600" cy="228600"/>
            </a:xfrm>
            <a:prstGeom prst="ellipse">
              <a:avLst/>
            </a:prstGeom>
            <a:gradFill rotWithShape="1">
              <a:gsLst>
                <a:gs pos="0">
                  <a:srgbClr val="3399FF"/>
                </a:gs>
                <a:gs pos="100000">
                  <a:srgbClr val="184776"/>
                </a:gs>
              </a:gsLst>
              <a:lin ang="5400000" scaled="1"/>
            </a:gradFill>
            <a:ln w="9525">
              <a:noFill/>
              <a:round/>
              <a:headEnd/>
              <a:tailEnd/>
            </a:ln>
          </p:spPr>
          <p:txBody>
            <a:bodyPr wrap="none" anchor="ctr"/>
            <a:lstStyle/>
            <a:p>
              <a:pPr latinLnBrk="0"/>
              <a:endParaRPr kumimoji="0" lang="ko-KR" altLang="en-US"/>
            </a:p>
          </p:txBody>
        </p:sp>
        <p:cxnSp>
          <p:nvCxnSpPr>
            <p:cNvPr id="17" name="AutoShape 21"/>
            <p:cNvCxnSpPr>
              <a:cxnSpLocks noChangeShapeType="1"/>
            </p:cNvCxnSpPr>
            <p:nvPr/>
          </p:nvCxnSpPr>
          <p:spPr bwMode="gray">
            <a:xfrm flipH="1">
              <a:off x="2674139" y="3048267"/>
              <a:ext cx="218952" cy="319910"/>
            </a:xfrm>
            <a:prstGeom prst="straightConnector1">
              <a:avLst/>
            </a:prstGeom>
            <a:noFill/>
            <a:ln w="38100" cap="rnd">
              <a:solidFill>
                <a:srgbClr val="86CEF6"/>
              </a:solidFill>
              <a:prstDash val="sysDot"/>
              <a:round/>
              <a:headEnd/>
              <a:tailEnd/>
            </a:ln>
          </p:spPr>
        </p:cxnSp>
        <p:sp>
          <p:nvSpPr>
            <p:cNvPr id="18" name="AutoShape 22"/>
            <p:cNvSpPr>
              <a:spLocks noChangeArrowheads="1"/>
            </p:cNvSpPr>
            <p:nvPr/>
          </p:nvSpPr>
          <p:spPr bwMode="gray">
            <a:xfrm flipH="1">
              <a:off x="2905038" y="2796777"/>
              <a:ext cx="5600703" cy="1066800"/>
            </a:xfrm>
            <a:prstGeom prst="homePlate">
              <a:avLst>
                <a:gd name="adj" fmla="val 39083"/>
              </a:avLst>
            </a:prstGeom>
            <a:gradFill rotWithShape="1">
              <a:gsLst>
                <a:gs pos="0">
                  <a:srgbClr val="5491D4"/>
                </a:gs>
                <a:gs pos="100000">
                  <a:srgbClr val="99CCFF"/>
                </a:gs>
              </a:gsLst>
              <a:lin ang="0" scaled="1"/>
            </a:gradFill>
            <a:ln w="9525">
              <a:miter lim="800000"/>
              <a:headEnd/>
              <a:tailEnd/>
            </a:ln>
            <a:scene3d>
              <a:camera prst="legacyObliqueTopRight"/>
              <a:lightRig rig="legacyFlat3" dir="b"/>
            </a:scene3d>
            <a:sp3d extrusionH="430200" prstMaterial="legacyMatte">
              <a:bevelT w="13500" h="13500" prst="angle"/>
              <a:bevelB w="13500" h="13500" prst="angle"/>
              <a:extrusionClr>
                <a:srgbClr val="5491D4"/>
              </a:extrusionClr>
            </a:sp3d>
          </p:spPr>
          <p:txBody>
            <a:bodyPr wrap="none" anchor="ctr">
              <a:flatTx/>
            </a:bodyPr>
            <a:lstStyle/>
            <a:p>
              <a:pPr latinLnBrk="0"/>
              <a:endParaRPr kumimoji="0" lang="ko-KR" altLang="en-US"/>
            </a:p>
          </p:txBody>
        </p:sp>
        <p:sp>
          <p:nvSpPr>
            <p:cNvPr id="20" name="Text Box 24"/>
            <p:cNvSpPr txBox="1">
              <a:spLocks noChangeArrowheads="1"/>
            </p:cNvSpPr>
            <p:nvPr/>
          </p:nvSpPr>
          <p:spPr bwMode="gray">
            <a:xfrm>
              <a:off x="2884814" y="1243656"/>
              <a:ext cx="1332217" cy="523436"/>
            </a:xfrm>
            <a:prstGeom prst="rect">
              <a:avLst/>
            </a:prstGeom>
            <a:noFill/>
            <a:ln w="9525">
              <a:noFill/>
              <a:miter lim="800000"/>
              <a:headEnd/>
              <a:tailEnd/>
            </a:ln>
            <a:effectLst/>
          </p:spPr>
          <p:txBody>
            <a:bodyPr wrap="none">
              <a:spAutoFit/>
            </a:bodyPr>
            <a:lstStyle/>
            <a:p>
              <a:pPr latinLnBrk="0">
                <a:defRPr/>
              </a:pPr>
              <a:r>
                <a:rPr kumimoji="0" lang="en-US" altLang="ko-KR" sz="2400" b="1" dirty="0">
                  <a:solidFill>
                    <a:srgbClr val="FF6600"/>
                  </a:solidFill>
                  <a:latin typeface="Verdana" pitchFamily="34" charset="0"/>
                  <a:ea typeface="굴림" charset="-127"/>
                </a:rPr>
                <a:t>1 way</a:t>
              </a:r>
            </a:p>
          </p:txBody>
        </p:sp>
        <p:sp>
          <p:nvSpPr>
            <p:cNvPr id="25" name="Oval 26"/>
            <p:cNvSpPr>
              <a:spLocks noChangeArrowheads="1"/>
            </p:cNvSpPr>
            <p:nvPr/>
          </p:nvSpPr>
          <p:spPr bwMode="gray">
            <a:xfrm>
              <a:off x="3340687" y="2156848"/>
              <a:ext cx="228600" cy="228600"/>
            </a:xfrm>
            <a:prstGeom prst="ellipse">
              <a:avLst/>
            </a:prstGeom>
            <a:gradFill rotWithShape="1">
              <a:gsLst>
                <a:gs pos="0">
                  <a:srgbClr val="FF6600"/>
                </a:gs>
                <a:gs pos="100000">
                  <a:srgbClr val="762F00"/>
                </a:gs>
              </a:gsLst>
              <a:lin ang="5400000" scaled="1"/>
            </a:gradFill>
            <a:ln w="9525">
              <a:noFill/>
              <a:round/>
              <a:headEnd/>
              <a:tailEnd/>
            </a:ln>
          </p:spPr>
          <p:txBody>
            <a:bodyPr wrap="none" anchor="ctr"/>
            <a:lstStyle/>
            <a:p>
              <a:pPr latinLnBrk="0"/>
              <a:endParaRPr kumimoji="0" lang="ko-KR" altLang="en-US"/>
            </a:p>
          </p:txBody>
        </p:sp>
        <p:cxnSp>
          <p:nvCxnSpPr>
            <p:cNvPr id="22" name="AutoShape 28"/>
            <p:cNvCxnSpPr>
              <a:cxnSpLocks noChangeShapeType="1"/>
            </p:cNvCxnSpPr>
            <p:nvPr/>
          </p:nvCxnSpPr>
          <p:spPr bwMode="gray">
            <a:xfrm flipH="1">
              <a:off x="3492756" y="1767006"/>
              <a:ext cx="278544" cy="419185"/>
            </a:xfrm>
            <a:prstGeom prst="straightConnector1">
              <a:avLst/>
            </a:prstGeom>
            <a:noFill/>
            <a:ln w="38100" cap="rnd">
              <a:solidFill>
                <a:srgbClr val="B67FF3"/>
              </a:solidFill>
              <a:prstDash val="sysDot"/>
              <a:round/>
              <a:headEnd/>
              <a:tailEnd/>
            </a:ln>
          </p:spPr>
        </p:cxnSp>
        <p:sp>
          <p:nvSpPr>
            <p:cNvPr id="23" name="AutoShape 29"/>
            <p:cNvSpPr>
              <a:spLocks noChangeArrowheads="1"/>
            </p:cNvSpPr>
            <p:nvPr/>
          </p:nvSpPr>
          <p:spPr bwMode="gray">
            <a:xfrm flipH="1">
              <a:off x="3754765" y="1568365"/>
              <a:ext cx="4727579" cy="1066800"/>
            </a:xfrm>
            <a:prstGeom prst="homePlate">
              <a:avLst>
                <a:gd name="adj" fmla="val 37730"/>
              </a:avLst>
            </a:prstGeom>
            <a:gradFill rotWithShape="1">
              <a:gsLst>
                <a:gs pos="0">
                  <a:srgbClr val="FF9933"/>
                </a:gs>
                <a:gs pos="100000">
                  <a:srgbClr val="FFCC66"/>
                </a:gs>
              </a:gsLst>
              <a:lin ang="0" scaled="1"/>
            </a:gradFill>
            <a:ln w="9525">
              <a:miter lim="800000"/>
              <a:headEnd/>
              <a:tailEnd/>
            </a:ln>
            <a:scene3d>
              <a:camera prst="legacyObliqueTopRight"/>
              <a:lightRig rig="legacyFlat3" dir="b"/>
            </a:scene3d>
            <a:sp3d extrusionH="430200" prstMaterial="legacyMatte">
              <a:bevelT w="13500" h="13500" prst="angle"/>
              <a:bevelB w="13500" h="13500" prst="angle"/>
              <a:extrusionClr>
                <a:srgbClr val="FF9933"/>
              </a:extrusionClr>
            </a:sp3d>
          </p:spPr>
          <p:txBody>
            <a:bodyPr wrap="none" anchor="ctr">
              <a:flatTx/>
            </a:bodyPr>
            <a:lstStyle/>
            <a:p>
              <a:pPr latinLnBrk="0"/>
              <a:endParaRPr kumimoji="0" lang="ko-KR" altLang="en-US"/>
            </a:p>
          </p:txBody>
        </p:sp>
        <p:sp>
          <p:nvSpPr>
            <p:cNvPr id="24" name="Text Box 30"/>
            <p:cNvSpPr txBox="1">
              <a:spLocks noChangeArrowheads="1"/>
            </p:cNvSpPr>
            <p:nvPr/>
          </p:nvSpPr>
          <p:spPr bwMode="gray">
            <a:xfrm>
              <a:off x="5261889" y="1765829"/>
              <a:ext cx="3735250" cy="523436"/>
            </a:xfrm>
            <a:prstGeom prst="rect">
              <a:avLst/>
            </a:prstGeom>
            <a:noFill/>
            <a:ln w="9525">
              <a:noFill/>
              <a:miter lim="800000"/>
              <a:headEnd/>
              <a:tailEnd/>
            </a:ln>
          </p:spPr>
          <p:txBody>
            <a:bodyPr wrap="square">
              <a:spAutoFit/>
            </a:bodyPr>
            <a:lstStyle/>
            <a:p>
              <a:pPr latinLnBrk="0"/>
              <a:r>
                <a:rPr lang="en-US" altLang="ko-KR" sz="2400" dirty="0" smtClean="0">
                  <a:solidFill>
                    <a:srgbClr val="000000"/>
                  </a:solidFill>
                  <a:latin typeface="+mj-lt"/>
                </a:rPr>
                <a:t>Cleansing</a:t>
              </a:r>
              <a:endParaRPr kumimoji="0" lang="en-US" altLang="ko-KR" sz="3200" dirty="0">
                <a:solidFill>
                  <a:srgbClr val="000000"/>
                </a:solidFill>
                <a:latin typeface="+mj-lt"/>
              </a:endParaRPr>
            </a:p>
          </p:txBody>
        </p:sp>
        <p:sp>
          <p:nvSpPr>
            <p:cNvPr id="26" name="Text Box 30"/>
            <p:cNvSpPr txBox="1">
              <a:spLocks noChangeArrowheads="1"/>
            </p:cNvSpPr>
            <p:nvPr/>
          </p:nvSpPr>
          <p:spPr bwMode="gray">
            <a:xfrm>
              <a:off x="3651800" y="2985460"/>
              <a:ext cx="4807084" cy="523436"/>
            </a:xfrm>
            <a:prstGeom prst="rect">
              <a:avLst/>
            </a:prstGeom>
            <a:noFill/>
            <a:ln w="9525">
              <a:noFill/>
              <a:miter lim="800000"/>
              <a:headEnd/>
              <a:tailEnd/>
            </a:ln>
          </p:spPr>
          <p:txBody>
            <a:bodyPr wrap="square">
              <a:spAutoFit/>
            </a:bodyPr>
            <a:lstStyle/>
            <a:p>
              <a:pPr latinLnBrk="0"/>
              <a:r>
                <a:rPr lang="en-US" altLang="ko-KR" sz="2400" dirty="0" smtClean="0">
                  <a:solidFill>
                    <a:srgbClr val="000000"/>
                  </a:solidFill>
                  <a:latin typeface="+mj-lt"/>
                </a:rPr>
                <a:t>Apply solutions &amp; ampoules</a:t>
              </a:r>
              <a:endParaRPr kumimoji="0" lang="en-US" altLang="ko-KR" sz="3200" dirty="0">
                <a:solidFill>
                  <a:srgbClr val="000000"/>
                </a:solidFill>
                <a:latin typeface="+mj-lt"/>
              </a:endParaRPr>
            </a:p>
          </p:txBody>
        </p:sp>
        <p:sp>
          <p:nvSpPr>
            <p:cNvPr id="28" name="Text Box 30"/>
            <p:cNvSpPr txBox="1">
              <a:spLocks noChangeArrowheads="1"/>
            </p:cNvSpPr>
            <p:nvPr/>
          </p:nvSpPr>
          <p:spPr bwMode="gray">
            <a:xfrm>
              <a:off x="2383169" y="4291212"/>
              <a:ext cx="6846244" cy="523436"/>
            </a:xfrm>
            <a:prstGeom prst="rect">
              <a:avLst/>
            </a:prstGeom>
            <a:noFill/>
            <a:ln w="9525">
              <a:noFill/>
              <a:miter lim="800000"/>
              <a:headEnd/>
              <a:tailEnd/>
            </a:ln>
          </p:spPr>
          <p:txBody>
            <a:bodyPr wrap="square">
              <a:spAutoFit/>
            </a:bodyPr>
            <a:lstStyle/>
            <a:p>
              <a:pPr latinLnBrk="0"/>
              <a:r>
                <a:rPr lang="en-US" altLang="ko-KR" sz="2400" dirty="0" smtClean="0">
                  <a:solidFill>
                    <a:srgbClr val="000000"/>
                  </a:solidFill>
                  <a:latin typeface="+mj-lt"/>
                </a:rPr>
                <a:t>Apply Cream Mask (20~40 minutes)</a:t>
              </a:r>
              <a:endParaRPr kumimoji="0" lang="en-US" altLang="ko-KR" sz="3200" dirty="0">
                <a:solidFill>
                  <a:srgbClr val="000000"/>
                </a:solidFill>
                <a:latin typeface="+mj-lt"/>
              </a:endParaRPr>
            </a:p>
          </p:txBody>
        </p:sp>
        <p:sp>
          <p:nvSpPr>
            <p:cNvPr id="30" name="Text Box 30"/>
            <p:cNvSpPr txBox="1">
              <a:spLocks noChangeArrowheads="1"/>
            </p:cNvSpPr>
            <p:nvPr/>
          </p:nvSpPr>
          <p:spPr bwMode="gray">
            <a:xfrm>
              <a:off x="1500964" y="5482110"/>
              <a:ext cx="7500218" cy="523436"/>
            </a:xfrm>
            <a:prstGeom prst="rect">
              <a:avLst/>
            </a:prstGeom>
            <a:noFill/>
            <a:ln w="9525">
              <a:noFill/>
              <a:miter lim="800000"/>
              <a:headEnd/>
              <a:tailEnd/>
            </a:ln>
          </p:spPr>
          <p:txBody>
            <a:bodyPr wrap="square">
              <a:spAutoFit/>
            </a:bodyPr>
            <a:lstStyle/>
            <a:p>
              <a:pPr latinLnBrk="0"/>
              <a:r>
                <a:rPr lang="en-US" altLang="ko-KR" sz="2400" dirty="0" smtClean="0">
                  <a:solidFill>
                    <a:srgbClr val="000000"/>
                  </a:solidFill>
                  <a:latin typeface="+mj-lt"/>
                </a:rPr>
                <a:t>Remove Cream Mask and trim with serum or cream</a:t>
              </a:r>
              <a:endParaRPr kumimoji="0" lang="en-US" altLang="ko-KR" sz="3200" dirty="0">
                <a:solidFill>
                  <a:srgbClr val="000000"/>
                </a:solidFill>
                <a:latin typeface="+mj-lt"/>
              </a:endParaRPr>
            </a:p>
          </p:txBody>
        </p:sp>
      </p:grpSp>
    </p:spTree>
    <p:extLst>
      <p:ext uri="{BB962C8B-B14F-4D97-AF65-F5344CB8AC3E}">
        <p14:creationId xmlns:p14="http://schemas.microsoft.com/office/powerpoint/2010/main" xmlns="" val="40573092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8" name="Rectangle 2"/>
          <p:cNvSpPr>
            <a:spLocks noGrp="1" noChangeArrowheads="1"/>
          </p:cNvSpPr>
          <p:nvPr>
            <p:ph type="title" idx="4294967295"/>
          </p:nvPr>
        </p:nvSpPr>
        <p:spPr>
          <a:xfrm>
            <a:off x="1043188" y="1262133"/>
            <a:ext cx="6386311" cy="403069"/>
          </a:xfrm>
        </p:spPr>
        <p:txBody>
          <a:bodyPr>
            <a:noAutofit/>
          </a:bodyPr>
          <a:lstStyle/>
          <a:p>
            <a:r>
              <a:rPr lang="en-US" altLang="ko-KR" sz="2800" dirty="0" smtClean="0">
                <a:ea typeface="굴림" pitchFamily="50" charset="-127"/>
              </a:rPr>
              <a:t>Step 1- CLEANSING</a:t>
            </a:r>
          </a:p>
        </p:txBody>
      </p:sp>
      <p:sp>
        <p:nvSpPr>
          <p:cNvPr id="3" name="제목 1"/>
          <p:cNvSpPr txBox="1">
            <a:spLocks/>
          </p:cNvSpPr>
          <p:nvPr/>
        </p:nvSpPr>
        <p:spPr>
          <a:xfrm>
            <a:off x="609600" y="704088"/>
            <a:ext cx="10972800" cy="828498"/>
          </a:xfrm>
          <a:prstGeom prst="rect">
            <a:avLst/>
          </a:prstGeom>
        </p:spPr>
        <p:txBody>
          <a:bodyPr anchor="ctr"/>
          <a:lstStyle/>
          <a:p>
            <a:pPr marL="0" marR="0" lvl="0" indent="0" algn="r" defTabSz="914400" rtl="0" eaLnBrk="1" fontAlgn="auto" latinLnBrk="1" hangingPunct="1">
              <a:lnSpc>
                <a:spcPct val="100000"/>
              </a:lnSpc>
              <a:spcBef>
                <a:spcPct val="0"/>
              </a:spcBef>
              <a:spcAft>
                <a:spcPts val="0"/>
              </a:spcAft>
              <a:buClrTx/>
              <a:buSzTx/>
              <a:buFontTx/>
              <a:buNone/>
              <a:tabLst/>
              <a:defRPr/>
            </a:pPr>
            <a:r>
              <a:rPr kumimoji="0" lang="en-US" altLang="ko-KR" sz="4000" b="0" i="0" u="none" strike="noStrike" kern="1200" cap="none" spc="0" normalizeH="0" baseline="0" noProof="0" dirty="0" smtClean="0">
                <a:ln>
                  <a:noFill/>
                </a:ln>
                <a:solidFill>
                  <a:schemeClr val="tx1">
                    <a:lumMod val="95000"/>
                    <a:lumOff val="5000"/>
                  </a:schemeClr>
                </a:solidFill>
                <a:effectLst/>
                <a:uLnTx/>
                <a:uFillTx/>
                <a:latin typeface="+mj-lt"/>
                <a:ea typeface="+mj-ea"/>
                <a:cs typeface="+mj-cs"/>
              </a:rPr>
              <a:t>HOW TO USE</a:t>
            </a:r>
            <a:endParaRPr kumimoji="0" lang="ko-KR" altLang="en-US" sz="4000" b="0" i="0" u="none" strike="noStrike" kern="1200" cap="none" spc="0" normalizeH="0" baseline="0" noProof="0" dirty="0">
              <a:ln>
                <a:noFill/>
              </a:ln>
              <a:solidFill>
                <a:schemeClr val="tx1">
                  <a:lumMod val="95000"/>
                  <a:lumOff val="5000"/>
                </a:schemeClr>
              </a:solidFill>
              <a:effectLst/>
              <a:uLnTx/>
              <a:uFillTx/>
              <a:latin typeface="+mj-lt"/>
              <a:ea typeface="+mj-ea"/>
              <a:cs typeface="+mj-cs"/>
            </a:endParaRPr>
          </a:p>
        </p:txBody>
      </p:sp>
      <p:pic>
        <p:nvPicPr>
          <p:cNvPr id="4" name="그림 3" descr="333.PNG"/>
          <p:cNvPicPr/>
          <p:nvPr/>
        </p:nvPicPr>
        <p:blipFill>
          <a:blip r:embed="rId2" cstate="print"/>
          <a:srcRect l="2898" t="12459" r="78399" b="31274"/>
          <a:stretch>
            <a:fillRect/>
          </a:stretch>
        </p:blipFill>
        <p:spPr>
          <a:xfrm>
            <a:off x="1751524" y="1970466"/>
            <a:ext cx="3554572" cy="3953815"/>
          </a:xfrm>
          <a:prstGeom prst="rect">
            <a:avLst/>
          </a:prstGeom>
        </p:spPr>
      </p:pic>
      <p:sp>
        <p:nvSpPr>
          <p:cNvPr id="5" name="Text Box 30"/>
          <p:cNvSpPr txBox="1">
            <a:spLocks noChangeArrowheads="1"/>
          </p:cNvSpPr>
          <p:nvPr/>
        </p:nvSpPr>
        <p:spPr bwMode="gray">
          <a:xfrm>
            <a:off x="5380370" y="4807095"/>
            <a:ext cx="5824250" cy="830997"/>
          </a:xfrm>
          <a:prstGeom prst="rect">
            <a:avLst/>
          </a:prstGeom>
          <a:noFill/>
          <a:ln w="9525">
            <a:noFill/>
            <a:miter lim="800000"/>
            <a:headEnd/>
            <a:tailEnd/>
          </a:ln>
        </p:spPr>
        <p:txBody>
          <a:bodyPr wrap="square">
            <a:spAutoFit/>
          </a:bodyPr>
          <a:lstStyle/>
          <a:p>
            <a:pPr latinLnBrk="0"/>
            <a:r>
              <a:rPr lang="en-US" altLang="ko-KR" sz="2400" dirty="0" smtClean="0">
                <a:solidFill>
                  <a:srgbClr val="000000"/>
                </a:solidFill>
                <a:latin typeface="+mj-lt"/>
              </a:rPr>
              <a:t>Clean and wash your face with toner after cleansing your face.</a:t>
            </a:r>
            <a:endParaRPr kumimoji="0" lang="en-US" altLang="ko-KR" sz="3200" dirty="0">
              <a:solidFill>
                <a:srgbClr val="000000"/>
              </a:solidFill>
              <a:latin typeface="+mj-lt"/>
            </a:endParaRPr>
          </a:p>
        </p:txBody>
      </p:sp>
    </p:spTree>
    <p:extLst>
      <p:ext uri="{BB962C8B-B14F-4D97-AF65-F5344CB8AC3E}">
        <p14:creationId xmlns="" xmlns:p14="http://schemas.microsoft.com/office/powerpoint/2010/main" val="72106130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1"/>
          <p:cNvSpPr txBox="1">
            <a:spLocks/>
          </p:cNvSpPr>
          <p:nvPr/>
        </p:nvSpPr>
        <p:spPr>
          <a:xfrm>
            <a:off x="609600" y="704088"/>
            <a:ext cx="10972800" cy="828498"/>
          </a:xfrm>
          <a:prstGeom prst="rect">
            <a:avLst/>
          </a:prstGeom>
        </p:spPr>
        <p:txBody>
          <a:bodyPr anchor="ctr"/>
          <a:lstStyle/>
          <a:p>
            <a:pPr marL="0" marR="0" lvl="0" indent="0" algn="r" defTabSz="914400" rtl="0" eaLnBrk="1" fontAlgn="auto" latinLnBrk="1" hangingPunct="1">
              <a:lnSpc>
                <a:spcPct val="100000"/>
              </a:lnSpc>
              <a:spcBef>
                <a:spcPct val="0"/>
              </a:spcBef>
              <a:spcAft>
                <a:spcPts val="0"/>
              </a:spcAft>
              <a:buClrTx/>
              <a:buSzTx/>
              <a:buFontTx/>
              <a:buNone/>
              <a:tabLst/>
              <a:defRPr/>
            </a:pPr>
            <a:r>
              <a:rPr kumimoji="0" lang="en-US" altLang="ko-KR" sz="4000" b="0" i="0" u="none" strike="noStrike" kern="1200" cap="none" spc="0" normalizeH="0" baseline="0" noProof="0" dirty="0" smtClean="0">
                <a:ln>
                  <a:noFill/>
                </a:ln>
                <a:solidFill>
                  <a:schemeClr val="tx1">
                    <a:lumMod val="95000"/>
                    <a:lumOff val="5000"/>
                  </a:schemeClr>
                </a:solidFill>
                <a:effectLst/>
                <a:uLnTx/>
                <a:uFillTx/>
                <a:latin typeface="+mj-lt"/>
                <a:ea typeface="+mj-ea"/>
                <a:cs typeface="+mj-cs"/>
              </a:rPr>
              <a:t>HOW TO USE</a:t>
            </a:r>
            <a:endParaRPr kumimoji="0" lang="ko-KR" altLang="en-US" sz="4000" b="0" i="0" u="none" strike="noStrike" kern="1200" cap="none" spc="0" normalizeH="0" baseline="0" noProof="0" dirty="0">
              <a:ln>
                <a:noFill/>
              </a:ln>
              <a:solidFill>
                <a:schemeClr val="tx1">
                  <a:lumMod val="95000"/>
                  <a:lumOff val="5000"/>
                </a:schemeClr>
              </a:solidFill>
              <a:effectLst/>
              <a:uLnTx/>
              <a:uFillTx/>
              <a:latin typeface="+mj-lt"/>
              <a:ea typeface="+mj-ea"/>
              <a:cs typeface="+mj-cs"/>
            </a:endParaRPr>
          </a:p>
        </p:txBody>
      </p:sp>
      <p:sp>
        <p:nvSpPr>
          <p:cNvPr id="4" name="Rectangle 2"/>
          <p:cNvSpPr txBox="1">
            <a:spLocks noChangeArrowheads="1"/>
          </p:cNvSpPr>
          <p:nvPr/>
        </p:nvSpPr>
        <p:spPr>
          <a:xfrm>
            <a:off x="1043188" y="1262133"/>
            <a:ext cx="6386311" cy="403069"/>
          </a:xfrm>
          <a:prstGeom prst="rect">
            <a:avLst/>
          </a:prstGeom>
        </p:spPr>
        <p:txBody>
          <a:bodyPr vert="horz" lIns="0" rIns="0" bIns="0" anchor="b">
            <a:noAutofit/>
          </a:bodyPr>
          <a:lstStyle/>
          <a:p>
            <a:pPr lvl="0">
              <a:spcBef>
                <a:spcPct val="0"/>
              </a:spcBef>
            </a:pPr>
            <a:r>
              <a:rPr lang="en-US" altLang="ko-KR" sz="2800" dirty="0" smtClean="0">
                <a:solidFill>
                  <a:schemeClr val="tx2"/>
                </a:solidFill>
                <a:latin typeface="+mj-lt"/>
                <a:ea typeface="굴림" pitchFamily="50" charset="-127"/>
                <a:cs typeface="+mj-cs"/>
              </a:rPr>
              <a:t>Step 2- Solution &amp; Ample Apply</a:t>
            </a:r>
          </a:p>
        </p:txBody>
      </p:sp>
      <p:pic>
        <p:nvPicPr>
          <p:cNvPr id="5" name="그림 4" descr="333.PNG"/>
          <p:cNvPicPr/>
          <p:nvPr/>
        </p:nvPicPr>
        <p:blipFill>
          <a:blip r:embed="rId2" cstate="print"/>
          <a:srcRect l="22136" t="13305" r="59602" b="32122"/>
          <a:stretch>
            <a:fillRect/>
          </a:stretch>
        </p:blipFill>
        <p:spPr>
          <a:xfrm>
            <a:off x="1777277" y="1983346"/>
            <a:ext cx="3567455" cy="4043968"/>
          </a:xfrm>
          <a:prstGeom prst="rect">
            <a:avLst/>
          </a:prstGeom>
        </p:spPr>
      </p:pic>
      <p:sp>
        <p:nvSpPr>
          <p:cNvPr id="6" name="Text Box 30"/>
          <p:cNvSpPr txBox="1">
            <a:spLocks noChangeArrowheads="1"/>
          </p:cNvSpPr>
          <p:nvPr/>
        </p:nvSpPr>
        <p:spPr bwMode="gray">
          <a:xfrm>
            <a:off x="5380369" y="4807095"/>
            <a:ext cx="6468193" cy="830997"/>
          </a:xfrm>
          <a:prstGeom prst="rect">
            <a:avLst/>
          </a:prstGeom>
          <a:noFill/>
          <a:ln w="9525">
            <a:noFill/>
            <a:miter lim="800000"/>
            <a:headEnd/>
            <a:tailEnd/>
          </a:ln>
        </p:spPr>
        <p:txBody>
          <a:bodyPr wrap="square">
            <a:spAutoFit/>
          </a:bodyPr>
          <a:lstStyle/>
          <a:p>
            <a:pPr latinLnBrk="0"/>
            <a:r>
              <a:rPr lang="en-US" altLang="ko-KR" sz="2400" dirty="0" smtClean="0">
                <a:solidFill>
                  <a:srgbClr val="000000"/>
                </a:solidFill>
                <a:latin typeface="+mj-lt"/>
              </a:rPr>
              <a:t>Rub enough ampoules or functional products to your face and neck in advance.</a:t>
            </a:r>
            <a:endParaRPr kumimoji="0" lang="en-US" altLang="ko-KR" sz="3200" dirty="0">
              <a:solidFill>
                <a:srgbClr val="000000"/>
              </a:solidFill>
              <a:latin typeface="+mj-lt"/>
            </a:endParaRPr>
          </a:p>
        </p:txBody>
      </p:sp>
    </p:spTree>
    <p:extLst>
      <p:ext uri="{BB962C8B-B14F-4D97-AF65-F5344CB8AC3E}">
        <p14:creationId xmlns="" xmlns:p14="http://schemas.microsoft.com/office/powerpoint/2010/main" val="7210613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1"/>
          <p:cNvSpPr txBox="1">
            <a:spLocks/>
          </p:cNvSpPr>
          <p:nvPr/>
        </p:nvSpPr>
        <p:spPr>
          <a:xfrm>
            <a:off x="609600" y="704088"/>
            <a:ext cx="10972800" cy="828498"/>
          </a:xfrm>
          <a:prstGeom prst="rect">
            <a:avLst/>
          </a:prstGeom>
        </p:spPr>
        <p:txBody>
          <a:bodyPr anchor="ctr"/>
          <a:lstStyle/>
          <a:p>
            <a:pPr marL="0" marR="0" lvl="0" indent="0" algn="r" defTabSz="914400" rtl="0" eaLnBrk="1" fontAlgn="auto" latinLnBrk="1" hangingPunct="1">
              <a:lnSpc>
                <a:spcPct val="100000"/>
              </a:lnSpc>
              <a:spcBef>
                <a:spcPct val="0"/>
              </a:spcBef>
              <a:spcAft>
                <a:spcPts val="0"/>
              </a:spcAft>
              <a:buClrTx/>
              <a:buSzTx/>
              <a:buFontTx/>
              <a:buNone/>
              <a:tabLst/>
              <a:defRPr/>
            </a:pPr>
            <a:r>
              <a:rPr kumimoji="0" lang="en-US" altLang="ko-KR" sz="4000" b="0" i="0" u="none" strike="noStrike" kern="1200" cap="none" spc="0" normalizeH="0" baseline="0" noProof="0" dirty="0" smtClean="0">
                <a:ln>
                  <a:noFill/>
                </a:ln>
                <a:solidFill>
                  <a:schemeClr val="tx1">
                    <a:lumMod val="95000"/>
                    <a:lumOff val="5000"/>
                  </a:schemeClr>
                </a:solidFill>
                <a:effectLst/>
                <a:uLnTx/>
                <a:uFillTx/>
                <a:latin typeface="+mj-lt"/>
                <a:ea typeface="+mj-ea"/>
                <a:cs typeface="+mj-cs"/>
              </a:rPr>
              <a:t>HOW TO USE</a:t>
            </a:r>
            <a:endParaRPr kumimoji="0" lang="ko-KR" altLang="en-US" sz="4000" b="0" i="0" u="none" strike="noStrike" kern="1200" cap="none" spc="0" normalizeH="0" baseline="0" noProof="0" dirty="0">
              <a:ln>
                <a:noFill/>
              </a:ln>
              <a:solidFill>
                <a:schemeClr val="tx1">
                  <a:lumMod val="95000"/>
                  <a:lumOff val="5000"/>
                </a:schemeClr>
              </a:solidFill>
              <a:effectLst/>
              <a:uLnTx/>
              <a:uFillTx/>
              <a:latin typeface="+mj-lt"/>
              <a:ea typeface="+mj-ea"/>
              <a:cs typeface="+mj-cs"/>
            </a:endParaRPr>
          </a:p>
        </p:txBody>
      </p:sp>
      <p:sp>
        <p:nvSpPr>
          <p:cNvPr id="4" name="Rectangle 2"/>
          <p:cNvSpPr txBox="1">
            <a:spLocks noChangeArrowheads="1"/>
          </p:cNvSpPr>
          <p:nvPr/>
        </p:nvSpPr>
        <p:spPr>
          <a:xfrm>
            <a:off x="1043188" y="1262133"/>
            <a:ext cx="6386311" cy="403069"/>
          </a:xfrm>
          <a:prstGeom prst="rect">
            <a:avLst/>
          </a:prstGeom>
        </p:spPr>
        <p:txBody>
          <a:bodyPr vert="horz" lIns="0" rIns="0" bIns="0" anchor="b">
            <a:noAutofit/>
          </a:bodyPr>
          <a:lstStyle/>
          <a:p>
            <a:pPr lvl="0">
              <a:spcBef>
                <a:spcPct val="0"/>
              </a:spcBef>
            </a:pPr>
            <a:r>
              <a:rPr lang="en-US" altLang="ko-KR" sz="2800" dirty="0" smtClean="0">
                <a:solidFill>
                  <a:schemeClr val="tx2"/>
                </a:solidFill>
                <a:latin typeface="+mj-lt"/>
                <a:ea typeface="굴림" pitchFamily="50" charset="-127"/>
                <a:cs typeface="+mj-cs"/>
              </a:rPr>
              <a:t>Step 3- Cream Modeling Apply</a:t>
            </a:r>
          </a:p>
        </p:txBody>
      </p:sp>
      <p:pic>
        <p:nvPicPr>
          <p:cNvPr id="5" name="그림 4" descr="333.PNG"/>
          <p:cNvPicPr/>
          <p:nvPr/>
        </p:nvPicPr>
        <p:blipFill>
          <a:blip r:embed="rId2" cstate="print"/>
          <a:srcRect l="40941" t="13161" r="40703" b="32347"/>
          <a:stretch>
            <a:fillRect/>
          </a:stretch>
        </p:blipFill>
        <p:spPr>
          <a:xfrm>
            <a:off x="1777284" y="1970464"/>
            <a:ext cx="3606085" cy="4224273"/>
          </a:xfrm>
          <a:prstGeom prst="rect">
            <a:avLst/>
          </a:prstGeom>
        </p:spPr>
      </p:pic>
      <p:sp>
        <p:nvSpPr>
          <p:cNvPr id="6" name="Text Box 30"/>
          <p:cNvSpPr txBox="1">
            <a:spLocks noChangeArrowheads="1"/>
          </p:cNvSpPr>
          <p:nvPr/>
        </p:nvSpPr>
        <p:spPr bwMode="gray">
          <a:xfrm>
            <a:off x="5341733" y="4794216"/>
            <a:ext cx="6468193" cy="1938992"/>
          </a:xfrm>
          <a:prstGeom prst="rect">
            <a:avLst/>
          </a:prstGeom>
          <a:noFill/>
          <a:ln w="9525">
            <a:noFill/>
            <a:miter lim="800000"/>
            <a:headEnd/>
            <a:tailEnd/>
          </a:ln>
        </p:spPr>
        <p:txBody>
          <a:bodyPr wrap="square">
            <a:spAutoFit/>
          </a:bodyPr>
          <a:lstStyle/>
          <a:p>
            <a:pPr latinLnBrk="0"/>
            <a:r>
              <a:rPr lang="en-US" altLang="ko-KR" sz="2400" dirty="0" smtClean="0">
                <a:solidFill>
                  <a:srgbClr val="000000"/>
                </a:solidFill>
                <a:latin typeface="+mj-lt"/>
              </a:rPr>
              <a:t>Put powder and cream mask in the rubber bowl and mix evenly and quickly using spatula. If cream pack is ready, apply them to chin, forehead, cheeks and neck except eyes and </a:t>
            </a:r>
            <a:r>
              <a:rPr lang="en-US" altLang="ko-KR" sz="2400" dirty="0" err="1" smtClean="0">
                <a:solidFill>
                  <a:srgbClr val="000000"/>
                </a:solidFill>
                <a:latin typeface="+mj-lt"/>
              </a:rPr>
              <a:t>nostils</a:t>
            </a:r>
            <a:r>
              <a:rPr lang="en-US" altLang="ko-KR" sz="2400" dirty="0" smtClean="0">
                <a:solidFill>
                  <a:srgbClr val="000000"/>
                </a:solidFill>
                <a:latin typeface="+mj-lt"/>
              </a:rPr>
              <a:t>.</a:t>
            </a:r>
          </a:p>
          <a:p>
            <a:pPr latinLnBrk="0"/>
            <a:endParaRPr kumimoji="0" lang="en-US" altLang="ko-KR" sz="2400" dirty="0">
              <a:solidFill>
                <a:srgbClr val="000000"/>
              </a:solidFill>
              <a:latin typeface="+mj-lt"/>
            </a:endParaRPr>
          </a:p>
        </p:txBody>
      </p:sp>
      <p:pic>
        <p:nvPicPr>
          <p:cNvPr id="8" name="그림 7" descr="333.PNG"/>
          <p:cNvPicPr/>
          <p:nvPr/>
        </p:nvPicPr>
        <p:blipFill>
          <a:blip r:embed="rId2" cstate="print"/>
          <a:srcRect l="60090" t="13827" r="19646" b="33332"/>
          <a:stretch>
            <a:fillRect/>
          </a:stretch>
        </p:blipFill>
        <p:spPr>
          <a:xfrm>
            <a:off x="7559897" y="1957590"/>
            <a:ext cx="2202288" cy="2910625"/>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1"/>
          <p:cNvSpPr txBox="1">
            <a:spLocks/>
          </p:cNvSpPr>
          <p:nvPr/>
        </p:nvSpPr>
        <p:spPr>
          <a:xfrm>
            <a:off x="609600" y="704088"/>
            <a:ext cx="10972800" cy="828498"/>
          </a:xfrm>
          <a:prstGeom prst="rect">
            <a:avLst/>
          </a:prstGeom>
        </p:spPr>
        <p:txBody>
          <a:bodyPr anchor="ctr"/>
          <a:lstStyle/>
          <a:p>
            <a:pPr marL="0" marR="0" lvl="0" indent="0" algn="r" defTabSz="914400" rtl="0" eaLnBrk="1" fontAlgn="auto" latinLnBrk="1" hangingPunct="1">
              <a:lnSpc>
                <a:spcPct val="100000"/>
              </a:lnSpc>
              <a:spcBef>
                <a:spcPct val="0"/>
              </a:spcBef>
              <a:spcAft>
                <a:spcPts val="0"/>
              </a:spcAft>
              <a:buClrTx/>
              <a:buSzTx/>
              <a:buFontTx/>
              <a:buNone/>
              <a:tabLst/>
              <a:defRPr/>
            </a:pPr>
            <a:r>
              <a:rPr kumimoji="0" lang="en-US" altLang="ko-KR" sz="4000" b="0" i="0" u="none" strike="noStrike" kern="1200" cap="none" spc="0" normalizeH="0" baseline="0" noProof="0" dirty="0" smtClean="0">
                <a:ln>
                  <a:noFill/>
                </a:ln>
                <a:solidFill>
                  <a:schemeClr val="tx1">
                    <a:lumMod val="95000"/>
                    <a:lumOff val="5000"/>
                  </a:schemeClr>
                </a:solidFill>
                <a:effectLst/>
                <a:uLnTx/>
                <a:uFillTx/>
                <a:latin typeface="+mj-lt"/>
                <a:ea typeface="+mj-ea"/>
                <a:cs typeface="+mj-cs"/>
              </a:rPr>
              <a:t>HOW TO USE</a:t>
            </a:r>
            <a:endParaRPr kumimoji="0" lang="ko-KR" altLang="en-US" sz="4000" b="0" i="0" u="none" strike="noStrike" kern="1200" cap="none" spc="0" normalizeH="0" baseline="0" noProof="0" dirty="0">
              <a:ln>
                <a:noFill/>
              </a:ln>
              <a:solidFill>
                <a:schemeClr val="tx1">
                  <a:lumMod val="95000"/>
                  <a:lumOff val="5000"/>
                </a:schemeClr>
              </a:solidFill>
              <a:effectLst/>
              <a:uLnTx/>
              <a:uFillTx/>
              <a:latin typeface="+mj-lt"/>
              <a:ea typeface="+mj-ea"/>
              <a:cs typeface="+mj-cs"/>
            </a:endParaRPr>
          </a:p>
        </p:txBody>
      </p:sp>
      <p:sp>
        <p:nvSpPr>
          <p:cNvPr id="4" name="Rectangle 2"/>
          <p:cNvSpPr txBox="1">
            <a:spLocks noChangeArrowheads="1"/>
          </p:cNvSpPr>
          <p:nvPr/>
        </p:nvSpPr>
        <p:spPr>
          <a:xfrm>
            <a:off x="1043188" y="1262133"/>
            <a:ext cx="6386311" cy="403069"/>
          </a:xfrm>
          <a:prstGeom prst="rect">
            <a:avLst/>
          </a:prstGeom>
        </p:spPr>
        <p:txBody>
          <a:bodyPr vert="horz" lIns="0" rIns="0" bIns="0" anchor="b">
            <a:noAutofit/>
          </a:bodyPr>
          <a:lstStyle/>
          <a:p>
            <a:pPr lvl="0">
              <a:spcBef>
                <a:spcPct val="0"/>
              </a:spcBef>
            </a:pPr>
            <a:r>
              <a:rPr lang="en-US" altLang="ko-KR" sz="2800" dirty="0" smtClean="0">
                <a:solidFill>
                  <a:schemeClr val="tx2"/>
                </a:solidFill>
                <a:latin typeface="+mj-lt"/>
                <a:ea typeface="굴림" pitchFamily="50" charset="-127"/>
                <a:cs typeface="+mj-cs"/>
              </a:rPr>
              <a:t>Step 4- Remove Cream Modeling and Trim</a:t>
            </a:r>
          </a:p>
        </p:txBody>
      </p:sp>
      <p:pic>
        <p:nvPicPr>
          <p:cNvPr id="5" name="그림 4" descr="333.PNG"/>
          <p:cNvPicPr/>
          <p:nvPr/>
        </p:nvPicPr>
        <p:blipFill>
          <a:blip r:embed="rId2" cstate="print"/>
          <a:srcRect l="81079" t="12604" r="3784" b="37290"/>
          <a:stretch>
            <a:fillRect/>
          </a:stretch>
        </p:blipFill>
        <p:spPr>
          <a:xfrm>
            <a:off x="7547018" y="1957588"/>
            <a:ext cx="2189409" cy="2859111"/>
          </a:xfrm>
          <a:prstGeom prst="rect">
            <a:avLst/>
          </a:prstGeom>
        </p:spPr>
      </p:pic>
      <p:pic>
        <p:nvPicPr>
          <p:cNvPr id="6" name="Picture 2" descr="C:\Users\samsung\Documents\SL Cosmetics\Products\SLC Modeling Mask\how to use.JPG"/>
          <p:cNvPicPr>
            <a:picLocks noChangeAspect="1" noChangeArrowheads="1"/>
          </p:cNvPicPr>
          <p:nvPr/>
        </p:nvPicPr>
        <p:blipFill>
          <a:blip r:embed="rId3" cstate="print"/>
          <a:srcRect l="60416" t="2176" r="22048" b="57012"/>
          <a:stretch>
            <a:fillRect/>
          </a:stretch>
        </p:blipFill>
        <p:spPr bwMode="auto">
          <a:xfrm>
            <a:off x="1777283" y="2021983"/>
            <a:ext cx="3561451" cy="3953814"/>
          </a:xfrm>
          <a:prstGeom prst="rect">
            <a:avLst/>
          </a:prstGeom>
          <a:noFill/>
        </p:spPr>
      </p:pic>
      <p:sp>
        <p:nvSpPr>
          <p:cNvPr id="7" name="Text Box 30"/>
          <p:cNvSpPr txBox="1">
            <a:spLocks noChangeArrowheads="1"/>
          </p:cNvSpPr>
          <p:nvPr/>
        </p:nvSpPr>
        <p:spPr bwMode="gray">
          <a:xfrm>
            <a:off x="5380369" y="4807095"/>
            <a:ext cx="6468193" cy="1569660"/>
          </a:xfrm>
          <a:prstGeom prst="rect">
            <a:avLst/>
          </a:prstGeom>
          <a:noFill/>
          <a:ln w="9525">
            <a:noFill/>
            <a:miter lim="800000"/>
            <a:headEnd/>
            <a:tailEnd/>
          </a:ln>
        </p:spPr>
        <p:txBody>
          <a:bodyPr wrap="square">
            <a:spAutoFit/>
          </a:bodyPr>
          <a:lstStyle/>
          <a:p>
            <a:pPr latinLnBrk="0"/>
            <a:r>
              <a:rPr lang="en-US" altLang="ko-KR" sz="2400" dirty="0" smtClean="0">
                <a:solidFill>
                  <a:srgbClr val="000000"/>
                </a:solidFill>
                <a:latin typeface="+mj-lt"/>
              </a:rPr>
              <a:t>Approximately 20~40 minutes after application, remove cream pack from your face. No need to wash, just rub with skin toner and finish your skin care. Now you can feel the differences.  </a:t>
            </a:r>
            <a:endParaRPr kumimoji="0" lang="en-US" altLang="ko-KR" sz="3200" dirty="0">
              <a:solidFill>
                <a:srgbClr val="000000"/>
              </a:solidFill>
              <a:latin typeface="+mj-lt"/>
            </a:endParaRPr>
          </a:p>
        </p:txBody>
      </p:sp>
    </p:spTree>
    <p:extLst>
      <p:ext uri="{BB962C8B-B14F-4D97-AF65-F5344CB8AC3E}">
        <p14:creationId xmlns="" xmlns:p14="http://schemas.microsoft.com/office/powerpoint/2010/main" val="400983804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2912853" y="520460"/>
            <a:ext cx="8610600" cy="756249"/>
          </a:xfrm>
        </p:spPr>
        <p:txBody>
          <a:bodyPr>
            <a:normAutofit/>
          </a:bodyPr>
          <a:lstStyle/>
          <a:p>
            <a:pPr algn="r"/>
            <a:r>
              <a:rPr lang="en-US" altLang="ko-KR" sz="4000" dirty="0" smtClean="0">
                <a:solidFill>
                  <a:schemeClr val="tx1">
                    <a:lumMod val="95000"/>
                    <a:lumOff val="5000"/>
                  </a:schemeClr>
                </a:solidFill>
              </a:rPr>
              <a:t>PRODUCT CONFIGURATION</a:t>
            </a:r>
            <a:endParaRPr lang="ko-KR" altLang="en-US" sz="4000" dirty="0">
              <a:solidFill>
                <a:schemeClr val="tx1">
                  <a:lumMod val="95000"/>
                  <a:lumOff val="5000"/>
                </a:schemeClr>
              </a:solidFill>
            </a:endParaRPr>
          </a:p>
        </p:txBody>
      </p:sp>
      <p:sp>
        <p:nvSpPr>
          <p:cNvPr id="7" name="텍스트 개체 틀 6"/>
          <p:cNvSpPr>
            <a:spLocks noGrp="1"/>
          </p:cNvSpPr>
          <p:nvPr>
            <p:ph type="body" idx="1"/>
          </p:nvPr>
        </p:nvSpPr>
        <p:spPr>
          <a:xfrm>
            <a:off x="575303" y="1647650"/>
            <a:ext cx="4588175" cy="1235788"/>
          </a:xfrm>
        </p:spPr>
        <p:txBody>
          <a:bodyPr>
            <a:normAutofit lnSpcReduction="10000"/>
          </a:bodyPr>
          <a:lstStyle/>
          <a:p>
            <a:r>
              <a:rPr lang="en-US" altLang="ko-KR" b="1" dirty="0" smtClean="0">
                <a:solidFill>
                  <a:srgbClr val="00B0F0"/>
                </a:solidFill>
                <a:latin typeface="+mj-lt"/>
              </a:rPr>
              <a:t>Disposable Pack</a:t>
            </a:r>
          </a:p>
          <a:p>
            <a:r>
              <a:rPr lang="fr-FR" altLang="ko-KR" sz="2400" b="1" dirty="0" smtClean="0">
                <a:latin typeface="+mj-lt"/>
              </a:rPr>
              <a:t>1</a:t>
            </a:r>
            <a:r>
              <a:rPr lang="fr-FR" altLang="ko-KR" sz="2400" b="1" baseline="30000" dirty="0" smtClean="0">
                <a:latin typeface="+mj-lt"/>
              </a:rPr>
              <a:t>st</a:t>
            </a:r>
            <a:r>
              <a:rPr lang="fr-FR" altLang="ko-KR" sz="2400" b="1" dirty="0" smtClean="0">
                <a:latin typeface="+mj-lt"/>
              </a:rPr>
              <a:t> Solution(50g)  </a:t>
            </a:r>
          </a:p>
          <a:p>
            <a:r>
              <a:rPr lang="fr-FR" altLang="ko-KR" sz="2400" b="1" dirty="0" smtClean="0">
                <a:latin typeface="+mj-lt"/>
              </a:rPr>
              <a:t>2</a:t>
            </a:r>
            <a:r>
              <a:rPr lang="fr-FR" altLang="ko-KR" sz="2400" b="1" baseline="30000" dirty="0" smtClean="0">
                <a:latin typeface="+mj-lt"/>
              </a:rPr>
              <a:t>nd</a:t>
            </a:r>
            <a:r>
              <a:rPr lang="fr-FR" altLang="ko-KR" sz="2400" b="1" dirty="0" smtClean="0">
                <a:latin typeface="+mj-lt"/>
              </a:rPr>
              <a:t> Powder(4.5g)</a:t>
            </a:r>
            <a:endParaRPr lang="ko-KR" altLang="en-US" sz="2400" b="1" dirty="0">
              <a:latin typeface="+mj-lt"/>
            </a:endParaRPr>
          </a:p>
        </p:txBody>
      </p:sp>
      <p:pic>
        <p:nvPicPr>
          <p:cNvPr id="15" name="내용 개체 틀 15"/>
          <p:cNvPicPr>
            <a:picLocks noGrp="1" noChangeAspect="1"/>
          </p:cNvPicPr>
          <p:nvPr>
            <p:ph sz="quarter" idx="4"/>
          </p:nvPr>
        </p:nvPicPr>
        <p:blipFill>
          <a:blip r:embed="rId2" cstate="print">
            <a:extLst>
              <a:ext uri="{28A0092B-C50C-407E-A947-70E740481C1C}">
                <a14:useLocalDpi xmlns:a14="http://schemas.microsoft.com/office/drawing/2010/main" xmlns="" val="0"/>
              </a:ext>
            </a:extLst>
          </a:blip>
          <a:srcRect t="24358" r="33203"/>
          <a:stretch>
            <a:fillRect/>
          </a:stretch>
        </p:blipFill>
        <p:spPr>
          <a:xfrm>
            <a:off x="5201001" y="2910625"/>
            <a:ext cx="3221770" cy="2909570"/>
          </a:xfrm>
        </p:spPr>
      </p:pic>
      <p:sp>
        <p:nvSpPr>
          <p:cNvPr id="9" name="텍스트 개체 틀 6"/>
          <p:cNvSpPr txBox="1">
            <a:spLocks/>
          </p:cNvSpPr>
          <p:nvPr/>
        </p:nvSpPr>
        <p:spPr>
          <a:xfrm>
            <a:off x="5100021" y="1596980"/>
            <a:ext cx="5421763" cy="1300766"/>
          </a:xfrm>
          <a:prstGeom prst="rect">
            <a:avLst/>
          </a:prstGeom>
        </p:spPr>
        <p:txBody>
          <a:bodyPr vert="horz" lIns="91440" tIns="45720" rIns="91440" bIns="45720" rtlCol="0" anchor="b">
            <a:normAutofit fontScale="92500" lnSpcReduction="10000"/>
          </a:bodyPr>
          <a:lstStyle/>
          <a:p>
            <a:pPr marL="0" marR="0" lvl="0" indent="0" algn="l" defTabSz="914400" rtl="0" eaLnBrk="1" fontAlgn="auto" latinLnBrk="1" hangingPunct="1">
              <a:lnSpc>
                <a:spcPct val="90000"/>
              </a:lnSpc>
              <a:spcBef>
                <a:spcPts val="1000"/>
              </a:spcBef>
              <a:spcAft>
                <a:spcPts val="0"/>
              </a:spcAft>
              <a:buClrTx/>
              <a:buSzTx/>
              <a:buFont typeface="Arial" panose="020B0604020202020204" pitchFamily="34" charset="0"/>
              <a:buNone/>
              <a:tabLst/>
              <a:defRPr/>
            </a:pPr>
            <a:r>
              <a:rPr lang="en-US" altLang="ko-KR" sz="2800" b="1" dirty="0" smtClean="0">
                <a:solidFill>
                  <a:srgbClr val="00B0F0"/>
                </a:solidFill>
                <a:latin typeface="+mj-lt"/>
              </a:rPr>
              <a:t>Bulk Pack(20 times use)</a:t>
            </a:r>
            <a:endParaRPr kumimoji="0" lang="en-US" altLang="ko-KR" sz="2800" b="1" i="0" u="none" strike="noStrike" kern="1200" cap="none" spc="0" normalizeH="0" baseline="0" noProof="0" dirty="0" smtClean="0">
              <a:ln>
                <a:noFill/>
              </a:ln>
              <a:solidFill>
                <a:srgbClr val="00B0F0"/>
              </a:solidFill>
              <a:effectLst/>
              <a:uLnTx/>
              <a:uFillTx/>
              <a:latin typeface="+mj-lt"/>
              <a:ea typeface="+mn-ea"/>
              <a:cs typeface="+mn-cs"/>
            </a:endParaRPr>
          </a:p>
          <a:p>
            <a:pPr lvl="0">
              <a:lnSpc>
                <a:spcPct val="90000"/>
              </a:lnSpc>
              <a:spcBef>
                <a:spcPts val="1000"/>
              </a:spcBef>
              <a:defRPr/>
            </a:pPr>
            <a:r>
              <a:rPr lang="fr-FR" altLang="ko-KR" sz="2400" b="1" dirty="0" smtClean="0">
                <a:latin typeface="+mj-lt"/>
              </a:rPr>
              <a:t>1</a:t>
            </a:r>
            <a:r>
              <a:rPr lang="fr-FR" altLang="ko-KR" sz="2400" b="1" baseline="30000" dirty="0" smtClean="0">
                <a:latin typeface="+mj-lt"/>
              </a:rPr>
              <a:t>st</a:t>
            </a:r>
            <a:r>
              <a:rPr lang="fr-FR" altLang="ko-KR" sz="2400" b="1" dirty="0" smtClean="0">
                <a:latin typeface="+mj-lt"/>
              </a:rPr>
              <a:t> Solution(1kg) </a:t>
            </a:r>
          </a:p>
          <a:p>
            <a:pPr lvl="0">
              <a:lnSpc>
                <a:spcPct val="90000"/>
              </a:lnSpc>
              <a:spcBef>
                <a:spcPts val="1000"/>
              </a:spcBef>
              <a:defRPr/>
            </a:pPr>
            <a:r>
              <a:rPr lang="fr-FR" altLang="ko-KR" sz="2400" b="1" dirty="0" smtClean="0">
                <a:latin typeface="+mj-lt"/>
              </a:rPr>
              <a:t>2</a:t>
            </a:r>
            <a:r>
              <a:rPr lang="fr-FR" altLang="ko-KR" sz="2400" b="1" baseline="30000" dirty="0" smtClean="0">
                <a:latin typeface="+mj-lt"/>
              </a:rPr>
              <a:t>nd</a:t>
            </a:r>
            <a:r>
              <a:rPr lang="fr-FR" altLang="ko-KR" sz="2400" b="1" dirty="0" smtClean="0">
                <a:latin typeface="+mj-lt"/>
              </a:rPr>
              <a:t> Powder(100g) + Measuring Cup(5g)</a:t>
            </a:r>
            <a:endParaRPr lang="ko-KR" altLang="en-US" sz="2400" b="1" dirty="0">
              <a:latin typeface="+mj-lt"/>
            </a:endParaRPr>
          </a:p>
        </p:txBody>
      </p:sp>
      <p:pic>
        <p:nvPicPr>
          <p:cNvPr id="3075" name="Picture 3"/>
          <p:cNvPicPr>
            <a:picLocks noChangeAspect="1" noChangeArrowheads="1"/>
          </p:cNvPicPr>
          <p:nvPr/>
        </p:nvPicPr>
        <p:blipFill>
          <a:blip r:embed="rId3" cstate="print"/>
          <a:srcRect/>
          <a:stretch>
            <a:fillRect/>
          </a:stretch>
        </p:blipFill>
        <p:spPr bwMode="auto">
          <a:xfrm>
            <a:off x="7483778" y="3464397"/>
            <a:ext cx="825678" cy="346673"/>
          </a:xfrm>
          <a:prstGeom prst="rect">
            <a:avLst/>
          </a:prstGeom>
          <a:noFill/>
          <a:ln w="9525">
            <a:noFill/>
            <a:miter lim="800000"/>
            <a:headEnd/>
            <a:tailEnd/>
          </a:ln>
        </p:spPr>
      </p:pic>
      <p:sp>
        <p:nvSpPr>
          <p:cNvPr id="11" name="AutoShape 37"/>
          <p:cNvSpPr>
            <a:spLocks noChangeArrowheads="1"/>
          </p:cNvSpPr>
          <p:nvPr/>
        </p:nvSpPr>
        <p:spPr bwMode="invGray">
          <a:xfrm>
            <a:off x="566667" y="5988676"/>
            <a:ext cx="1906074" cy="441094"/>
          </a:xfrm>
          <a:prstGeom prst="roundRect">
            <a:avLst>
              <a:gd name="adj" fmla="val 50000"/>
            </a:avLst>
          </a:prstGeom>
          <a:noFill/>
          <a:ln w="38100" algn="ctr">
            <a:solidFill>
              <a:schemeClr val="tx1"/>
            </a:solidFill>
            <a:round/>
            <a:headEnd/>
            <a:tailEnd/>
          </a:ln>
          <a:effectLst/>
        </p:spPr>
        <p:txBody>
          <a:bodyPr wrap="none" anchor="ctr"/>
          <a:lstStyle/>
          <a:p>
            <a:pPr algn="ctr" eaLnBrk="0" latinLnBrk="0" hangingPunct="0">
              <a:defRPr/>
            </a:pPr>
            <a:r>
              <a:rPr lang="en-US" altLang="ko-KR" sz="1600" b="1" dirty="0" smtClean="0">
                <a:latin typeface="Verdana" pitchFamily="34" charset="0"/>
                <a:ea typeface="굴림" charset="-127"/>
              </a:rPr>
              <a:t>1</a:t>
            </a:r>
            <a:r>
              <a:rPr lang="en-US" altLang="ko-KR" sz="1600" b="1" baseline="30000" dirty="0" smtClean="0">
                <a:latin typeface="Verdana" pitchFamily="34" charset="0"/>
                <a:ea typeface="굴림" charset="-127"/>
              </a:rPr>
              <a:t>st</a:t>
            </a:r>
            <a:r>
              <a:rPr lang="en-US" altLang="ko-KR" sz="1600" b="1" dirty="0" smtClean="0">
                <a:latin typeface="Verdana" pitchFamily="34" charset="0"/>
                <a:ea typeface="굴림" charset="-127"/>
              </a:rPr>
              <a:t> Cream</a:t>
            </a:r>
            <a:r>
              <a:rPr kumimoji="0" lang="ko-KR" altLang="en-US" sz="1600" b="1" dirty="0" smtClean="0">
                <a:latin typeface="Verdana" pitchFamily="34" charset="0"/>
                <a:ea typeface="굴림" charset="-127"/>
              </a:rPr>
              <a:t> </a:t>
            </a:r>
            <a:r>
              <a:rPr kumimoji="0" lang="en-US" altLang="ko-KR" sz="1600" b="1" dirty="0" smtClean="0">
                <a:latin typeface="Verdana" pitchFamily="34" charset="0"/>
                <a:ea typeface="굴림" charset="-127"/>
              </a:rPr>
              <a:t>: 50g</a:t>
            </a:r>
            <a:endParaRPr kumimoji="0" lang="en-US" altLang="ko-KR" sz="1600" b="1" dirty="0">
              <a:latin typeface="Verdana" pitchFamily="34" charset="0"/>
              <a:ea typeface="굴림" charset="-127"/>
            </a:endParaRPr>
          </a:p>
        </p:txBody>
      </p:sp>
      <p:sp>
        <p:nvSpPr>
          <p:cNvPr id="12" name="AutoShape 37"/>
          <p:cNvSpPr>
            <a:spLocks noChangeArrowheads="1"/>
          </p:cNvSpPr>
          <p:nvPr/>
        </p:nvSpPr>
        <p:spPr bwMode="invGray">
          <a:xfrm>
            <a:off x="2537135" y="5986528"/>
            <a:ext cx="2202287" cy="441094"/>
          </a:xfrm>
          <a:prstGeom prst="roundRect">
            <a:avLst>
              <a:gd name="adj" fmla="val 50000"/>
            </a:avLst>
          </a:prstGeom>
          <a:noFill/>
          <a:ln w="38100" algn="ctr">
            <a:solidFill>
              <a:schemeClr val="tx1"/>
            </a:solidFill>
            <a:round/>
            <a:headEnd/>
            <a:tailEnd/>
          </a:ln>
          <a:effectLst/>
        </p:spPr>
        <p:txBody>
          <a:bodyPr wrap="none" anchor="ctr"/>
          <a:lstStyle/>
          <a:p>
            <a:pPr algn="ctr" eaLnBrk="0" latinLnBrk="0" hangingPunct="0">
              <a:defRPr/>
            </a:pPr>
            <a:r>
              <a:rPr lang="en-US" altLang="ko-KR" sz="1600" b="1" dirty="0" smtClean="0">
                <a:latin typeface="Verdana" pitchFamily="34" charset="0"/>
                <a:ea typeface="굴림" charset="-127"/>
              </a:rPr>
              <a:t>2nd Powder</a:t>
            </a:r>
            <a:r>
              <a:rPr kumimoji="0" lang="ko-KR" altLang="en-US" sz="1600" b="1" dirty="0" smtClean="0">
                <a:latin typeface="Verdana" pitchFamily="34" charset="0"/>
                <a:ea typeface="굴림" charset="-127"/>
              </a:rPr>
              <a:t> </a:t>
            </a:r>
            <a:r>
              <a:rPr kumimoji="0" lang="en-US" altLang="ko-KR" sz="1600" b="1" dirty="0" smtClean="0">
                <a:latin typeface="Verdana" pitchFamily="34" charset="0"/>
                <a:ea typeface="굴림" charset="-127"/>
              </a:rPr>
              <a:t>: 4.5g</a:t>
            </a:r>
            <a:endParaRPr kumimoji="0" lang="en-US" altLang="ko-KR" sz="1600" b="1" dirty="0">
              <a:latin typeface="Verdana" pitchFamily="34" charset="0"/>
              <a:ea typeface="굴림" charset="-127"/>
            </a:endParaRPr>
          </a:p>
        </p:txBody>
      </p:sp>
      <p:sp>
        <p:nvSpPr>
          <p:cNvPr id="14" name="AutoShape 37"/>
          <p:cNvSpPr>
            <a:spLocks noChangeArrowheads="1"/>
          </p:cNvSpPr>
          <p:nvPr/>
        </p:nvSpPr>
        <p:spPr bwMode="invGray">
          <a:xfrm>
            <a:off x="5020602" y="5971503"/>
            <a:ext cx="2024129" cy="441094"/>
          </a:xfrm>
          <a:prstGeom prst="roundRect">
            <a:avLst>
              <a:gd name="adj" fmla="val 50000"/>
            </a:avLst>
          </a:prstGeom>
          <a:noFill/>
          <a:ln w="38100" algn="ctr">
            <a:solidFill>
              <a:schemeClr val="tx1"/>
            </a:solidFill>
            <a:round/>
            <a:headEnd/>
            <a:tailEnd/>
          </a:ln>
          <a:effectLst/>
        </p:spPr>
        <p:txBody>
          <a:bodyPr wrap="none" anchor="ctr"/>
          <a:lstStyle/>
          <a:p>
            <a:pPr algn="ctr" eaLnBrk="0" latinLnBrk="0" hangingPunct="0">
              <a:defRPr/>
            </a:pPr>
            <a:r>
              <a:rPr lang="en-US" altLang="ko-KR" sz="1600" b="1" dirty="0" smtClean="0">
                <a:latin typeface="Verdana" pitchFamily="34" charset="0"/>
                <a:ea typeface="굴림" charset="-127"/>
              </a:rPr>
              <a:t>1st Cream</a:t>
            </a:r>
            <a:r>
              <a:rPr kumimoji="0" lang="ko-KR" altLang="en-US" sz="1600" b="1" dirty="0" smtClean="0">
                <a:latin typeface="Verdana" pitchFamily="34" charset="0"/>
                <a:ea typeface="굴림" charset="-127"/>
              </a:rPr>
              <a:t> </a:t>
            </a:r>
            <a:r>
              <a:rPr kumimoji="0" lang="en-US" altLang="ko-KR" sz="1600" b="1" dirty="0" smtClean="0">
                <a:latin typeface="Verdana" pitchFamily="34" charset="0"/>
                <a:ea typeface="굴림" charset="-127"/>
              </a:rPr>
              <a:t>: 1 Kg</a:t>
            </a:r>
            <a:endParaRPr kumimoji="0" lang="en-US" altLang="ko-KR" sz="1600" b="1" dirty="0">
              <a:latin typeface="Verdana" pitchFamily="34" charset="0"/>
              <a:ea typeface="굴림" charset="-127"/>
            </a:endParaRPr>
          </a:p>
        </p:txBody>
      </p:sp>
      <p:sp>
        <p:nvSpPr>
          <p:cNvPr id="16" name="AutoShape 37"/>
          <p:cNvSpPr>
            <a:spLocks noChangeArrowheads="1"/>
          </p:cNvSpPr>
          <p:nvPr/>
        </p:nvSpPr>
        <p:spPr bwMode="invGray">
          <a:xfrm>
            <a:off x="7169247" y="5969355"/>
            <a:ext cx="2309591" cy="441094"/>
          </a:xfrm>
          <a:prstGeom prst="roundRect">
            <a:avLst>
              <a:gd name="adj" fmla="val 50000"/>
            </a:avLst>
          </a:prstGeom>
          <a:noFill/>
          <a:ln w="38100" algn="ctr">
            <a:solidFill>
              <a:schemeClr val="tx1"/>
            </a:solidFill>
            <a:round/>
            <a:headEnd/>
            <a:tailEnd/>
          </a:ln>
          <a:effectLst/>
        </p:spPr>
        <p:txBody>
          <a:bodyPr wrap="none" anchor="ctr"/>
          <a:lstStyle/>
          <a:p>
            <a:pPr algn="ctr" eaLnBrk="0" latinLnBrk="0" hangingPunct="0">
              <a:defRPr/>
            </a:pPr>
            <a:r>
              <a:rPr lang="en-US" altLang="ko-KR" sz="1600" b="1" dirty="0" smtClean="0">
                <a:latin typeface="Verdana" pitchFamily="34" charset="0"/>
                <a:ea typeface="굴림" charset="-127"/>
              </a:rPr>
              <a:t>2nd Powder</a:t>
            </a:r>
            <a:r>
              <a:rPr kumimoji="0" lang="ko-KR" altLang="en-US" sz="1600" b="1" dirty="0" smtClean="0">
                <a:latin typeface="Verdana" pitchFamily="34" charset="0"/>
                <a:ea typeface="굴림" charset="-127"/>
              </a:rPr>
              <a:t> </a:t>
            </a:r>
            <a:r>
              <a:rPr kumimoji="0" lang="en-US" altLang="ko-KR" sz="1600" b="1" dirty="0" smtClean="0">
                <a:latin typeface="Verdana" pitchFamily="34" charset="0"/>
                <a:ea typeface="굴림" charset="-127"/>
              </a:rPr>
              <a:t>: 100g</a:t>
            </a:r>
            <a:endParaRPr kumimoji="0" lang="en-US" altLang="ko-KR" sz="1600" b="1" dirty="0">
              <a:latin typeface="Verdana" pitchFamily="34" charset="0"/>
              <a:ea typeface="굴림" charset="-127"/>
            </a:endParaRPr>
          </a:p>
        </p:txBody>
      </p:sp>
      <p:pic>
        <p:nvPicPr>
          <p:cNvPr id="1027" name="Picture 3" descr="C:\Users\Joseph\Documents\Jandybrands.com\Skininstinct\1+1-GEL-BASE.gif"/>
          <p:cNvPicPr>
            <a:picLocks noChangeAspect="1" noChangeArrowheads="1"/>
          </p:cNvPicPr>
          <p:nvPr/>
        </p:nvPicPr>
        <p:blipFill>
          <a:blip r:embed="rId4" cstate="print"/>
          <a:srcRect/>
          <a:stretch>
            <a:fillRect/>
          </a:stretch>
        </p:blipFill>
        <p:spPr bwMode="auto">
          <a:xfrm>
            <a:off x="408842" y="3042139"/>
            <a:ext cx="2152650" cy="2857500"/>
          </a:xfrm>
          <a:prstGeom prst="rect">
            <a:avLst/>
          </a:prstGeom>
          <a:noFill/>
        </p:spPr>
      </p:pic>
      <p:pic>
        <p:nvPicPr>
          <p:cNvPr id="1029" name="Picture 5" descr="C:\Users\Joseph\Documents\Jandybrands.com\Skininstinct\collagen.gif"/>
          <p:cNvPicPr>
            <a:picLocks noChangeAspect="1" noChangeArrowheads="1"/>
          </p:cNvPicPr>
          <p:nvPr/>
        </p:nvPicPr>
        <p:blipFill>
          <a:blip r:embed="rId5" cstate="print"/>
          <a:srcRect/>
          <a:stretch>
            <a:fillRect/>
          </a:stretch>
        </p:blipFill>
        <p:spPr bwMode="auto">
          <a:xfrm>
            <a:off x="3041161" y="3995430"/>
            <a:ext cx="1390162" cy="1845348"/>
          </a:xfrm>
          <a:prstGeom prst="rect">
            <a:avLst/>
          </a:prstGeom>
          <a:noFill/>
        </p:spPr>
      </p:pic>
    </p:spTree>
    <p:extLst>
      <p:ext uri="{BB962C8B-B14F-4D97-AF65-F5344CB8AC3E}">
        <p14:creationId xmlns:p14="http://schemas.microsoft.com/office/powerpoint/2010/main" xmlns="" val="267495217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609600" y="704088"/>
            <a:ext cx="10972800" cy="648194"/>
          </a:xfrm>
        </p:spPr>
        <p:txBody>
          <a:bodyPr>
            <a:noAutofit/>
          </a:bodyPr>
          <a:lstStyle/>
          <a:p>
            <a:pPr algn="r"/>
            <a:r>
              <a:rPr lang="en-US" altLang="ko-KR" sz="4000" dirty="0" smtClean="0">
                <a:solidFill>
                  <a:schemeClr val="tx1">
                    <a:lumMod val="95000"/>
                    <a:lumOff val="5000"/>
                  </a:schemeClr>
                </a:solidFill>
              </a:rPr>
              <a:t>INGREDIENTS</a:t>
            </a:r>
            <a:endParaRPr lang="ko-KR" altLang="en-US" sz="4000" dirty="0">
              <a:solidFill>
                <a:schemeClr val="tx1">
                  <a:lumMod val="95000"/>
                  <a:lumOff val="5000"/>
                </a:schemeClr>
              </a:solidFill>
            </a:endParaRPr>
          </a:p>
        </p:txBody>
      </p:sp>
      <p:sp>
        <p:nvSpPr>
          <p:cNvPr id="4" name="텍스트 개체 틀 2"/>
          <p:cNvSpPr txBox="1">
            <a:spLocks/>
          </p:cNvSpPr>
          <p:nvPr/>
        </p:nvSpPr>
        <p:spPr>
          <a:xfrm>
            <a:off x="347512" y="2024732"/>
            <a:ext cx="2857153" cy="864198"/>
          </a:xfrm>
          <a:prstGeom prst="rect">
            <a:avLst/>
          </a:prstGeom>
        </p:spPr>
        <p:txBody>
          <a:bodyPr vert="horz" lIns="91440" tIns="45720" rIns="91440" bIns="45720" rtlCol="0">
            <a:normAutofit/>
          </a:bodyPr>
          <a:lstStyle>
            <a:lvl1pPr marL="228600" indent="-228600" algn="l" defTabSz="914400" rtl="0" eaLnBrk="1" latinLnBrk="1"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r>
              <a:rPr lang="en-US" altLang="ko-KR" sz="2000" b="1" dirty="0" smtClean="0">
                <a:latin typeface="+mj-lt"/>
              </a:rPr>
              <a:t>1st (Solution)</a:t>
            </a:r>
            <a:endParaRPr lang="ko-KR" altLang="en-US" sz="2000" b="1" dirty="0">
              <a:latin typeface="+mj-lt"/>
            </a:endParaRPr>
          </a:p>
        </p:txBody>
      </p:sp>
      <p:sp>
        <p:nvSpPr>
          <p:cNvPr id="5" name="내용 개체 틀 3"/>
          <p:cNvSpPr txBox="1">
            <a:spLocks/>
          </p:cNvSpPr>
          <p:nvPr/>
        </p:nvSpPr>
        <p:spPr>
          <a:xfrm>
            <a:off x="2485622" y="1979586"/>
            <a:ext cx="8948599" cy="2244684"/>
          </a:xfrm>
          <a:prstGeom prst="rect">
            <a:avLst/>
          </a:prstGeom>
        </p:spPr>
        <p:txBody>
          <a:bodyPr anchor="ctr">
            <a:noAutofit/>
          </a:bodyPr>
          <a:lstStyle>
            <a:lvl1pPr marL="228600" indent="-228600" algn="l" defTabSz="914400" rtl="0" eaLnBrk="1" latinLnBrk="1"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r>
              <a:rPr lang="en-US" altLang="ko-KR" sz="1800" dirty="0" smtClean="0">
                <a:latin typeface="+mj-lt"/>
              </a:rPr>
              <a:t>Aqua, Glycerin, Butylene Glycol, Algin, Diatomaceous Earth, Sodium Chloride, Glycyrrhiza Glabra Root Extract, Salvia Miltiorrhiza Root Extract, Schizandra Chinesis Fruit Extract, Coptis Japonica Root Extract, Rhus Semialata Gall Extract, Caprylhydroxamic acid, Caprylyl glycol, PEG-60 Hydrogenated Castor Oil, Hydrolyzed Pearl, Hydrolyzed collagen, Titanium Dioxide, Mica, Tin Oxide, Silk Amino Acids, Adenosine, Galactomyces Ferment Filtrate, Acetyl Hexapeptide-8, Copper Tripeptide-1, Hamamelis Virginiana (Witch Hazel) Extract, Cucumis Sativus (Cucumber) Fruit Extract, Aloe Barbadensis Leaf Extract, Portulaca Oleracea Extract, Algae Extract, Centella Asiatica Extract, Cornus Officinalis Fruit Extract, Chlorphenesin,Disodium EDTA</a:t>
            </a:r>
            <a:endParaRPr lang="ko-KR" altLang="en-US" sz="1800" dirty="0">
              <a:latin typeface="+mj-lt"/>
            </a:endParaRPr>
          </a:p>
        </p:txBody>
      </p:sp>
      <p:sp>
        <p:nvSpPr>
          <p:cNvPr id="6" name="텍스트 개체 틀 2"/>
          <p:cNvSpPr txBox="1">
            <a:spLocks/>
          </p:cNvSpPr>
          <p:nvPr/>
        </p:nvSpPr>
        <p:spPr>
          <a:xfrm>
            <a:off x="355603" y="4634335"/>
            <a:ext cx="2857153" cy="1431096"/>
          </a:xfrm>
          <a:prstGeom prst="rect">
            <a:avLst/>
          </a:prstGeom>
        </p:spPr>
        <p:txBody>
          <a:bodyPr vert="horz" lIns="91440" tIns="45720" rIns="91440" bIns="45720" rtlCol="0">
            <a:normAutofit/>
          </a:bodyPr>
          <a:lstStyle>
            <a:lvl1pPr marL="228600" indent="-228600" algn="l" defTabSz="914400" rtl="0" eaLnBrk="1" latinLnBrk="1"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r>
              <a:rPr lang="en-US" altLang="ko-KR" sz="2000" b="1" dirty="0">
                <a:latin typeface="+mj-lt"/>
              </a:rPr>
              <a:t>2</a:t>
            </a:r>
            <a:r>
              <a:rPr lang="en-US" altLang="ko-KR" sz="2000" b="1" dirty="0" smtClean="0">
                <a:latin typeface="+mj-lt"/>
              </a:rPr>
              <a:t>st (Powder)</a:t>
            </a:r>
          </a:p>
          <a:p>
            <a:pPr lvl="1"/>
            <a:r>
              <a:rPr lang="en-US" altLang="ko-KR" b="1" dirty="0" smtClean="0">
                <a:latin typeface="+mj-lt"/>
              </a:rPr>
              <a:t>10 Types</a:t>
            </a:r>
          </a:p>
        </p:txBody>
      </p:sp>
      <p:sp>
        <p:nvSpPr>
          <p:cNvPr id="8" name="내용 개체 틀 3"/>
          <p:cNvSpPr txBox="1">
            <a:spLocks/>
          </p:cNvSpPr>
          <p:nvPr/>
        </p:nvSpPr>
        <p:spPr>
          <a:xfrm>
            <a:off x="2489000" y="4574727"/>
            <a:ext cx="8948599" cy="1431096"/>
          </a:xfrm>
          <a:prstGeom prst="rect">
            <a:avLst/>
          </a:prstGeom>
        </p:spPr>
        <p:txBody>
          <a:bodyPr anchor="ctr">
            <a:normAutofit/>
          </a:bodyPr>
          <a:lstStyle>
            <a:lvl1pPr marL="228600" indent="-228600" algn="l" defTabSz="914400" rtl="0" eaLnBrk="1" latinLnBrk="1"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r>
              <a:rPr lang="en-US" altLang="ko-KR" sz="1800" dirty="0" smtClean="0">
                <a:latin typeface="+mj-lt"/>
                <a:ea typeface="+mj-ea"/>
              </a:rPr>
              <a:t>Glucose, Calcium Sulfate, Niacinamide, Allantoin, Hydrolyzed Collagen, Sorbitol, Punica Granatum Fruit Extract, Cnidium Officinale Root Extract, Brassica Oleracea Italica (Broccoli) Extract, Medicago Sativa(Alfalfa) Extract, Brassica Oleracea Capitata (Cabbage) Leaf Extract, Triticum Vulgare (Wheat) Germ Extract, Brassica Campestris (Rapeseed) Extract, Raphanus Sativus (Radish) Seed Extract, Fragrance</a:t>
            </a:r>
            <a:endParaRPr lang="ko-KR" altLang="en-US" sz="1800" dirty="0">
              <a:latin typeface="+mj-lt"/>
              <a:ea typeface="+mj-ea"/>
            </a:endParaRPr>
          </a:p>
        </p:txBody>
      </p:sp>
    </p:spTree>
    <p:extLst>
      <p:ext uri="{BB962C8B-B14F-4D97-AF65-F5344CB8AC3E}">
        <p14:creationId xmlns:p14="http://schemas.microsoft.com/office/powerpoint/2010/main" xmlns="" val="263066679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1017431" y="401766"/>
            <a:ext cx="10473004" cy="1293028"/>
          </a:xfrm>
        </p:spPr>
        <p:txBody>
          <a:bodyPr anchor="ctr">
            <a:normAutofit/>
          </a:bodyPr>
          <a:lstStyle/>
          <a:p>
            <a:pPr algn="r"/>
            <a:r>
              <a:rPr lang="en-US" altLang="ko-KR" sz="4000" dirty="0" smtClean="0">
                <a:solidFill>
                  <a:schemeClr val="tx1">
                    <a:lumMod val="95000"/>
                    <a:lumOff val="5000"/>
                  </a:schemeClr>
                </a:solidFill>
              </a:rPr>
              <a:t>2</a:t>
            </a:r>
            <a:r>
              <a:rPr lang="en-US" altLang="ko-KR" sz="4000" baseline="30000" dirty="0" smtClean="0">
                <a:solidFill>
                  <a:schemeClr val="tx1">
                    <a:lumMod val="95000"/>
                    <a:lumOff val="5000"/>
                  </a:schemeClr>
                </a:solidFill>
              </a:rPr>
              <a:t>nd </a:t>
            </a:r>
            <a:r>
              <a:rPr lang="en-US" altLang="ko-KR" sz="4000" dirty="0" smtClean="0">
                <a:solidFill>
                  <a:schemeClr val="tx1">
                    <a:lumMod val="95000"/>
                    <a:lumOff val="5000"/>
                  </a:schemeClr>
                </a:solidFill>
              </a:rPr>
              <a:t>Powder(10 types) &amp; FEATURES</a:t>
            </a:r>
            <a:endParaRPr lang="ko-KR" altLang="en-US" sz="4000" dirty="0">
              <a:solidFill>
                <a:schemeClr val="tx1">
                  <a:lumMod val="95000"/>
                  <a:lumOff val="5000"/>
                </a:schemeClr>
              </a:solidFill>
            </a:endParaRPr>
          </a:p>
        </p:txBody>
      </p:sp>
      <p:sp>
        <p:nvSpPr>
          <p:cNvPr id="3" name="내용 개체 틀 2"/>
          <p:cNvSpPr>
            <a:spLocks noGrp="1"/>
          </p:cNvSpPr>
          <p:nvPr>
            <p:ph sz="half" idx="1"/>
          </p:nvPr>
        </p:nvSpPr>
        <p:spPr>
          <a:xfrm>
            <a:off x="840412" y="1407896"/>
            <a:ext cx="10351329" cy="4976602"/>
          </a:xfrm>
        </p:spPr>
        <p:txBody>
          <a:bodyPr>
            <a:noAutofit/>
          </a:bodyPr>
          <a:lstStyle/>
          <a:p>
            <a:pPr>
              <a:buFont typeface="Wingdings" panose="05000000000000000000" pitchFamily="2" charset="2"/>
              <a:buChar char="ü"/>
            </a:pPr>
            <a:r>
              <a:rPr lang="en-US" altLang="ko-KR" sz="2000" b="1" dirty="0" smtClean="0">
                <a:solidFill>
                  <a:srgbClr val="00B0F0"/>
                </a:solidFill>
                <a:latin typeface="+mj-lt"/>
                <a:ea typeface="맑은 고딕" pitchFamily="50" charset="-127"/>
              </a:rPr>
              <a:t>1. COLLAGEN</a:t>
            </a:r>
            <a:r>
              <a:rPr lang="ko-KR" altLang="en-US" sz="2000" b="1" dirty="0" smtClean="0">
                <a:solidFill>
                  <a:srgbClr val="00B0F0"/>
                </a:solidFill>
                <a:latin typeface="+mj-lt"/>
                <a:ea typeface="맑은 고딕" pitchFamily="50" charset="-127"/>
              </a:rPr>
              <a:t> </a:t>
            </a:r>
            <a:endParaRPr lang="en-US" altLang="ko-KR" sz="2000" b="1" dirty="0" smtClean="0">
              <a:solidFill>
                <a:srgbClr val="00B0F0"/>
              </a:solidFill>
              <a:latin typeface="+mj-lt"/>
              <a:ea typeface="맑은 고딕" pitchFamily="50" charset="-127"/>
            </a:endParaRPr>
          </a:p>
          <a:p>
            <a:pPr>
              <a:buNone/>
            </a:pPr>
            <a:r>
              <a:rPr lang="ko-KR" altLang="en-US" sz="1800" dirty="0" smtClean="0">
                <a:latin typeface="+mj-lt"/>
                <a:ea typeface="맑은 고딕" pitchFamily="50" charset="-127"/>
              </a:rPr>
              <a:t>    </a:t>
            </a:r>
            <a:r>
              <a:rPr lang="en-US" altLang="ko-KR" sz="1800" dirty="0" smtClean="0">
                <a:latin typeface="+mj-lt"/>
                <a:ea typeface="맑은 고딕" pitchFamily="50" charset="-127"/>
              </a:rPr>
              <a:t>  </a:t>
            </a:r>
            <a:r>
              <a:rPr lang="en-US" altLang="ko-KR" sz="2000" dirty="0" smtClean="0">
                <a:latin typeface="+mj-lt"/>
                <a:ea typeface="맑은 고딕" pitchFamily="50" charset="-127"/>
              </a:rPr>
              <a:t>A vegetable elasticity factor. It contains proteins, polysaccharides, increase skin elasticity and robustness. </a:t>
            </a:r>
            <a:endParaRPr lang="en-US" altLang="ko-KR" sz="1800" dirty="0" smtClean="0">
              <a:latin typeface="+mj-lt"/>
              <a:ea typeface="맑은 고딕" pitchFamily="50" charset="-127"/>
            </a:endParaRPr>
          </a:p>
          <a:p>
            <a:pPr>
              <a:buFont typeface="Wingdings" panose="05000000000000000000" pitchFamily="2" charset="2"/>
              <a:buChar char="ü"/>
            </a:pPr>
            <a:r>
              <a:rPr lang="en-US" altLang="ko-KR" sz="2000" b="1" dirty="0" smtClean="0">
                <a:solidFill>
                  <a:srgbClr val="00B0F0"/>
                </a:solidFill>
                <a:latin typeface="+mj-lt"/>
                <a:ea typeface="맑은 고딕" pitchFamily="50" charset="-127"/>
              </a:rPr>
              <a:t>2. NUTRITION</a:t>
            </a:r>
          </a:p>
          <a:p>
            <a:pPr>
              <a:buNone/>
            </a:pPr>
            <a:r>
              <a:rPr lang="ko-KR" altLang="en-US" sz="2000" dirty="0" smtClean="0">
                <a:latin typeface="+mj-lt"/>
                <a:ea typeface="맑은 고딕" pitchFamily="50" charset="-127"/>
              </a:rPr>
              <a:t>     </a:t>
            </a:r>
            <a:r>
              <a:rPr lang="en-US" altLang="ko-KR" sz="2000" dirty="0" smtClean="0">
                <a:latin typeface="+mj-lt"/>
                <a:ea typeface="맑은 고딕" pitchFamily="50" charset="-127"/>
              </a:rPr>
              <a:t> Vitamin C and other ingredients cleanse the skin, make clear skin and supply nutrition to healthy skin. </a:t>
            </a:r>
            <a:endParaRPr lang="en-US" altLang="ko-KR" sz="2000" dirty="0">
              <a:latin typeface="+mj-lt"/>
              <a:ea typeface="맑은 고딕" pitchFamily="50" charset="-127"/>
            </a:endParaRPr>
          </a:p>
          <a:p>
            <a:pPr>
              <a:buFont typeface="Wingdings" panose="05000000000000000000" pitchFamily="2" charset="2"/>
              <a:buChar char="ü"/>
            </a:pPr>
            <a:r>
              <a:rPr lang="en-US" altLang="ko-KR" sz="2000" b="1" dirty="0" smtClean="0">
                <a:solidFill>
                  <a:srgbClr val="00B0F0"/>
                </a:solidFill>
                <a:latin typeface="+mj-lt"/>
                <a:ea typeface="맑은 고딕" pitchFamily="50" charset="-127"/>
              </a:rPr>
              <a:t>3. OILY</a:t>
            </a:r>
          </a:p>
          <a:p>
            <a:pPr>
              <a:buNone/>
            </a:pPr>
            <a:r>
              <a:rPr lang="ko-KR" altLang="en-US" sz="1800" dirty="0" smtClean="0">
                <a:latin typeface="+mj-lt"/>
                <a:ea typeface="맑은 고딕" pitchFamily="50" charset="-127"/>
              </a:rPr>
              <a:t>    </a:t>
            </a:r>
            <a:r>
              <a:rPr lang="en-US" altLang="ko-KR" sz="1800" dirty="0" smtClean="0">
                <a:latin typeface="+mj-lt"/>
                <a:ea typeface="맑은 고딕" pitchFamily="50" charset="-127"/>
              </a:rPr>
              <a:t>  </a:t>
            </a:r>
            <a:r>
              <a:rPr lang="en-US" altLang="ko-KR" sz="2000" dirty="0" smtClean="0">
                <a:latin typeface="+mj-lt"/>
                <a:ea typeface="맑은 고딕" pitchFamily="50" charset="-127"/>
              </a:rPr>
              <a:t>This will help to remove wastes from the pores and keep skin clean in addition alleviating the trouble. For oily skin only.</a:t>
            </a:r>
            <a:endParaRPr lang="en-US" altLang="ko-KR" sz="1800" dirty="0">
              <a:latin typeface="+mj-lt"/>
              <a:ea typeface="맑은 고딕" pitchFamily="50" charset="-127"/>
            </a:endParaRPr>
          </a:p>
          <a:p>
            <a:pPr>
              <a:buFont typeface="Wingdings" panose="05000000000000000000" pitchFamily="2" charset="2"/>
              <a:buChar char="ü"/>
            </a:pPr>
            <a:r>
              <a:rPr lang="en-US" altLang="ko-KR" sz="2000" b="1" dirty="0" smtClean="0">
                <a:solidFill>
                  <a:srgbClr val="00B0F0"/>
                </a:solidFill>
                <a:latin typeface="+mj-lt"/>
                <a:ea typeface="맑은 고딕" pitchFamily="50" charset="-127"/>
              </a:rPr>
              <a:t>4. BRIGHTENING</a:t>
            </a:r>
          </a:p>
          <a:p>
            <a:pPr>
              <a:buNone/>
            </a:pPr>
            <a:r>
              <a:rPr lang="ko-KR" altLang="en-US" sz="2000" dirty="0" smtClean="0">
                <a:latin typeface="+mj-lt"/>
                <a:ea typeface="맑은 고딕" pitchFamily="50" charset="-127"/>
              </a:rPr>
              <a:t>      </a:t>
            </a:r>
            <a:r>
              <a:rPr lang="en-US" altLang="ko-KR" sz="2000" dirty="0" smtClean="0">
                <a:latin typeface="+mj-lt"/>
                <a:ea typeface="맑은 고딕" pitchFamily="50" charset="-127"/>
              </a:rPr>
              <a:t>This will keep dark and dull skin clear and brighten the skin.</a:t>
            </a:r>
            <a:endParaRPr lang="en-US" altLang="ko-KR" sz="2000" dirty="0">
              <a:latin typeface="+mj-lt"/>
              <a:ea typeface="맑은 고딕" pitchFamily="50" charset="-127"/>
            </a:endParaRPr>
          </a:p>
          <a:p>
            <a:pPr>
              <a:buFont typeface="Wingdings" panose="05000000000000000000" pitchFamily="2" charset="2"/>
              <a:buChar char="ü"/>
            </a:pPr>
            <a:r>
              <a:rPr lang="en-US" altLang="ko-KR" sz="2000" b="1" dirty="0" smtClean="0">
                <a:solidFill>
                  <a:srgbClr val="00B0F0"/>
                </a:solidFill>
                <a:latin typeface="+mj-lt"/>
                <a:ea typeface="맑은 고딕" pitchFamily="50" charset="-127"/>
              </a:rPr>
              <a:t>5. ICE COOL</a:t>
            </a:r>
          </a:p>
          <a:p>
            <a:pPr>
              <a:buNone/>
            </a:pPr>
            <a:r>
              <a:rPr lang="en-US" altLang="ko-KR" sz="2000" dirty="0" smtClean="0">
                <a:latin typeface="+mj-lt"/>
                <a:ea typeface="맑은 고딕" pitchFamily="50" charset="-127"/>
              </a:rPr>
              <a:t>      This will make skin elastic with tightening the pores, make the trouble and stimulated skin cool down and refresh.</a:t>
            </a:r>
          </a:p>
          <a:p>
            <a:pPr>
              <a:buNone/>
            </a:pPr>
            <a:endParaRPr lang="ko-KR" altLang="en-US" sz="800" dirty="0">
              <a:latin typeface="+mj-lt"/>
              <a:ea typeface="맑은 고딕" pitchFamily="50" charset="-127"/>
            </a:endParaRPr>
          </a:p>
        </p:txBody>
      </p:sp>
      <p:sp>
        <p:nvSpPr>
          <p:cNvPr id="5" name="AutoShape 37"/>
          <p:cNvSpPr>
            <a:spLocks noChangeArrowheads="1"/>
          </p:cNvSpPr>
          <p:nvPr/>
        </p:nvSpPr>
        <p:spPr bwMode="invGray">
          <a:xfrm>
            <a:off x="2730318" y="1429555"/>
            <a:ext cx="1944713" cy="363820"/>
          </a:xfrm>
          <a:prstGeom prst="roundRect">
            <a:avLst>
              <a:gd name="adj" fmla="val 50000"/>
            </a:avLst>
          </a:prstGeom>
          <a:noFill/>
          <a:ln w="38100" algn="ctr">
            <a:solidFill>
              <a:schemeClr val="tx1"/>
            </a:solidFill>
            <a:round/>
            <a:headEnd/>
            <a:tailEnd/>
          </a:ln>
          <a:effectLst/>
        </p:spPr>
        <p:txBody>
          <a:bodyPr wrap="none" anchor="ctr"/>
          <a:lstStyle/>
          <a:p>
            <a:pPr algn="ctr" eaLnBrk="0" latinLnBrk="0" hangingPunct="0">
              <a:defRPr/>
            </a:pPr>
            <a:r>
              <a:rPr kumimoji="0" lang="en-US" altLang="ko-KR" sz="1600" b="1" dirty="0" smtClean="0">
                <a:latin typeface="Verdana" pitchFamily="34" charset="0"/>
                <a:ea typeface="굴림" charset="-127"/>
              </a:rPr>
              <a:t>Anti-wrinkle</a:t>
            </a:r>
            <a:endParaRPr kumimoji="0" lang="en-US" altLang="ko-KR" sz="1600" b="1" dirty="0">
              <a:latin typeface="Verdana" pitchFamily="34" charset="0"/>
              <a:ea typeface="굴림" charset="-127"/>
            </a:endParaRPr>
          </a:p>
        </p:txBody>
      </p:sp>
      <p:sp>
        <p:nvSpPr>
          <p:cNvPr id="6" name="AutoShape 37"/>
          <p:cNvSpPr>
            <a:spLocks noChangeArrowheads="1"/>
          </p:cNvSpPr>
          <p:nvPr/>
        </p:nvSpPr>
        <p:spPr bwMode="invGray">
          <a:xfrm>
            <a:off x="2741049" y="2457727"/>
            <a:ext cx="1906074" cy="363820"/>
          </a:xfrm>
          <a:prstGeom prst="roundRect">
            <a:avLst>
              <a:gd name="adj" fmla="val 50000"/>
            </a:avLst>
          </a:prstGeom>
          <a:noFill/>
          <a:ln w="38100" algn="ctr">
            <a:solidFill>
              <a:schemeClr val="tx1"/>
            </a:solidFill>
            <a:round/>
            <a:headEnd/>
            <a:tailEnd/>
          </a:ln>
          <a:effectLst/>
        </p:spPr>
        <p:txBody>
          <a:bodyPr wrap="none" anchor="ctr"/>
          <a:lstStyle/>
          <a:p>
            <a:pPr algn="ctr" eaLnBrk="0" latinLnBrk="0" hangingPunct="0">
              <a:defRPr/>
            </a:pPr>
            <a:r>
              <a:rPr kumimoji="0" lang="en-US" altLang="ko-KR" sz="1600" b="1" dirty="0" smtClean="0">
                <a:latin typeface="Verdana" pitchFamily="34" charset="0"/>
                <a:ea typeface="굴림" charset="-127"/>
              </a:rPr>
              <a:t>Lifting</a:t>
            </a:r>
            <a:endParaRPr kumimoji="0" lang="en-US" altLang="ko-KR" sz="1600" b="1" dirty="0">
              <a:latin typeface="Verdana" pitchFamily="34" charset="0"/>
              <a:ea typeface="굴림" charset="-127"/>
            </a:endParaRPr>
          </a:p>
        </p:txBody>
      </p:sp>
      <p:sp>
        <p:nvSpPr>
          <p:cNvPr id="7" name="AutoShape 37"/>
          <p:cNvSpPr>
            <a:spLocks noChangeArrowheads="1"/>
          </p:cNvSpPr>
          <p:nvPr/>
        </p:nvSpPr>
        <p:spPr bwMode="invGray">
          <a:xfrm>
            <a:off x="2713143" y="3460141"/>
            <a:ext cx="1906074" cy="363820"/>
          </a:xfrm>
          <a:prstGeom prst="roundRect">
            <a:avLst>
              <a:gd name="adj" fmla="val 50000"/>
            </a:avLst>
          </a:prstGeom>
          <a:noFill/>
          <a:ln w="38100" algn="ctr">
            <a:solidFill>
              <a:schemeClr val="tx1"/>
            </a:solidFill>
            <a:round/>
            <a:headEnd/>
            <a:tailEnd/>
          </a:ln>
          <a:effectLst/>
        </p:spPr>
        <p:txBody>
          <a:bodyPr wrap="none" anchor="ctr"/>
          <a:lstStyle/>
          <a:p>
            <a:pPr algn="ctr" eaLnBrk="0" latinLnBrk="0" hangingPunct="0">
              <a:defRPr/>
            </a:pPr>
            <a:r>
              <a:rPr kumimoji="0" lang="en-US" altLang="ko-KR" sz="1600" b="1" dirty="0" smtClean="0">
                <a:latin typeface="Verdana" pitchFamily="34" charset="0"/>
                <a:ea typeface="굴림" charset="-127"/>
              </a:rPr>
              <a:t>Sebum Control</a:t>
            </a:r>
            <a:endParaRPr kumimoji="0" lang="en-US" altLang="ko-KR" sz="1600" b="1" dirty="0">
              <a:latin typeface="Verdana" pitchFamily="34" charset="0"/>
              <a:ea typeface="굴림" charset="-127"/>
            </a:endParaRPr>
          </a:p>
        </p:txBody>
      </p:sp>
      <p:sp>
        <p:nvSpPr>
          <p:cNvPr id="8" name="AutoShape 37"/>
          <p:cNvSpPr>
            <a:spLocks noChangeArrowheads="1"/>
          </p:cNvSpPr>
          <p:nvPr/>
        </p:nvSpPr>
        <p:spPr bwMode="invGray">
          <a:xfrm>
            <a:off x="3020091" y="4552708"/>
            <a:ext cx="1906074" cy="363820"/>
          </a:xfrm>
          <a:prstGeom prst="roundRect">
            <a:avLst>
              <a:gd name="adj" fmla="val 50000"/>
            </a:avLst>
          </a:prstGeom>
          <a:noFill/>
          <a:ln w="38100" algn="ctr">
            <a:solidFill>
              <a:schemeClr val="tx1"/>
            </a:solidFill>
            <a:round/>
            <a:headEnd/>
            <a:tailEnd/>
          </a:ln>
          <a:effectLst/>
        </p:spPr>
        <p:txBody>
          <a:bodyPr wrap="none" anchor="ctr"/>
          <a:lstStyle/>
          <a:p>
            <a:pPr algn="ctr" eaLnBrk="0" latinLnBrk="0" hangingPunct="0">
              <a:defRPr/>
            </a:pPr>
            <a:r>
              <a:rPr kumimoji="0" lang="en-US" altLang="ko-KR" sz="1600" b="1" dirty="0" err="1" smtClean="0">
                <a:latin typeface="Verdana" pitchFamily="34" charset="0"/>
                <a:ea typeface="굴림" charset="-127"/>
              </a:rPr>
              <a:t>Whihtening</a:t>
            </a:r>
            <a:endParaRPr kumimoji="0" lang="en-US" altLang="ko-KR" sz="1600" b="1" dirty="0">
              <a:latin typeface="Verdana" pitchFamily="34" charset="0"/>
              <a:ea typeface="굴림" charset="-127"/>
            </a:endParaRPr>
          </a:p>
        </p:txBody>
      </p:sp>
      <p:sp>
        <p:nvSpPr>
          <p:cNvPr id="9" name="AutoShape 37"/>
          <p:cNvSpPr>
            <a:spLocks noChangeArrowheads="1"/>
          </p:cNvSpPr>
          <p:nvPr/>
        </p:nvSpPr>
        <p:spPr bwMode="invGray">
          <a:xfrm>
            <a:off x="2721726" y="5284663"/>
            <a:ext cx="1906074" cy="363820"/>
          </a:xfrm>
          <a:prstGeom prst="roundRect">
            <a:avLst>
              <a:gd name="adj" fmla="val 50000"/>
            </a:avLst>
          </a:prstGeom>
          <a:noFill/>
          <a:ln w="38100" algn="ctr">
            <a:solidFill>
              <a:schemeClr val="tx1"/>
            </a:solidFill>
            <a:round/>
            <a:headEnd/>
            <a:tailEnd/>
          </a:ln>
          <a:effectLst/>
        </p:spPr>
        <p:txBody>
          <a:bodyPr wrap="none" anchor="ctr"/>
          <a:lstStyle/>
          <a:p>
            <a:pPr algn="ctr" eaLnBrk="0" latinLnBrk="0" hangingPunct="0">
              <a:defRPr/>
            </a:pPr>
            <a:r>
              <a:rPr kumimoji="0" lang="en-US" altLang="ko-KR" sz="1600" b="1" dirty="0" smtClean="0">
                <a:latin typeface="Verdana" pitchFamily="34" charset="0"/>
                <a:ea typeface="굴림" charset="-127"/>
              </a:rPr>
              <a:t>Soothing</a:t>
            </a:r>
            <a:endParaRPr kumimoji="0" lang="en-US" altLang="ko-KR" sz="1600" b="1" dirty="0">
              <a:latin typeface="Verdana" pitchFamily="34" charset="0"/>
              <a:ea typeface="굴림" charset="-127"/>
            </a:endParaRPr>
          </a:p>
        </p:txBody>
      </p:sp>
    </p:spTree>
    <p:extLst>
      <p:ext uri="{BB962C8B-B14F-4D97-AF65-F5344CB8AC3E}">
        <p14:creationId xmlns:p14="http://schemas.microsoft.com/office/powerpoint/2010/main" xmlns="" val="279078444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내용 개체 틀 2"/>
          <p:cNvSpPr>
            <a:spLocks noGrp="1"/>
          </p:cNvSpPr>
          <p:nvPr>
            <p:ph idx="1"/>
          </p:nvPr>
        </p:nvSpPr>
        <p:spPr>
          <a:xfrm>
            <a:off x="901450" y="1365161"/>
            <a:ext cx="10225896" cy="5048518"/>
          </a:xfrm>
        </p:spPr>
        <p:txBody>
          <a:bodyPr>
            <a:noAutofit/>
          </a:bodyPr>
          <a:lstStyle/>
          <a:p>
            <a:pPr>
              <a:buFont typeface="Wingdings" panose="05000000000000000000" pitchFamily="2" charset="2"/>
              <a:buChar char="ü"/>
            </a:pPr>
            <a:r>
              <a:rPr lang="en-US" altLang="ko-KR" sz="2000" b="1" dirty="0" smtClean="0">
                <a:solidFill>
                  <a:srgbClr val="00B0F0"/>
                </a:solidFill>
                <a:latin typeface="맑은 고딕" pitchFamily="50" charset="-127"/>
                <a:ea typeface="맑은 고딕" pitchFamily="50" charset="-127"/>
              </a:rPr>
              <a:t>6. GREEN TEA</a:t>
            </a:r>
          </a:p>
          <a:p>
            <a:pPr>
              <a:buNone/>
            </a:pPr>
            <a:r>
              <a:rPr lang="ko-KR" altLang="en-US" sz="2000" dirty="0" smtClean="0">
                <a:latin typeface="맑은 고딕" pitchFamily="50" charset="-127"/>
                <a:ea typeface="맑은 고딕" pitchFamily="50" charset="-127"/>
              </a:rPr>
              <a:t>     </a:t>
            </a:r>
            <a:r>
              <a:rPr lang="en-US" altLang="ko-KR" sz="2000" dirty="0" smtClean="0">
                <a:latin typeface="맑은 고딕" pitchFamily="50" charset="-127"/>
                <a:ea typeface="맑은 고딕" pitchFamily="50" charset="-127"/>
              </a:rPr>
              <a:t>This will keep your skin shiny and healthy and protect from stress.</a:t>
            </a:r>
          </a:p>
          <a:p>
            <a:pPr>
              <a:buFont typeface="Wingdings" panose="05000000000000000000" pitchFamily="2" charset="2"/>
              <a:buChar char="ü"/>
            </a:pPr>
            <a:r>
              <a:rPr lang="en-US" altLang="ko-KR" sz="2000" b="1" dirty="0" smtClean="0">
                <a:solidFill>
                  <a:srgbClr val="00B0F0"/>
                </a:solidFill>
                <a:latin typeface="맑은 고딕" pitchFamily="50" charset="-127"/>
                <a:ea typeface="맑은 고딕" pitchFamily="50" charset="-127"/>
              </a:rPr>
              <a:t>7. CHARCOAL</a:t>
            </a:r>
          </a:p>
          <a:p>
            <a:pPr>
              <a:buNone/>
            </a:pPr>
            <a:r>
              <a:rPr lang="ko-KR" altLang="en-US" sz="2000" dirty="0" smtClean="0">
                <a:latin typeface="맑은 고딕" pitchFamily="50" charset="-127"/>
                <a:ea typeface="맑은 고딕" pitchFamily="50" charset="-127"/>
              </a:rPr>
              <a:t>    </a:t>
            </a:r>
            <a:r>
              <a:rPr lang="en-US" altLang="ko-KR" sz="2000" dirty="0" smtClean="0">
                <a:latin typeface="맑은 고딕" pitchFamily="50" charset="-127"/>
                <a:ea typeface="맑은 고딕" pitchFamily="50" charset="-127"/>
              </a:rPr>
              <a:t> Charcoal will adsorb sebum in the pores of the skin and help to eliminate waste and keeps the skin clean.</a:t>
            </a:r>
          </a:p>
          <a:p>
            <a:pPr>
              <a:buFont typeface="Wingdings" panose="05000000000000000000" pitchFamily="2" charset="2"/>
              <a:buChar char="ü"/>
            </a:pPr>
            <a:r>
              <a:rPr lang="en-US" altLang="ko-KR" sz="2000" b="1" dirty="0" smtClean="0">
                <a:solidFill>
                  <a:srgbClr val="00B0F0"/>
                </a:solidFill>
                <a:latin typeface="맑은 고딕" pitchFamily="50" charset="-127"/>
                <a:ea typeface="맑은 고딕" pitchFamily="50" charset="-127"/>
              </a:rPr>
              <a:t>8. CHLORELLA</a:t>
            </a:r>
          </a:p>
          <a:p>
            <a:pPr>
              <a:buNone/>
            </a:pPr>
            <a:r>
              <a:rPr lang="ko-KR" altLang="en-US" sz="2000" dirty="0" smtClean="0">
                <a:latin typeface="맑은 고딕" pitchFamily="50" charset="-127"/>
                <a:ea typeface="맑은 고딕" pitchFamily="50" charset="-127"/>
              </a:rPr>
              <a:t>     </a:t>
            </a:r>
            <a:r>
              <a:rPr lang="en-US" altLang="ko-KR" sz="2000" dirty="0" smtClean="0">
                <a:latin typeface="맑은 고딕" pitchFamily="50" charset="-127"/>
                <a:ea typeface="맑은 고딕" pitchFamily="50" charset="-127"/>
              </a:rPr>
              <a:t>Nutrients in Chlorella and vitamins maintain your skin healthy and protect your skin from contamination.</a:t>
            </a:r>
          </a:p>
          <a:p>
            <a:pPr>
              <a:buFont typeface="Wingdings" panose="05000000000000000000" pitchFamily="2" charset="2"/>
              <a:buChar char="ü"/>
            </a:pPr>
            <a:r>
              <a:rPr lang="en-US" altLang="ko-KR" sz="2000" b="1" dirty="0" smtClean="0">
                <a:solidFill>
                  <a:srgbClr val="00B0F0"/>
                </a:solidFill>
                <a:latin typeface="맑은 고딕" pitchFamily="50" charset="-127"/>
                <a:ea typeface="맑은 고딕" pitchFamily="50" charset="-127"/>
              </a:rPr>
              <a:t>9. MOISTURE</a:t>
            </a:r>
          </a:p>
          <a:p>
            <a:pPr>
              <a:buNone/>
            </a:pPr>
            <a:r>
              <a:rPr lang="en-US" altLang="ko-KR" sz="2000" dirty="0" smtClean="0">
                <a:latin typeface="맑은 고딕" pitchFamily="50" charset="-127"/>
                <a:ea typeface="맑은 고딕" pitchFamily="50" charset="-127"/>
              </a:rPr>
              <a:t>     Moisturizes dry skin and keeps the skin moist and smooth.</a:t>
            </a:r>
          </a:p>
          <a:p>
            <a:pPr>
              <a:buFont typeface="Wingdings" panose="05000000000000000000" pitchFamily="2" charset="2"/>
              <a:buChar char="ü"/>
            </a:pPr>
            <a:r>
              <a:rPr lang="en-US" altLang="ko-KR" sz="2000" b="1" dirty="0" smtClean="0">
                <a:solidFill>
                  <a:srgbClr val="00B0F0"/>
                </a:solidFill>
                <a:latin typeface="맑은 고딕" pitchFamily="50" charset="-127"/>
                <a:ea typeface="맑은 고딕" pitchFamily="50" charset="-127"/>
              </a:rPr>
              <a:t>10. SNAIL</a:t>
            </a:r>
          </a:p>
          <a:p>
            <a:pPr>
              <a:buNone/>
            </a:pPr>
            <a:r>
              <a:rPr lang="ko-KR" altLang="en-US" sz="2000" dirty="0" smtClean="0">
                <a:latin typeface="맑은 고딕" pitchFamily="50" charset="-127"/>
                <a:ea typeface="맑은 고딕" pitchFamily="50" charset="-127"/>
              </a:rPr>
              <a:t>     </a:t>
            </a:r>
            <a:r>
              <a:rPr lang="en-US" altLang="ko-KR" sz="2000" dirty="0" smtClean="0">
                <a:latin typeface="맑은 고딕" pitchFamily="50" charset="-127"/>
                <a:ea typeface="맑은 고딕" pitchFamily="50" charset="-127"/>
              </a:rPr>
              <a:t>Mucine of snail mucus will help to protect the skin and maintain the moisture of the skin tissue. </a:t>
            </a:r>
            <a:endParaRPr lang="ko-KR" altLang="en-US" sz="2000" dirty="0" smtClean="0">
              <a:latin typeface="맑은 고딕" pitchFamily="50" charset="-127"/>
              <a:ea typeface="맑은 고딕" pitchFamily="50" charset="-127"/>
            </a:endParaRPr>
          </a:p>
        </p:txBody>
      </p:sp>
      <p:sp>
        <p:nvSpPr>
          <p:cNvPr id="6" name="제목 1"/>
          <p:cNvSpPr>
            <a:spLocks noGrp="1"/>
          </p:cNvSpPr>
          <p:nvPr>
            <p:ph type="title"/>
          </p:nvPr>
        </p:nvSpPr>
        <p:spPr>
          <a:xfrm>
            <a:off x="1004552" y="440403"/>
            <a:ext cx="10473004" cy="1293028"/>
          </a:xfrm>
        </p:spPr>
        <p:txBody>
          <a:bodyPr anchor="ctr">
            <a:normAutofit/>
          </a:bodyPr>
          <a:lstStyle/>
          <a:p>
            <a:pPr algn="r"/>
            <a:r>
              <a:rPr lang="en-US" altLang="ko-KR" sz="4000" dirty="0" smtClean="0">
                <a:solidFill>
                  <a:schemeClr val="tx1">
                    <a:lumMod val="95000"/>
                    <a:lumOff val="5000"/>
                  </a:schemeClr>
                </a:solidFill>
              </a:rPr>
              <a:t>2</a:t>
            </a:r>
            <a:r>
              <a:rPr lang="en-US" altLang="ko-KR" sz="4000" baseline="30000" dirty="0" smtClean="0">
                <a:solidFill>
                  <a:schemeClr val="tx1">
                    <a:lumMod val="95000"/>
                    <a:lumOff val="5000"/>
                  </a:schemeClr>
                </a:solidFill>
              </a:rPr>
              <a:t>nd </a:t>
            </a:r>
            <a:r>
              <a:rPr lang="en-US" altLang="ko-KR" sz="4000" dirty="0" smtClean="0">
                <a:solidFill>
                  <a:schemeClr val="tx1">
                    <a:lumMod val="95000"/>
                    <a:lumOff val="5000"/>
                  </a:schemeClr>
                </a:solidFill>
              </a:rPr>
              <a:t>Powder(10 types) &amp; FEATURES</a:t>
            </a:r>
            <a:endParaRPr lang="ko-KR" altLang="en-US" sz="4000" dirty="0">
              <a:solidFill>
                <a:schemeClr val="tx1">
                  <a:lumMod val="95000"/>
                  <a:lumOff val="5000"/>
                </a:schemeClr>
              </a:solidFill>
            </a:endParaRPr>
          </a:p>
        </p:txBody>
      </p:sp>
      <p:sp>
        <p:nvSpPr>
          <p:cNvPr id="4" name="AutoShape 37"/>
          <p:cNvSpPr>
            <a:spLocks noChangeArrowheads="1"/>
          </p:cNvSpPr>
          <p:nvPr/>
        </p:nvSpPr>
        <p:spPr bwMode="invGray">
          <a:xfrm>
            <a:off x="3213276" y="1397353"/>
            <a:ext cx="1906074" cy="363820"/>
          </a:xfrm>
          <a:prstGeom prst="roundRect">
            <a:avLst>
              <a:gd name="adj" fmla="val 50000"/>
            </a:avLst>
          </a:prstGeom>
          <a:noFill/>
          <a:ln w="38100" algn="ctr">
            <a:solidFill>
              <a:schemeClr val="tx1"/>
            </a:solidFill>
            <a:round/>
            <a:headEnd/>
            <a:tailEnd/>
          </a:ln>
          <a:effectLst/>
        </p:spPr>
        <p:txBody>
          <a:bodyPr wrap="none" anchor="ctr"/>
          <a:lstStyle/>
          <a:p>
            <a:pPr algn="ctr" eaLnBrk="0" latinLnBrk="0" hangingPunct="0">
              <a:defRPr/>
            </a:pPr>
            <a:r>
              <a:rPr kumimoji="0" lang="en-US" altLang="ko-KR" sz="1600" b="1" dirty="0" smtClean="0">
                <a:latin typeface="Verdana" pitchFamily="34" charset="0"/>
                <a:ea typeface="굴림" charset="-127"/>
              </a:rPr>
              <a:t>Refreshing</a:t>
            </a:r>
            <a:endParaRPr kumimoji="0" lang="en-US" altLang="ko-KR" sz="1600" b="1" dirty="0">
              <a:latin typeface="Verdana" pitchFamily="34" charset="0"/>
              <a:ea typeface="굴림" charset="-127"/>
            </a:endParaRPr>
          </a:p>
        </p:txBody>
      </p:sp>
      <p:sp>
        <p:nvSpPr>
          <p:cNvPr id="5" name="AutoShape 37"/>
          <p:cNvSpPr>
            <a:spLocks noChangeArrowheads="1"/>
          </p:cNvSpPr>
          <p:nvPr/>
        </p:nvSpPr>
        <p:spPr bwMode="invGray">
          <a:xfrm>
            <a:off x="3181087" y="2129308"/>
            <a:ext cx="2052026" cy="363820"/>
          </a:xfrm>
          <a:prstGeom prst="roundRect">
            <a:avLst>
              <a:gd name="adj" fmla="val 50000"/>
            </a:avLst>
          </a:prstGeom>
          <a:noFill/>
          <a:ln w="38100" algn="ctr">
            <a:solidFill>
              <a:schemeClr val="tx1"/>
            </a:solidFill>
            <a:round/>
            <a:headEnd/>
            <a:tailEnd/>
          </a:ln>
          <a:effectLst/>
        </p:spPr>
        <p:txBody>
          <a:bodyPr wrap="none" anchor="ctr"/>
          <a:lstStyle/>
          <a:p>
            <a:pPr algn="ctr" eaLnBrk="0" latinLnBrk="0" hangingPunct="0">
              <a:defRPr/>
            </a:pPr>
            <a:r>
              <a:rPr kumimoji="0" lang="en-US" altLang="ko-KR" sz="1600" b="1" dirty="0" smtClean="0">
                <a:latin typeface="Verdana" pitchFamily="34" charset="0"/>
                <a:ea typeface="굴림" charset="-127"/>
              </a:rPr>
              <a:t>Pore Tightening</a:t>
            </a:r>
            <a:endParaRPr kumimoji="0" lang="en-US" altLang="ko-KR" sz="1600" b="1" dirty="0">
              <a:latin typeface="Verdana" pitchFamily="34" charset="0"/>
              <a:ea typeface="굴림" charset="-127"/>
            </a:endParaRPr>
          </a:p>
        </p:txBody>
      </p:sp>
      <p:sp>
        <p:nvSpPr>
          <p:cNvPr id="7" name="AutoShape 37"/>
          <p:cNvSpPr>
            <a:spLocks noChangeArrowheads="1"/>
          </p:cNvSpPr>
          <p:nvPr/>
        </p:nvSpPr>
        <p:spPr bwMode="invGray">
          <a:xfrm>
            <a:off x="3198249" y="3159628"/>
            <a:ext cx="1906074" cy="363820"/>
          </a:xfrm>
          <a:prstGeom prst="roundRect">
            <a:avLst>
              <a:gd name="adj" fmla="val 50000"/>
            </a:avLst>
          </a:prstGeom>
          <a:noFill/>
          <a:ln w="38100" algn="ctr">
            <a:solidFill>
              <a:schemeClr val="tx1"/>
            </a:solidFill>
            <a:round/>
            <a:headEnd/>
            <a:tailEnd/>
          </a:ln>
          <a:effectLst/>
        </p:spPr>
        <p:txBody>
          <a:bodyPr wrap="none" anchor="ctr"/>
          <a:lstStyle/>
          <a:p>
            <a:pPr algn="ctr" eaLnBrk="0" latinLnBrk="0" hangingPunct="0">
              <a:defRPr/>
            </a:pPr>
            <a:r>
              <a:rPr kumimoji="0" lang="en-US" altLang="ko-KR" sz="1600" b="1" dirty="0" smtClean="0">
                <a:latin typeface="Verdana" pitchFamily="34" charset="0"/>
                <a:ea typeface="굴림" charset="-127"/>
              </a:rPr>
              <a:t>Revitalizing</a:t>
            </a:r>
            <a:endParaRPr kumimoji="0" lang="en-US" altLang="ko-KR" sz="1600" b="1" dirty="0">
              <a:latin typeface="Verdana" pitchFamily="34" charset="0"/>
              <a:ea typeface="굴림" charset="-127"/>
            </a:endParaRPr>
          </a:p>
        </p:txBody>
      </p:sp>
      <p:sp>
        <p:nvSpPr>
          <p:cNvPr id="8" name="AutoShape 37"/>
          <p:cNvSpPr>
            <a:spLocks noChangeArrowheads="1"/>
          </p:cNvSpPr>
          <p:nvPr/>
        </p:nvSpPr>
        <p:spPr bwMode="invGray">
          <a:xfrm>
            <a:off x="3170343" y="4200679"/>
            <a:ext cx="1906074" cy="363820"/>
          </a:xfrm>
          <a:prstGeom prst="roundRect">
            <a:avLst>
              <a:gd name="adj" fmla="val 50000"/>
            </a:avLst>
          </a:prstGeom>
          <a:noFill/>
          <a:ln w="38100" algn="ctr">
            <a:solidFill>
              <a:schemeClr val="tx1"/>
            </a:solidFill>
            <a:round/>
            <a:headEnd/>
            <a:tailEnd/>
          </a:ln>
          <a:effectLst/>
        </p:spPr>
        <p:txBody>
          <a:bodyPr wrap="none" anchor="ctr"/>
          <a:lstStyle/>
          <a:p>
            <a:pPr algn="ctr" eaLnBrk="0" latinLnBrk="0" hangingPunct="0">
              <a:defRPr/>
            </a:pPr>
            <a:r>
              <a:rPr kumimoji="0" lang="en-US" altLang="ko-KR" sz="1600" b="1" dirty="0" smtClean="0">
                <a:latin typeface="Verdana" pitchFamily="34" charset="0"/>
                <a:ea typeface="굴림" charset="-127"/>
              </a:rPr>
              <a:t>Deep Hydration</a:t>
            </a:r>
            <a:endParaRPr kumimoji="0" lang="en-US" altLang="ko-KR" sz="1600" b="1" dirty="0">
              <a:latin typeface="Verdana" pitchFamily="34" charset="0"/>
              <a:ea typeface="굴림" charset="-127"/>
            </a:endParaRPr>
          </a:p>
        </p:txBody>
      </p:sp>
      <p:sp>
        <p:nvSpPr>
          <p:cNvPr id="9" name="AutoShape 37"/>
          <p:cNvSpPr>
            <a:spLocks noChangeArrowheads="1"/>
          </p:cNvSpPr>
          <p:nvPr/>
        </p:nvSpPr>
        <p:spPr bwMode="invGray">
          <a:xfrm>
            <a:off x="2704551" y="4932634"/>
            <a:ext cx="1906074" cy="363820"/>
          </a:xfrm>
          <a:prstGeom prst="roundRect">
            <a:avLst>
              <a:gd name="adj" fmla="val 50000"/>
            </a:avLst>
          </a:prstGeom>
          <a:noFill/>
          <a:ln w="38100" algn="ctr">
            <a:solidFill>
              <a:schemeClr val="tx1"/>
            </a:solidFill>
            <a:round/>
            <a:headEnd/>
            <a:tailEnd/>
          </a:ln>
          <a:effectLst/>
        </p:spPr>
        <p:txBody>
          <a:bodyPr wrap="none" anchor="ctr"/>
          <a:lstStyle/>
          <a:p>
            <a:pPr algn="ctr" eaLnBrk="0" latinLnBrk="0" hangingPunct="0">
              <a:defRPr/>
            </a:pPr>
            <a:r>
              <a:rPr kumimoji="0" lang="en-US" altLang="ko-KR" sz="1600" b="1" dirty="0" smtClean="0">
                <a:latin typeface="Verdana" pitchFamily="34" charset="0"/>
                <a:ea typeface="굴림" charset="-127"/>
              </a:rPr>
              <a:t>Regeneration</a:t>
            </a:r>
            <a:endParaRPr kumimoji="0" lang="en-US" altLang="ko-KR" sz="1600" b="1" dirty="0">
              <a:latin typeface="Verdana" pitchFamily="34" charset="0"/>
              <a:ea typeface="굴림" charset="-127"/>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1"/>
          <p:cNvSpPr txBox="1">
            <a:spLocks/>
          </p:cNvSpPr>
          <p:nvPr/>
        </p:nvSpPr>
        <p:spPr>
          <a:xfrm>
            <a:off x="3057441" y="359772"/>
            <a:ext cx="8610600" cy="916937"/>
          </a:xfrm>
          <a:prstGeom prst="rect">
            <a:avLst/>
          </a:prstGeom>
        </p:spPr>
        <p:txBody>
          <a:bodyPr anchor="ctr"/>
          <a:lstStyle/>
          <a:p>
            <a:pPr marL="0" marR="0" lvl="0" indent="0" algn="r" defTabSz="914400" rtl="0" eaLnBrk="1" fontAlgn="auto" latinLnBrk="1" hangingPunct="1">
              <a:lnSpc>
                <a:spcPct val="90000"/>
              </a:lnSpc>
              <a:spcBef>
                <a:spcPct val="0"/>
              </a:spcBef>
              <a:spcAft>
                <a:spcPts val="0"/>
              </a:spcAft>
              <a:buClrTx/>
              <a:buSzTx/>
              <a:buFontTx/>
              <a:buNone/>
              <a:tabLst/>
              <a:defRPr/>
            </a:pPr>
            <a:r>
              <a:rPr kumimoji="0" lang="en-US" altLang="ko-KR" sz="4000" b="0" i="0" u="none" strike="noStrike" kern="1200" cap="all" spc="0" normalizeH="0" baseline="0" noProof="0" dirty="0" smtClean="0">
                <a:ln>
                  <a:noFill/>
                </a:ln>
                <a:solidFill>
                  <a:schemeClr val="tx1"/>
                </a:solidFill>
                <a:effectLst/>
                <a:uLnTx/>
                <a:uFillTx/>
                <a:latin typeface="+mj-lt"/>
                <a:ea typeface="+mj-ea"/>
                <a:cs typeface="+mj-cs"/>
              </a:rPr>
              <a:t>Contents</a:t>
            </a:r>
            <a:endParaRPr kumimoji="0" lang="ko-KR" altLang="en-US" sz="4000" b="0" i="0" u="none" strike="noStrike" kern="1200" cap="all" spc="0" normalizeH="0" baseline="0" noProof="0" dirty="0">
              <a:ln>
                <a:noFill/>
              </a:ln>
              <a:solidFill>
                <a:schemeClr val="tx1"/>
              </a:solidFill>
              <a:effectLst/>
              <a:uLnTx/>
              <a:uFillTx/>
              <a:latin typeface="+mj-lt"/>
              <a:ea typeface="+mj-ea"/>
              <a:cs typeface="+mj-cs"/>
            </a:endParaRPr>
          </a:p>
        </p:txBody>
      </p:sp>
      <p:sp>
        <p:nvSpPr>
          <p:cNvPr id="5" name="내용 개체 틀 2"/>
          <p:cNvSpPr txBox="1">
            <a:spLocks/>
          </p:cNvSpPr>
          <p:nvPr/>
        </p:nvSpPr>
        <p:spPr>
          <a:xfrm>
            <a:off x="1746848" y="978793"/>
            <a:ext cx="7397152" cy="5422005"/>
          </a:xfrm>
          <a:prstGeom prst="rect">
            <a:avLst/>
          </a:prstGeom>
        </p:spPr>
        <p:txBody>
          <a:bodyPr anchor="ctr">
            <a:noAutofit/>
          </a:bodyPr>
          <a:lstStyle/>
          <a:p>
            <a:pPr marL="228600" marR="0" lvl="0" indent="-228600" algn="l" defTabSz="914400" rtl="0" eaLnBrk="1" fontAlgn="auto" latinLnBrk="1" hangingPunct="1">
              <a:lnSpc>
                <a:spcPct val="90000"/>
              </a:lnSpc>
              <a:spcBef>
                <a:spcPts val="1000"/>
              </a:spcBef>
              <a:spcAft>
                <a:spcPts val="0"/>
              </a:spcAft>
              <a:buClrTx/>
              <a:buSzTx/>
              <a:buFont typeface="Arial" panose="020B0604020202020204" pitchFamily="34" charset="0"/>
              <a:buNone/>
              <a:tabLst/>
              <a:defRPr/>
            </a:pPr>
            <a:endParaRPr kumimoji="0" lang="en-US" altLang="ko-KR" sz="2400" b="1" i="0" u="none" strike="noStrike" kern="1200" cap="none" spc="0" normalizeH="0" baseline="0" noProof="0" dirty="0" smtClean="0">
              <a:ln>
                <a:noFill/>
              </a:ln>
              <a:solidFill>
                <a:schemeClr val="tx1"/>
              </a:solidFill>
              <a:effectLst/>
              <a:uLnTx/>
              <a:uFillTx/>
              <a:latin typeface="+mj-lt"/>
              <a:ea typeface="+mj-ea"/>
              <a:cs typeface="+mn-cs"/>
            </a:endParaRPr>
          </a:p>
          <a:p>
            <a:pPr marL="400050" marR="0" lvl="0" indent="-400050" algn="l" defTabSz="914400" rtl="0" eaLnBrk="1" fontAlgn="auto" latinLnBrk="1" hangingPunct="1">
              <a:lnSpc>
                <a:spcPct val="90000"/>
              </a:lnSpc>
              <a:spcBef>
                <a:spcPts val="1000"/>
              </a:spcBef>
              <a:spcAft>
                <a:spcPts val="0"/>
              </a:spcAft>
              <a:buClrTx/>
              <a:buSzTx/>
              <a:buFont typeface="+mj-lt"/>
              <a:buAutoNum type="romanUcPeriod"/>
              <a:tabLst/>
              <a:defRPr/>
            </a:pPr>
            <a:r>
              <a:rPr kumimoji="0" lang="en-US" altLang="ko-KR" sz="2400" b="1" i="0" u="none" strike="noStrike" kern="1200" cap="none" spc="0" normalizeH="0" baseline="0" noProof="0" dirty="0" smtClean="0">
                <a:ln>
                  <a:noFill/>
                </a:ln>
                <a:solidFill>
                  <a:schemeClr val="tx1"/>
                </a:solidFill>
                <a:effectLst/>
                <a:uLnTx/>
                <a:uFillTx/>
                <a:latin typeface="+mj-lt"/>
                <a:ea typeface="+mj-ea"/>
                <a:cs typeface="+mn-cs"/>
              </a:rPr>
              <a:t>What is CREAM</a:t>
            </a:r>
            <a:r>
              <a:rPr kumimoji="0" lang="en-US" altLang="ko-KR" sz="2400" b="1" i="0" u="none" strike="noStrike" kern="1200" cap="none" spc="0" normalizeH="0" noProof="0" dirty="0" smtClean="0">
                <a:ln>
                  <a:noFill/>
                </a:ln>
                <a:solidFill>
                  <a:schemeClr val="tx1"/>
                </a:solidFill>
                <a:effectLst/>
                <a:uLnTx/>
                <a:uFillTx/>
                <a:latin typeface="+mj-lt"/>
                <a:ea typeface="+mj-ea"/>
                <a:cs typeface="+mn-cs"/>
              </a:rPr>
              <a:t> MODELING MASK?</a:t>
            </a:r>
            <a:endParaRPr kumimoji="0" lang="en-US" altLang="ko-KR" sz="2400" b="1" i="0" u="none" strike="noStrike" kern="1200" cap="none" spc="0" normalizeH="0" baseline="0" noProof="0" dirty="0" smtClean="0">
              <a:ln>
                <a:noFill/>
              </a:ln>
              <a:solidFill>
                <a:schemeClr val="tx1"/>
              </a:solidFill>
              <a:effectLst/>
              <a:uLnTx/>
              <a:uFillTx/>
              <a:latin typeface="+mj-lt"/>
              <a:ea typeface="+mj-ea"/>
              <a:cs typeface="+mn-cs"/>
            </a:endParaRPr>
          </a:p>
          <a:p>
            <a:pPr marL="857250" lvl="1" indent="-400050">
              <a:lnSpc>
                <a:spcPct val="90000"/>
              </a:lnSpc>
              <a:spcBef>
                <a:spcPts val="1000"/>
              </a:spcBef>
              <a:buFont typeface="+mj-lt"/>
              <a:buAutoNum type="alphaUcPeriod"/>
            </a:pPr>
            <a:r>
              <a:rPr kumimoji="0" lang="en-US" altLang="ko-KR" sz="2400" b="1" i="0" u="none" strike="noStrike" kern="1200" cap="none" spc="0" normalizeH="0" baseline="0" noProof="0" dirty="0" smtClean="0">
                <a:ln>
                  <a:noFill/>
                </a:ln>
                <a:solidFill>
                  <a:schemeClr val="tx1"/>
                </a:solidFill>
                <a:effectLst/>
                <a:uLnTx/>
                <a:uFillTx/>
                <a:latin typeface="+mj-lt"/>
                <a:ea typeface="+mj-ea"/>
                <a:cs typeface="+mn-cs"/>
              </a:rPr>
              <a:t>Concept</a:t>
            </a:r>
          </a:p>
          <a:p>
            <a:pPr marL="857250" lvl="1" indent="-400050">
              <a:lnSpc>
                <a:spcPct val="90000"/>
              </a:lnSpc>
              <a:spcBef>
                <a:spcPts val="1000"/>
              </a:spcBef>
              <a:buFont typeface="+mj-lt"/>
              <a:buAutoNum type="alphaUcPeriod"/>
            </a:pPr>
            <a:r>
              <a:rPr kumimoji="0" lang="en-US" altLang="ko-KR" sz="2400" b="1" i="0" u="none" strike="noStrike" kern="1200" cap="none" spc="0" normalizeH="0" baseline="0" noProof="0" dirty="0" smtClean="0">
                <a:ln>
                  <a:noFill/>
                </a:ln>
                <a:solidFill>
                  <a:schemeClr val="tx1"/>
                </a:solidFill>
                <a:effectLst/>
                <a:uLnTx/>
                <a:uFillTx/>
                <a:latin typeface="+mj-lt"/>
                <a:ea typeface="+mj-ea"/>
                <a:cs typeface="+mn-cs"/>
              </a:rPr>
              <a:t>History</a:t>
            </a:r>
            <a:r>
              <a:rPr kumimoji="0" lang="en-US" altLang="ko-KR" sz="2400" b="1" i="0" u="none" strike="noStrike" kern="1200" cap="none" spc="0" normalizeH="0" noProof="0" dirty="0" smtClean="0">
                <a:ln>
                  <a:noFill/>
                </a:ln>
                <a:solidFill>
                  <a:schemeClr val="tx1"/>
                </a:solidFill>
                <a:effectLst/>
                <a:uLnTx/>
                <a:uFillTx/>
                <a:latin typeface="+mj-lt"/>
                <a:ea typeface="+mj-ea"/>
                <a:cs typeface="+mn-cs"/>
              </a:rPr>
              <a:t> of Modeling Masks</a:t>
            </a:r>
          </a:p>
          <a:p>
            <a:pPr marL="857250" lvl="1" indent="-400050">
              <a:lnSpc>
                <a:spcPct val="90000"/>
              </a:lnSpc>
              <a:spcBef>
                <a:spcPts val="1000"/>
              </a:spcBef>
              <a:buFont typeface="+mj-lt"/>
              <a:buAutoNum type="alphaUcPeriod"/>
            </a:pPr>
            <a:r>
              <a:rPr lang="en-US" altLang="ko-KR" sz="2400" b="1" baseline="0" dirty="0" smtClean="0">
                <a:latin typeface="+mj-lt"/>
                <a:ea typeface="+mj-ea"/>
              </a:rPr>
              <a:t>Features of CREAM MODELING MASK</a:t>
            </a:r>
          </a:p>
          <a:p>
            <a:pPr marL="857250" lvl="1" indent="-400050">
              <a:lnSpc>
                <a:spcPct val="90000"/>
              </a:lnSpc>
              <a:spcBef>
                <a:spcPts val="1000"/>
              </a:spcBef>
              <a:buFont typeface="+mj-lt"/>
              <a:buAutoNum type="alphaUcPeriod"/>
            </a:pPr>
            <a:r>
              <a:rPr lang="en-US" altLang="ko-KR" sz="2400" b="1" dirty="0" smtClean="0">
                <a:latin typeface="+mj-lt"/>
                <a:ea typeface="+mj-ea"/>
              </a:rPr>
              <a:t>Standard Modeling vs. CREAM MODELING MASK</a:t>
            </a:r>
          </a:p>
          <a:p>
            <a:pPr marL="857250" lvl="1" indent="-400050">
              <a:lnSpc>
                <a:spcPct val="90000"/>
              </a:lnSpc>
              <a:spcBef>
                <a:spcPts val="1000"/>
              </a:spcBef>
              <a:buFont typeface="+mj-lt"/>
              <a:buAutoNum type="alphaUcPeriod"/>
            </a:pPr>
            <a:r>
              <a:rPr lang="en-US" altLang="ko-KR" sz="2400" b="1" dirty="0" smtClean="0">
                <a:latin typeface="+mj-lt"/>
                <a:ea typeface="+mj-ea"/>
              </a:rPr>
              <a:t>Key Effects of CREAM MODELING MASK</a:t>
            </a:r>
            <a:endParaRPr kumimoji="0" lang="en-US" altLang="ko-KR" sz="2400" b="1" i="0" u="none" strike="noStrike" kern="1200" cap="none" spc="0" normalizeH="0" baseline="0" noProof="0" dirty="0" smtClean="0">
              <a:ln>
                <a:noFill/>
              </a:ln>
              <a:solidFill>
                <a:schemeClr val="tx1"/>
              </a:solidFill>
              <a:effectLst/>
              <a:uLnTx/>
              <a:uFillTx/>
              <a:latin typeface="+mj-lt"/>
              <a:ea typeface="+mj-ea"/>
              <a:cs typeface="+mn-cs"/>
            </a:endParaRPr>
          </a:p>
          <a:p>
            <a:pPr marL="400050" marR="0" lvl="0" indent="-400050" algn="l" defTabSz="914400" rtl="0" eaLnBrk="1" fontAlgn="auto" latinLnBrk="1" hangingPunct="1">
              <a:lnSpc>
                <a:spcPct val="90000"/>
              </a:lnSpc>
              <a:spcBef>
                <a:spcPts val="1000"/>
              </a:spcBef>
              <a:spcAft>
                <a:spcPts val="0"/>
              </a:spcAft>
              <a:buClrTx/>
              <a:buSzTx/>
              <a:buFont typeface="+mj-lt"/>
              <a:buAutoNum type="romanUcPeriod"/>
              <a:tabLst/>
              <a:defRPr/>
            </a:pPr>
            <a:r>
              <a:rPr kumimoji="0" lang="en-US" altLang="ko-KR" sz="2400" b="1" i="0" u="none" strike="noStrike" kern="1200" cap="none" spc="0" normalizeH="0" baseline="0" noProof="0" dirty="0" smtClean="0">
                <a:ln>
                  <a:noFill/>
                </a:ln>
                <a:solidFill>
                  <a:schemeClr val="tx1"/>
                </a:solidFill>
                <a:effectLst/>
                <a:uLnTx/>
                <a:uFillTx/>
                <a:latin typeface="+mj-lt"/>
                <a:ea typeface="+mj-ea"/>
                <a:cs typeface="+mn-cs"/>
              </a:rPr>
              <a:t>Product</a:t>
            </a:r>
          </a:p>
          <a:p>
            <a:pPr marL="857250" lvl="1" indent="-400050">
              <a:lnSpc>
                <a:spcPct val="90000"/>
              </a:lnSpc>
              <a:spcBef>
                <a:spcPts val="1000"/>
              </a:spcBef>
              <a:buFont typeface="+mj-lt"/>
              <a:buAutoNum type="alphaUcPeriod"/>
            </a:pPr>
            <a:r>
              <a:rPr kumimoji="0" lang="en-US" altLang="ko-KR" sz="2400" b="1" i="0" u="none" strike="noStrike" kern="1200" cap="none" spc="0" normalizeH="0" baseline="0" noProof="0" dirty="0" smtClean="0">
                <a:ln>
                  <a:noFill/>
                </a:ln>
                <a:solidFill>
                  <a:schemeClr val="tx1"/>
                </a:solidFill>
                <a:effectLst/>
                <a:uLnTx/>
                <a:uFillTx/>
                <a:latin typeface="+mj-lt"/>
                <a:ea typeface="+mj-ea"/>
                <a:cs typeface="+mn-cs"/>
              </a:rPr>
              <a:t>Product Configuration</a:t>
            </a:r>
          </a:p>
          <a:p>
            <a:pPr marL="857250" lvl="1" indent="-400050">
              <a:lnSpc>
                <a:spcPct val="90000"/>
              </a:lnSpc>
              <a:spcBef>
                <a:spcPts val="1000"/>
              </a:spcBef>
              <a:buFont typeface="+mj-lt"/>
              <a:buAutoNum type="alphaUcPeriod"/>
            </a:pPr>
            <a:r>
              <a:rPr lang="en-US" altLang="ko-KR" sz="2400" b="1" noProof="0" dirty="0" smtClean="0">
                <a:latin typeface="+mj-lt"/>
                <a:ea typeface="+mj-ea"/>
              </a:rPr>
              <a:t>Key Ingredients</a:t>
            </a:r>
          </a:p>
          <a:p>
            <a:pPr marL="857250" lvl="1" indent="-400050">
              <a:lnSpc>
                <a:spcPct val="90000"/>
              </a:lnSpc>
              <a:spcBef>
                <a:spcPts val="1000"/>
              </a:spcBef>
              <a:buFont typeface="+mj-lt"/>
              <a:buAutoNum type="alphaUcPeriod"/>
            </a:pPr>
            <a:r>
              <a:rPr kumimoji="0" lang="en-US" altLang="ko-KR" sz="2400" b="1" i="0" u="none" strike="noStrike" kern="1200" cap="none" spc="0" normalizeH="0" baseline="0" dirty="0" smtClean="0">
                <a:ln>
                  <a:noFill/>
                </a:ln>
                <a:solidFill>
                  <a:schemeClr val="tx1"/>
                </a:solidFill>
                <a:effectLst/>
                <a:uLnTx/>
                <a:uFillTx/>
                <a:latin typeface="+mj-lt"/>
                <a:ea typeface="+mj-ea"/>
                <a:cs typeface="+mn-cs"/>
              </a:rPr>
              <a:t>Powder Kinds and Features</a:t>
            </a:r>
            <a:endParaRPr kumimoji="0" lang="en-US" altLang="ko-KR" sz="2400" b="1" i="0" u="none" strike="noStrike" kern="1200" cap="none" spc="0" normalizeH="0" baseline="0" noProof="0" dirty="0" smtClean="0">
              <a:ln>
                <a:noFill/>
              </a:ln>
              <a:solidFill>
                <a:schemeClr val="tx1"/>
              </a:solidFill>
              <a:effectLst/>
              <a:uLnTx/>
              <a:uFillTx/>
              <a:latin typeface="+mj-lt"/>
              <a:ea typeface="+mj-ea"/>
              <a:cs typeface="+mn-cs"/>
            </a:endParaRPr>
          </a:p>
          <a:p>
            <a:pPr marL="514350" marR="0" lvl="0" indent="-514350" algn="l" defTabSz="914400" rtl="0" eaLnBrk="1" fontAlgn="auto" latinLnBrk="1" hangingPunct="1">
              <a:lnSpc>
                <a:spcPct val="90000"/>
              </a:lnSpc>
              <a:spcBef>
                <a:spcPts val="1000"/>
              </a:spcBef>
              <a:spcAft>
                <a:spcPts val="0"/>
              </a:spcAft>
              <a:buClrTx/>
              <a:buSzTx/>
              <a:buFont typeface="+mj-lt"/>
              <a:buAutoNum type="romanUcPeriod" startAt="3"/>
              <a:tabLst/>
              <a:defRPr/>
            </a:pPr>
            <a:r>
              <a:rPr kumimoji="0" lang="en-US" altLang="ko-KR" sz="2400" b="1" i="0" u="none" strike="noStrike" kern="1200" cap="none" spc="0" normalizeH="0" baseline="0" noProof="0" dirty="0" smtClean="0">
                <a:ln>
                  <a:noFill/>
                </a:ln>
                <a:solidFill>
                  <a:schemeClr val="tx1"/>
                </a:solidFill>
                <a:effectLst/>
                <a:uLnTx/>
                <a:uFillTx/>
                <a:latin typeface="+mj-lt"/>
                <a:ea typeface="+mj-ea"/>
                <a:cs typeface="+mn-cs"/>
              </a:rPr>
              <a:t>How to use</a:t>
            </a:r>
          </a:p>
          <a:p>
            <a:pPr marL="514350" marR="0" lvl="0" indent="-514350" algn="l" defTabSz="914400" rtl="0" eaLnBrk="1" fontAlgn="auto" latinLnBrk="1" hangingPunct="1">
              <a:lnSpc>
                <a:spcPct val="90000"/>
              </a:lnSpc>
              <a:spcBef>
                <a:spcPts val="1000"/>
              </a:spcBef>
              <a:spcAft>
                <a:spcPts val="0"/>
              </a:spcAft>
              <a:buClrTx/>
              <a:buSzTx/>
              <a:buFont typeface="+mj-lt"/>
              <a:buAutoNum type="romanUcPeriod" startAt="3"/>
              <a:tabLst/>
              <a:defRPr/>
            </a:pPr>
            <a:r>
              <a:rPr lang="en-US" altLang="ko-KR" sz="2400" b="1" noProof="0" dirty="0" smtClean="0">
                <a:latin typeface="+mj-lt"/>
                <a:ea typeface="+mj-ea"/>
              </a:rPr>
              <a:t>Inquiry</a:t>
            </a:r>
            <a:endParaRPr kumimoji="0" lang="en-US" altLang="ko-KR" sz="2400" b="1" i="0" u="none" strike="noStrike" kern="1200" cap="none" spc="0" normalizeH="0" baseline="0" noProof="0" dirty="0" smtClean="0">
              <a:ln>
                <a:noFill/>
              </a:ln>
              <a:solidFill>
                <a:schemeClr val="tx1"/>
              </a:solidFill>
              <a:effectLst/>
              <a:uLnTx/>
              <a:uFillTx/>
              <a:latin typeface="+mj-lt"/>
              <a:ea typeface="+mj-ea"/>
              <a:cs typeface="+mn-cs"/>
            </a:endParaRPr>
          </a:p>
          <a:p>
            <a:pPr marL="228600" marR="0" lvl="0" indent="-228600" algn="l" defTabSz="914400" rtl="0" eaLnBrk="1" fontAlgn="auto" latinLnBrk="1" hangingPunct="1">
              <a:lnSpc>
                <a:spcPct val="90000"/>
              </a:lnSpc>
              <a:spcBef>
                <a:spcPts val="1000"/>
              </a:spcBef>
              <a:spcAft>
                <a:spcPts val="0"/>
              </a:spcAft>
              <a:buClrTx/>
              <a:buSzTx/>
              <a:buFont typeface="Arial" panose="020B0604020202020204" pitchFamily="34" charset="0"/>
              <a:buChar char="•"/>
              <a:tabLst/>
              <a:defRPr/>
            </a:pPr>
            <a:endParaRPr kumimoji="0" lang="ko-KR" altLang="en-US" sz="2400" b="0" i="0" u="none" strike="noStrike" kern="1200" cap="none" spc="0" normalizeH="0" baseline="0" noProof="0" dirty="0">
              <a:ln>
                <a:noFill/>
              </a:ln>
              <a:solidFill>
                <a:schemeClr val="tx1"/>
              </a:solidFill>
              <a:effectLst/>
              <a:uLnTx/>
              <a:uFillTx/>
              <a:latin typeface="+mj-lt"/>
              <a:ea typeface="+mj-ea"/>
              <a:cs typeface="+mn-cs"/>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6754482" y="764373"/>
            <a:ext cx="4751717" cy="678061"/>
          </a:xfrm>
        </p:spPr>
        <p:txBody>
          <a:bodyPr anchor="ctr">
            <a:normAutofit/>
          </a:bodyPr>
          <a:lstStyle/>
          <a:p>
            <a:pPr algn="r"/>
            <a:r>
              <a:rPr lang="en-US" altLang="ko-KR" sz="4000" dirty="0" smtClean="0">
                <a:solidFill>
                  <a:schemeClr val="tx1">
                    <a:lumMod val="95000"/>
                    <a:lumOff val="5000"/>
                  </a:schemeClr>
                </a:solidFill>
              </a:rPr>
              <a:t>INQUIRY</a:t>
            </a:r>
            <a:endParaRPr lang="ko-KR" altLang="en-US" sz="4400" dirty="0">
              <a:solidFill>
                <a:schemeClr val="tx1">
                  <a:lumMod val="95000"/>
                  <a:lumOff val="5000"/>
                </a:schemeClr>
              </a:solidFill>
            </a:endParaRPr>
          </a:p>
        </p:txBody>
      </p:sp>
      <p:sp>
        <p:nvSpPr>
          <p:cNvPr id="3" name="내용 개체 틀 2"/>
          <p:cNvSpPr>
            <a:spLocks noGrp="1"/>
          </p:cNvSpPr>
          <p:nvPr>
            <p:ph idx="1"/>
          </p:nvPr>
        </p:nvSpPr>
        <p:spPr>
          <a:xfrm>
            <a:off x="1772728" y="1365161"/>
            <a:ext cx="9341740" cy="5138670"/>
          </a:xfrm>
        </p:spPr>
        <p:txBody>
          <a:bodyPr anchor="ctr">
            <a:noAutofit/>
          </a:bodyPr>
          <a:lstStyle/>
          <a:p>
            <a:pPr>
              <a:buNone/>
            </a:pPr>
            <a:r>
              <a:rPr lang="en-US" altLang="ko-KR" sz="2400" b="1" dirty="0" smtClean="0"/>
              <a:t>	</a:t>
            </a:r>
            <a:r>
              <a:rPr lang="en-US" altLang="ko-KR" sz="2400" b="1" dirty="0" err="1" smtClean="0">
                <a:latin typeface="+mj-lt"/>
              </a:rPr>
              <a:t>Jandy</a:t>
            </a:r>
            <a:r>
              <a:rPr lang="en-US" altLang="ko-KR" sz="2400" b="1" dirty="0" smtClean="0">
                <a:latin typeface="+mj-lt"/>
              </a:rPr>
              <a:t> </a:t>
            </a:r>
            <a:r>
              <a:rPr lang="en-US" altLang="ko-KR" sz="2400" b="1" dirty="0" smtClean="0">
                <a:latin typeface="+mj-lt"/>
              </a:rPr>
              <a:t>Brands Inc</a:t>
            </a:r>
          </a:p>
          <a:p>
            <a:pPr>
              <a:buFont typeface="Wingdings" pitchFamily="2" charset="2"/>
              <a:buChar char="l"/>
            </a:pPr>
            <a:r>
              <a:rPr lang="en-US" altLang="ko-KR" sz="2400" b="1" dirty="0" smtClean="0">
                <a:latin typeface="+mj-lt"/>
              </a:rPr>
              <a:t>2535 West, 237</a:t>
            </a:r>
            <a:r>
              <a:rPr lang="en-US" altLang="ko-KR" sz="2400" b="1" baseline="30000" dirty="0" smtClean="0">
                <a:latin typeface="+mj-lt"/>
              </a:rPr>
              <a:t>th</a:t>
            </a:r>
            <a:r>
              <a:rPr lang="en-US" altLang="ko-KR" sz="2400" b="1" dirty="0" smtClean="0">
                <a:latin typeface="+mj-lt"/>
              </a:rPr>
              <a:t> Street, Suite 127, Torrance, CA 90505</a:t>
            </a:r>
          </a:p>
          <a:p>
            <a:pPr>
              <a:buFont typeface="Wingdings" pitchFamily="2" charset="2"/>
              <a:buChar char="l"/>
            </a:pPr>
            <a:endParaRPr lang="en-US" altLang="ko-KR" sz="2400" b="1" dirty="0" smtClean="0">
              <a:latin typeface="+mj-lt"/>
            </a:endParaRPr>
          </a:p>
          <a:p>
            <a:pPr>
              <a:buFont typeface="Wingdings" pitchFamily="2" charset="2"/>
              <a:buChar char="l"/>
            </a:pPr>
            <a:r>
              <a:rPr lang="en-US" altLang="ko-KR" sz="2400" b="1" dirty="0" smtClean="0">
                <a:latin typeface="+mj-lt"/>
              </a:rPr>
              <a:t>Contact</a:t>
            </a:r>
            <a:r>
              <a:rPr lang="ko-KR" altLang="en-US" sz="2400" b="1" dirty="0" smtClean="0">
                <a:latin typeface="+mj-lt"/>
              </a:rPr>
              <a:t> </a:t>
            </a:r>
            <a:endParaRPr lang="en-US" altLang="ko-KR" sz="2400" b="1" dirty="0" smtClean="0">
              <a:latin typeface="+mj-lt"/>
            </a:endParaRPr>
          </a:p>
          <a:p>
            <a:pPr lvl="1">
              <a:buFont typeface="Wingdings" pitchFamily="2" charset="2"/>
              <a:buChar char="Ø"/>
            </a:pPr>
            <a:r>
              <a:rPr lang="en-US" altLang="ko-KR" sz="2000" b="1" dirty="0" smtClean="0">
                <a:latin typeface="+mj-lt"/>
              </a:rPr>
              <a:t>Joseph Cho (</a:t>
            </a:r>
            <a:r>
              <a:rPr lang="en-US" altLang="ko-KR" sz="2000" b="1" dirty="0" err="1" smtClean="0">
                <a:latin typeface="+mj-lt"/>
              </a:rPr>
              <a:t>Jandy</a:t>
            </a:r>
            <a:r>
              <a:rPr lang="en-US" altLang="ko-KR" sz="2000" b="1" dirty="0" smtClean="0">
                <a:latin typeface="+mj-lt"/>
              </a:rPr>
              <a:t> Brands Inc) </a:t>
            </a:r>
          </a:p>
          <a:p>
            <a:pPr lvl="1">
              <a:buFont typeface="Wingdings" pitchFamily="2" charset="2"/>
              <a:buChar char="Ø"/>
            </a:pPr>
            <a:r>
              <a:rPr lang="en-US" altLang="ko-KR" sz="2000" b="1" dirty="0" smtClean="0">
                <a:latin typeface="+mj-lt"/>
              </a:rPr>
              <a:t>Tel : 1-310-534-0300</a:t>
            </a:r>
          </a:p>
          <a:p>
            <a:pPr lvl="1">
              <a:buFont typeface="Wingdings" pitchFamily="2" charset="2"/>
              <a:buChar char="Ø"/>
            </a:pPr>
            <a:r>
              <a:rPr lang="en-US" altLang="ko-KR" sz="2000" b="1" dirty="0" smtClean="0">
                <a:latin typeface="+mj-lt"/>
              </a:rPr>
              <a:t>Mobile : 1-323-351-6976</a:t>
            </a:r>
          </a:p>
          <a:p>
            <a:pPr lvl="1">
              <a:buFont typeface="Wingdings" pitchFamily="2" charset="2"/>
              <a:buChar char="Ø"/>
            </a:pPr>
            <a:r>
              <a:rPr lang="en-US" altLang="ko-KR" sz="2000" b="1" dirty="0" smtClean="0">
                <a:latin typeface="+mj-lt"/>
              </a:rPr>
              <a:t>E-mail : joseph.c@jandybrands.net</a:t>
            </a:r>
          </a:p>
          <a:p>
            <a:pPr>
              <a:buNone/>
            </a:pPr>
            <a:endParaRPr lang="ko-KR" altLang="en-US" sz="2400" dirty="0">
              <a:latin typeface="+mj-lt"/>
            </a:endParaRPr>
          </a:p>
        </p:txBody>
      </p:sp>
    </p:spTree>
    <p:extLst>
      <p:ext uri="{BB962C8B-B14F-4D97-AF65-F5344CB8AC3E}">
        <p14:creationId xmlns:p14="http://schemas.microsoft.com/office/powerpoint/2010/main" xmlns="" val="6815772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1"/>
          <p:cNvSpPr txBox="1">
            <a:spLocks/>
          </p:cNvSpPr>
          <p:nvPr/>
        </p:nvSpPr>
        <p:spPr>
          <a:xfrm>
            <a:off x="3057441" y="359772"/>
            <a:ext cx="8610600" cy="916937"/>
          </a:xfrm>
          <a:prstGeom prst="rect">
            <a:avLst/>
          </a:prstGeom>
        </p:spPr>
        <p:txBody>
          <a:bodyPr anchor="ctr"/>
          <a:lstStyle/>
          <a:p>
            <a:pPr marL="0" marR="0" lvl="0" indent="0" algn="r" defTabSz="914400" rtl="0" eaLnBrk="1" fontAlgn="auto" latinLnBrk="1" hangingPunct="1">
              <a:lnSpc>
                <a:spcPct val="90000"/>
              </a:lnSpc>
              <a:spcBef>
                <a:spcPct val="0"/>
              </a:spcBef>
              <a:spcAft>
                <a:spcPts val="0"/>
              </a:spcAft>
              <a:buClrTx/>
              <a:buSzTx/>
              <a:buFontTx/>
              <a:buNone/>
              <a:tabLst/>
              <a:defRPr/>
            </a:pPr>
            <a:r>
              <a:rPr lang="en-US" altLang="ko-KR" sz="4000" cap="all" dirty="0" smtClean="0">
                <a:latin typeface="+mj-lt"/>
                <a:ea typeface="+mj-ea"/>
                <a:cs typeface="+mj-cs"/>
              </a:rPr>
              <a:t>CONCEPT</a:t>
            </a:r>
            <a:endParaRPr kumimoji="0" lang="ko-KR" altLang="en-US" sz="4000" b="0" i="0" u="none" strike="noStrike" kern="1200" cap="all" spc="0" normalizeH="0" baseline="0" noProof="0" dirty="0">
              <a:ln>
                <a:noFill/>
              </a:ln>
              <a:solidFill>
                <a:schemeClr val="tx1"/>
              </a:solidFill>
              <a:effectLst/>
              <a:uLnTx/>
              <a:uFillTx/>
              <a:latin typeface="+mj-lt"/>
              <a:ea typeface="+mj-ea"/>
              <a:cs typeface="+mj-cs"/>
            </a:endParaRPr>
          </a:p>
        </p:txBody>
      </p:sp>
      <p:sp>
        <p:nvSpPr>
          <p:cNvPr id="13" name="내용 개체 틀 2"/>
          <p:cNvSpPr txBox="1">
            <a:spLocks/>
          </p:cNvSpPr>
          <p:nvPr/>
        </p:nvSpPr>
        <p:spPr>
          <a:xfrm>
            <a:off x="1519708" y="1455313"/>
            <a:ext cx="8834906" cy="5112912"/>
          </a:xfrm>
          <a:prstGeom prst="rect">
            <a:avLst/>
          </a:prstGeom>
          <a:noFill/>
          <a:scene3d>
            <a:camera prst="orthographicFront"/>
            <a:lightRig rig="threePt" dir="t"/>
          </a:scene3d>
          <a:sp3d>
            <a:bevelT w="165100" prst="coolSlant"/>
          </a:sp3d>
        </p:spPr>
        <p:txBody>
          <a:bodyPr anchor="ctr">
            <a:noAutofit/>
          </a:bodyPr>
          <a:lstStyle/>
          <a:p>
            <a:pPr marL="857250" lvl="1" indent="-400050" algn="ctr">
              <a:lnSpc>
                <a:spcPct val="150000"/>
              </a:lnSpc>
              <a:spcBef>
                <a:spcPts val="1000"/>
              </a:spcBef>
            </a:pPr>
            <a:r>
              <a:rPr kumimoji="0" lang="en-US" altLang="ko-KR" sz="3600" b="1" i="0" u="none" strike="noStrike" kern="1200" cap="none" spc="0" normalizeH="0" baseline="0" noProof="0" dirty="0" smtClean="0">
                <a:ln>
                  <a:noFill/>
                </a:ln>
                <a:solidFill>
                  <a:srgbClr val="C00000"/>
                </a:solidFill>
                <a:uLnTx/>
                <a:uFillTx/>
                <a:latin typeface="맑은 고딕" pitchFamily="50" charset="-127"/>
                <a:ea typeface="맑은 고딕" pitchFamily="50" charset="-127"/>
              </a:rPr>
              <a:t>“Never dried</a:t>
            </a:r>
            <a:r>
              <a:rPr kumimoji="0" lang="en-US" altLang="ko-KR" sz="3600" b="1" i="0" u="none" strike="noStrike" kern="1200" cap="none" spc="0" normalizeH="0" noProof="0" dirty="0" smtClean="0">
                <a:ln>
                  <a:noFill/>
                </a:ln>
                <a:solidFill>
                  <a:srgbClr val="C00000"/>
                </a:solidFill>
                <a:uLnTx/>
                <a:uFillTx/>
                <a:latin typeface="맑은 고딕" pitchFamily="50" charset="-127"/>
                <a:ea typeface="맑은 고딕" pitchFamily="50" charset="-127"/>
              </a:rPr>
              <a:t> out modeling mask”</a:t>
            </a:r>
          </a:p>
          <a:p>
            <a:pPr marL="857250" lvl="1" indent="-400050" algn="ctr">
              <a:lnSpc>
                <a:spcPct val="150000"/>
              </a:lnSpc>
              <a:spcBef>
                <a:spcPts val="1000"/>
              </a:spcBef>
            </a:pPr>
            <a:r>
              <a:rPr lang="en-US" altLang="ko-KR" sz="3600" b="1" dirty="0" smtClean="0">
                <a:solidFill>
                  <a:srgbClr val="C00000"/>
                </a:solidFill>
                <a:latin typeface="맑은 고딕" pitchFamily="50" charset="-127"/>
                <a:ea typeface="맑은 고딕" pitchFamily="50" charset="-127"/>
              </a:rPr>
              <a:t>“No water at mixture”</a:t>
            </a:r>
            <a:endParaRPr kumimoji="0" lang="en-US" altLang="ko-KR" sz="3600" b="1" i="0" u="none" strike="noStrike" kern="1200" cap="none" spc="0" normalizeH="0" noProof="0" dirty="0" smtClean="0">
              <a:ln>
                <a:noFill/>
              </a:ln>
              <a:solidFill>
                <a:srgbClr val="C00000"/>
              </a:solidFill>
              <a:uLnTx/>
              <a:uFillTx/>
              <a:latin typeface="맑은 고딕" pitchFamily="50" charset="-127"/>
              <a:ea typeface="맑은 고딕" pitchFamily="50" charset="-127"/>
            </a:endParaRPr>
          </a:p>
          <a:p>
            <a:pPr marL="857250" lvl="1" indent="-400050" algn="ctr">
              <a:lnSpc>
                <a:spcPct val="150000"/>
              </a:lnSpc>
              <a:spcBef>
                <a:spcPts val="1000"/>
              </a:spcBef>
            </a:pPr>
            <a:r>
              <a:rPr lang="en-US" altLang="ko-KR" sz="3600" b="1" noProof="0" dirty="0" smtClean="0">
                <a:solidFill>
                  <a:srgbClr val="C00000"/>
                </a:solidFill>
                <a:latin typeface="맑은 고딕" pitchFamily="50" charset="-127"/>
                <a:ea typeface="맑은 고딕" pitchFamily="50" charset="-127"/>
              </a:rPr>
              <a:t>“Endless water supply and retention”</a:t>
            </a:r>
          </a:p>
          <a:p>
            <a:pPr marL="857250" lvl="1" indent="-400050" algn="ctr">
              <a:lnSpc>
                <a:spcPct val="150000"/>
              </a:lnSpc>
              <a:spcBef>
                <a:spcPts val="1000"/>
              </a:spcBef>
            </a:pPr>
            <a:r>
              <a:rPr kumimoji="0" lang="en-US" altLang="ko-KR" sz="3600" b="1" i="0" u="none" strike="noStrike" kern="1200" cap="none" spc="0" normalizeH="0" dirty="0" smtClean="0">
                <a:ln>
                  <a:noFill/>
                </a:ln>
                <a:solidFill>
                  <a:srgbClr val="C00000"/>
                </a:solidFill>
                <a:uLnTx/>
                <a:uFillTx/>
                <a:latin typeface="맑은 고딕" pitchFamily="50" charset="-127"/>
                <a:ea typeface="맑은 고딕" pitchFamily="50" charset="-127"/>
              </a:rPr>
              <a:t>“Perfect adhesion without any gap”</a:t>
            </a:r>
          </a:p>
          <a:p>
            <a:pPr marL="857250" lvl="1" indent="-400050" algn="ctr">
              <a:lnSpc>
                <a:spcPct val="150000"/>
              </a:lnSpc>
              <a:spcBef>
                <a:spcPts val="1000"/>
              </a:spcBef>
            </a:pPr>
            <a:r>
              <a:rPr lang="en-US" altLang="ko-KR" sz="3600" b="1" noProof="0" dirty="0" smtClean="0">
                <a:solidFill>
                  <a:srgbClr val="C00000"/>
                </a:solidFill>
                <a:latin typeface="맑은 고딕" pitchFamily="50" charset="-127"/>
                <a:ea typeface="맑은 고딕" pitchFamily="50" charset="-127"/>
              </a:rPr>
              <a:t>“Easy and simple removal”</a:t>
            </a:r>
            <a:endParaRPr kumimoji="0" lang="en-US" altLang="ko-KR" sz="3600" b="1" i="0" u="none" strike="noStrike" kern="1200" cap="none" spc="0" normalizeH="0" noProof="0" dirty="0" smtClean="0">
              <a:ln>
                <a:noFill/>
              </a:ln>
              <a:solidFill>
                <a:srgbClr val="C00000"/>
              </a:solidFill>
              <a:uLnTx/>
              <a:uFillTx/>
              <a:latin typeface="맑은 고딕" pitchFamily="50" charset="-127"/>
              <a:ea typeface="맑은 고딕" pitchFamily="50" charset="-127"/>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제목 1"/>
          <p:cNvSpPr txBox="1">
            <a:spLocks/>
          </p:cNvSpPr>
          <p:nvPr/>
        </p:nvSpPr>
        <p:spPr>
          <a:xfrm>
            <a:off x="3340231" y="662977"/>
            <a:ext cx="8610600" cy="717249"/>
          </a:xfrm>
          <a:prstGeom prst="rect">
            <a:avLst/>
          </a:prstGeom>
        </p:spPr>
        <p:txBody>
          <a:bodyPr/>
          <a:lstStyle>
            <a:lvl1pPr algn="r" defTabSz="914400" rtl="0" eaLnBrk="1" latinLnBrk="1" hangingPunct="1">
              <a:lnSpc>
                <a:spcPct val="90000"/>
              </a:lnSpc>
              <a:spcBef>
                <a:spcPct val="0"/>
              </a:spcBef>
              <a:buNone/>
              <a:defRPr sz="4000" kern="1200" cap="all" baseline="0">
                <a:solidFill>
                  <a:schemeClr val="tx1"/>
                </a:solidFill>
                <a:latin typeface="+mj-lt"/>
                <a:ea typeface="+mj-ea"/>
                <a:cs typeface="+mj-cs"/>
              </a:defRPr>
            </a:lvl1pPr>
          </a:lstStyle>
          <a:p>
            <a:r>
              <a:rPr lang="en-US" altLang="ko-KR" dirty="0" smtClean="0"/>
              <a:t>History</a:t>
            </a:r>
            <a:r>
              <a:rPr lang="ko-KR" altLang="en-US" dirty="0" smtClean="0"/>
              <a:t> </a:t>
            </a:r>
            <a:r>
              <a:rPr lang="en-US" altLang="ko-KR" dirty="0" smtClean="0"/>
              <a:t>of Modeling mask</a:t>
            </a:r>
            <a:endParaRPr lang="ko-KR" altLang="en-US" dirty="0"/>
          </a:p>
        </p:txBody>
      </p:sp>
      <p:graphicFrame>
        <p:nvGraphicFramePr>
          <p:cNvPr id="17" name="다이어그램 16"/>
          <p:cNvGraphicFramePr/>
          <p:nvPr/>
        </p:nvGraphicFramePr>
        <p:xfrm>
          <a:off x="3889420" y="1656394"/>
          <a:ext cx="5306095" cy="46027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1" name="직사각형 20"/>
          <p:cNvSpPr/>
          <p:nvPr/>
        </p:nvSpPr>
        <p:spPr>
          <a:xfrm>
            <a:off x="1043647" y="1985730"/>
            <a:ext cx="2302746" cy="523220"/>
          </a:xfrm>
          <a:prstGeom prst="rect">
            <a:avLst/>
          </a:prstGeom>
        </p:spPr>
        <p:txBody>
          <a:bodyPr wrap="none">
            <a:spAutoFit/>
          </a:bodyPr>
          <a:lstStyle/>
          <a:p>
            <a:pPr lvl="0"/>
            <a:r>
              <a:rPr lang="en-US" altLang="ko-KR" sz="2800" b="1" dirty="0" smtClean="0">
                <a:latin typeface="+mj-lt"/>
                <a:ea typeface="+mj-ea"/>
              </a:rPr>
              <a:t>1</a:t>
            </a:r>
            <a:r>
              <a:rPr lang="en-US" altLang="ko-KR" sz="2800" b="1" baseline="30000" dirty="0" smtClean="0">
                <a:latin typeface="+mj-lt"/>
                <a:ea typeface="+mj-ea"/>
              </a:rPr>
              <a:t>st</a:t>
            </a:r>
            <a:r>
              <a:rPr lang="en-US" altLang="ko-KR" sz="2800" b="1" dirty="0" smtClean="0">
                <a:latin typeface="+mj-lt"/>
                <a:ea typeface="+mj-ea"/>
              </a:rPr>
              <a:t> Generation</a:t>
            </a:r>
            <a:endParaRPr lang="ko-KR" altLang="en-US" sz="2800" b="1" dirty="0">
              <a:latin typeface="+mj-lt"/>
              <a:ea typeface="+mj-ea"/>
            </a:endParaRPr>
          </a:p>
        </p:txBody>
      </p:sp>
      <p:sp>
        <p:nvSpPr>
          <p:cNvPr id="22" name="직사각형 21"/>
          <p:cNvSpPr/>
          <p:nvPr/>
        </p:nvSpPr>
        <p:spPr>
          <a:xfrm>
            <a:off x="1024228" y="3406657"/>
            <a:ext cx="2382383" cy="523220"/>
          </a:xfrm>
          <a:prstGeom prst="rect">
            <a:avLst/>
          </a:prstGeom>
        </p:spPr>
        <p:txBody>
          <a:bodyPr wrap="none">
            <a:spAutoFit/>
          </a:bodyPr>
          <a:lstStyle/>
          <a:p>
            <a:pPr lvl="0"/>
            <a:r>
              <a:rPr lang="en-US" altLang="ko-KR" sz="2800" b="1" dirty="0" smtClean="0">
                <a:latin typeface="+mj-lt"/>
                <a:ea typeface="+mj-ea"/>
              </a:rPr>
              <a:t>2</a:t>
            </a:r>
            <a:r>
              <a:rPr lang="en-US" altLang="ko-KR" sz="2800" b="1" baseline="30000" dirty="0" smtClean="0">
                <a:latin typeface="+mj-lt"/>
                <a:ea typeface="+mj-ea"/>
              </a:rPr>
              <a:t>nd</a:t>
            </a:r>
            <a:r>
              <a:rPr lang="en-US" altLang="ko-KR" sz="2800" b="1" dirty="0" smtClean="0">
                <a:latin typeface="+mj-lt"/>
                <a:ea typeface="+mj-ea"/>
              </a:rPr>
              <a:t> Generation</a:t>
            </a:r>
            <a:endParaRPr lang="ko-KR" altLang="en-US" sz="2800" b="1" dirty="0">
              <a:latin typeface="+mj-lt"/>
              <a:ea typeface="+mj-ea"/>
            </a:endParaRPr>
          </a:p>
        </p:txBody>
      </p:sp>
      <p:sp>
        <p:nvSpPr>
          <p:cNvPr id="23" name="직사각형 22"/>
          <p:cNvSpPr/>
          <p:nvPr/>
        </p:nvSpPr>
        <p:spPr>
          <a:xfrm>
            <a:off x="1030426" y="4831959"/>
            <a:ext cx="2308902" cy="523220"/>
          </a:xfrm>
          <a:prstGeom prst="rect">
            <a:avLst/>
          </a:prstGeom>
        </p:spPr>
        <p:txBody>
          <a:bodyPr wrap="none">
            <a:spAutoFit/>
          </a:bodyPr>
          <a:lstStyle/>
          <a:p>
            <a:pPr lvl="0"/>
            <a:r>
              <a:rPr lang="en-US" altLang="ko-KR" sz="2800" b="1" dirty="0" smtClean="0">
                <a:latin typeface="+mj-lt"/>
                <a:ea typeface="+mj-ea"/>
              </a:rPr>
              <a:t>3</a:t>
            </a:r>
            <a:r>
              <a:rPr lang="en-US" altLang="ko-KR" sz="2800" b="1" baseline="30000" dirty="0" smtClean="0">
                <a:latin typeface="+mj-lt"/>
                <a:ea typeface="+mj-ea"/>
              </a:rPr>
              <a:t>rd </a:t>
            </a:r>
            <a:r>
              <a:rPr lang="en-US" altLang="ko-KR" sz="2800" b="1" dirty="0" smtClean="0">
                <a:latin typeface="+mj-lt"/>
                <a:ea typeface="+mj-ea"/>
              </a:rPr>
              <a:t>Generation</a:t>
            </a:r>
          </a:p>
        </p:txBody>
      </p:sp>
    </p:spTree>
    <p:extLst>
      <p:ext uri="{BB962C8B-B14F-4D97-AF65-F5344CB8AC3E}">
        <p14:creationId xmlns:p14="http://schemas.microsoft.com/office/powerpoint/2010/main" xmlns="" val="4450151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4"/>
          <p:cNvPicPr>
            <a:picLocks noChangeAspect="1" noChangeArrowheads="1"/>
          </p:cNvPicPr>
          <p:nvPr/>
        </p:nvPicPr>
        <p:blipFill>
          <a:blip r:embed="rId2" cstate="print"/>
          <a:srcRect l="9382" t="2940" r="3432" b="9874"/>
          <a:stretch>
            <a:fillRect/>
          </a:stretch>
        </p:blipFill>
        <p:spPr bwMode="auto">
          <a:xfrm>
            <a:off x="9594760" y="4121239"/>
            <a:ext cx="2202287" cy="220228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4" name="Picture 11"/>
          <p:cNvPicPr>
            <a:picLocks noChangeAspect="1" noChangeArrowheads="1"/>
          </p:cNvPicPr>
          <p:nvPr/>
        </p:nvPicPr>
        <p:blipFill>
          <a:blip r:embed="rId3" cstate="print"/>
          <a:srcRect/>
          <a:stretch>
            <a:fillRect/>
          </a:stretch>
        </p:blipFill>
        <p:spPr bwMode="auto">
          <a:xfrm>
            <a:off x="10234136" y="6075165"/>
            <a:ext cx="1523088" cy="212834"/>
          </a:xfrm>
          <a:prstGeom prst="rect">
            <a:avLst/>
          </a:prstGeom>
          <a:noFill/>
          <a:ln w="9525">
            <a:noFill/>
            <a:miter lim="800000"/>
            <a:headEnd/>
            <a:tailEnd/>
          </a:ln>
          <a:effectLst/>
        </p:spPr>
      </p:pic>
      <p:pic>
        <p:nvPicPr>
          <p:cNvPr id="15" name="Picture 14"/>
          <p:cNvPicPr>
            <a:picLocks noChangeAspect="1" noChangeArrowheads="1"/>
          </p:cNvPicPr>
          <p:nvPr/>
        </p:nvPicPr>
        <p:blipFill>
          <a:blip r:embed="rId4" cstate="print"/>
          <a:srcRect l="3988" t="3436" r="7145" b="14467"/>
          <a:stretch>
            <a:fillRect/>
          </a:stretch>
        </p:blipFill>
        <p:spPr bwMode="auto">
          <a:xfrm>
            <a:off x="9556125" y="1519707"/>
            <a:ext cx="2240923" cy="225380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6" name="Picture 15"/>
          <p:cNvPicPr>
            <a:picLocks noChangeAspect="1" noChangeArrowheads="1"/>
          </p:cNvPicPr>
          <p:nvPr/>
        </p:nvPicPr>
        <p:blipFill>
          <a:blip r:embed="rId5" cstate="print"/>
          <a:srcRect/>
          <a:stretch>
            <a:fillRect/>
          </a:stretch>
        </p:blipFill>
        <p:spPr bwMode="auto">
          <a:xfrm>
            <a:off x="10805251" y="3528070"/>
            <a:ext cx="991246" cy="211466"/>
          </a:xfrm>
          <a:prstGeom prst="rect">
            <a:avLst/>
          </a:prstGeom>
          <a:noFill/>
          <a:ln w="9525">
            <a:noFill/>
            <a:miter lim="800000"/>
            <a:headEnd/>
            <a:tailEnd/>
          </a:ln>
          <a:effectLst/>
        </p:spPr>
      </p:pic>
      <p:sp>
        <p:nvSpPr>
          <p:cNvPr id="18" name="제목 1"/>
          <p:cNvSpPr txBox="1">
            <a:spLocks/>
          </p:cNvSpPr>
          <p:nvPr/>
        </p:nvSpPr>
        <p:spPr>
          <a:xfrm>
            <a:off x="321972" y="1249677"/>
            <a:ext cx="3037872" cy="450334"/>
          </a:xfrm>
          <a:prstGeom prst="rect">
            <a:avLst/>
          </a:prstGeom>
        </p:spPr>
        <p:txBody>
          <a:bodyPr/>
          <a:lstStyle>
            <a:lvl1pPr algn="r" defTabSz="914400" rtl="0" eaLnBrk="1" latinLnBrk="1" hangingPunct="1">
              <a:lnSpc>
                <a:spcPct val="90000"/>
              </a:lnSpc>
              <a:spcBef>
                <a:spcPct val="0"/>
              </a:spcBef>
              <a:buNone/>
              <a:defRPr sz="4000" kern="1200" cap="all" baseline="0">
                <a:solidFill>
                  <a:schemeClr val="tx1"/>
                </a:solidFill>
                <a:latin typeface="+mj-lt"/>
                <a:ea typeface="+mj-ea"/>
                <a:cs typeface="+mj-cs"/>
              </a:defRPr>
            </a:lvl1pPr>
          </a:lstStyle>
          <a:p>
            <a:pPr algn="l"/>
            <a:r>
              <a:rPr lang="en-US" altLang="ko-KR" sz="2400" b="1" dirty="0" smtClean="0"/>
              <a:t>1. Modeling mask</a:t>
            </a:r>
            <a:endParaRPr lang="ko-KR" altLang="en-US" sz="2400" b="1" dirty="0"/>
          </a:p>
        </p:txBody>
      </p:sp>
      <p:sp>
        <p:nvSpPr>
          <p:cNvPr id="19" name="제목 1"/>
          <p:cNvSpPr txBox="1">
            <a:spLocks/>
          </p:cNvSpPr>
          <p:nvPr/>
        </p:nvSpPr>
        <p:spPr>
          <a:xfrm>
            <a:off x="347730" y="4129278"/>
            <a:ext cx="4026724" cy="481359"/>
          </a:xfrm>
          <a:prstGeom prst="rect">
            <a:avLst/>
          </a:prstGeom>
        </p:spPr>
        <p:txBody>
          <a:bodyPr anchor="ctr"/>
          <a:lstStyle>
            <a:lvl1pPr algn="r" defTabSz="914400" rtl="0" eaLnBrk="1" latinLnBrk="1" hangingPunct="1">
              <a:lnSpc>
                <a:spcPct val="90000"/>
              </a:lnSpc>
              <a:spcBef>
                <a:spcPct val="0"/>
              </a:spcBef>
              <a:buNone/>
              <a:defRPr sz="4000" kern="1200" cap="all" baseline="0">
                <a:solidFill>
                  <a:schemeClr val="tx1"/>
                </a:solidFill>
                <a:latin typeface="+mj-lt"/>
                <a:ea typeface="+mj-ea"/>
                <a:cs typeface="+mj-cs"/>
              </a:defRPr>
            </a:lvl1pPr>
          </a:lstStyle>
          <a:p>
            <a:pPr algn="l"/>
            <a:r>
              <a:rPr lang="en-US" altLang="ko-KR" sz="2400" b="1" dirty="0" smtClean="0"/>
              <a:t>2. Aqua Modeling mask</a:t>
            </a:r>
            <a:endParaRPr lang="ko-KR" altLang="en-US" sz="2400" b="1" dirty="0"/>
          </a:p>
        </p:txBody>
      </p:sp>
      <p:pic>
        <p:nvPicPr>
          <p:cNvPr id="3076" name="Picture 4"/>
          <p:cNvPicPr>
            <a:picLocks noChangeAspect="1" noChangeArrowheads="1"/>
          </p:cNvPicPr>
          <p:nvPr/>
        </p:nvPicPr>
        <p:blipFill>
          <a:blip r:embed="rId6" cstate="print"/>
          <a:srcRect/>
          <a:stretch>
            <a:fillRect/>
          </a:stretch>
        </p:blipFill>
        <p:spPr bwMode="auto">
          <a:xfrm>
            <a:off x="426538" y="1766333"/>
            <a:ext cx="2733758" cy="172658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22" name="직사각형 21"/>
          <p:cNvSpPr/>
          <p:nvPr/>
        </p:nvSpPr>
        <p:spPr>
          <a:xfrm>
            <a:off x="3197343" y="2065376"/>
            <a:ext cx="929212" cy="1107996"/>
          </a:xfrm>
          <a:prstGeom prst="rect">
            <a:avLst/>
          </a:prstGeom>
        </p:spPr>
        <p:txBody>
          <a:bodyPr wrap="square">
            <a:spAutoFit/>
          </a:bodyPr>
          <a:lstStyle/>
          <a:p>
            <a:r>
              <a:rPr lang="en-US" altLang="ko-KR" sz="6600" dirty="0" smtClean="0"/>
              <a:t>+</a:t>
            </a:r>
            <a:endParaRPr lang="ko-KR" altLang="en-US" sz="6600" dirty="0"/>
          </a:p>
        </p:txBody>
      </p:sp>
      <p:pic>
        <p:nvPicPr>
          <p:cNvPr id="3079" name="Picture 7"/>
          <p:cNvPicPr>
            <a:picLocks noChangeAspect="1" noChangeArrowheads="1"/>
          </p:cNvPicPr>
          <p:nvPr/>
        </p:nvPicPr>
        <p:blipFill>
          <a:blip r:embed="rId7" cstate="print"/>
          <a:srcRect/>
          <a:stretch>
            <a:fillRect/>
          </a:stretch>
        </p:blipFill>
        <p:spPr bwMode="auto">
          <a:xfrm>
            <a:off x="3907758" y="1965157"/>
            <a:ext cx="2324620" cy="128921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3082" name="Picture 10"/>
          <p:cNvPicPr>
            <a:picLocks noChangeAspect="1" noChangeArrowheads="1"/>
          </p:cNvPicPr>
          <p:nvPr/>
        </p:nvPicPr>
        <p:blipFill>
          <a:blip r:embed="rId8" cstate="print"/>
          <a:srcRect/>
          <a:stretch>
            <a:fillRect/>
          </a:stretch>
        </p:blipFill>
        <p:spPr bwMode="auto">
          <a:xfrm rot="5400000">
            <a:off x="7017296" y="1578356"/>
            <a:ext cx="2232709" cy="219269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3084" name="Picture 12"/>
          <p:cNvPicPr>
            <a:picLocks noChangeAspect="1" noChangeArrowheads="1"/>
          </p:cNvPicPr>
          <p:nvPr/>
        </p:nvPicPr>
        <p:blipFill>
          <a:blip r:embed="rId9" cstate="print"/>
          <a:srcRect/>
          <a:stretch>
            <a:fillRect/>
          </a:stretch>
        </p:blipFill>
        <p:spPr bwMode="auto">
          <a:xfrm>
            <a:off x="426536" y="4736406"/>
            <a:ext cx="2805947" cy="177217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32" name="직사각형 31"/>
          <p:cNvSpPr/>
          <p:nvPr/>
        </p:nvSpPr>
        <p:spPr>
          <a:xfrm>
            <a:off x="3197343" y="5121397"/>
            <a:ext cx="929212" cy="1107996"/>
          </a:xfrm>
          <a:prstGeom prst="rect">
            <a:avLst/>
          </a:prstGeom>
        </p:spPr>
        <p:txBody>
          <a:bodyPr wrap="square">
            <a:spAutoFit/>
          </a:bodyPr>
          <a:lstStyle/>
          <a:p>
            <a:r>
              <a:rPr lang="en-US" altLang="ko-KR" sz="6600" dirty="0" smtClean="0"/>
              <a:t>+</a:t>
            </a:r>
            <a:endParaRPr lang="ko-KR" altLang="en-US" sz="6600" dirty="0"/>
          </a:p>
        </p:txBody>
      </p:sp>
      <p:pic>
        <p:nvPicPr>
          <p:cNvPr id="33" name="Picture 7"/>
          <p:cNvPicPr>
            <a:picLocks noChangeAspect="1" noChangeArrowheads="1"/>
          </p:cNvPicPr>
          <p:nvPr/>
        </p:nvPicPr>
        <p:blipFill>
          <a:blip r:embed="rId7" cstate="print"/>
          <a:srcRect/>
          <a:stretch>
            <a:fillRect/>
          </a:stretch>
        </p:blipFill>
        <p:spPr bwMode="auto">
          <a:xfrm>
            <a:off x="3907758" y="5021178"/>
            <a:ext cx="2324620" cy="128921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3086" name="Picture 14"/>
          <p:cNvPicPr>
            <a:picLocks noChangeAspect="1" noChangeArrowheads="1"/>
          </p:cNvPicPr>
          <p:nvPr/>
        </p:nvPicPr>
        <p:blipFill>
          <a:blip r:embed="rId10" cstate="print"/>
          <a:srcRect/>
          <a:stretch>
            <a:fillRect/>
          </a:stretch>
        </p:blipFill>
        <p:spPr bwMode="auto">
          <a:xfrm>
            <a:off x="7009635" y="4141310"/>
            <a:ext cx="2237396" cy="218221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38" name="Picture 9"/>
          <p:cNvPicPr>
            <a:picLocks noChangeAspect="1" noChangeArrowheads="1"/>
          </p:cNvPicPr>
          <p:nvPr/>
        </p:nvPicPr>
        <p:blipFill>
          <a:blip r:embed="rId11" cstate="print"/>
          <a:srcRect/>
          <a:stretch>
            <a:fillRect/>
          </a:stretch>
        </p:blipFill>
        <p:spPr bwMode="auto">
          <a:xfrm>
            <a:off x="8520231" y="3529263"/>
            <a:ext cx="670004" cy="216567"/>
          </a:xfrm>
          <a:prstGeom prst="rect">
            <a:avLst/>
          </a:prstGeom>
          <a:noFill/>
          <a:ln w="9525">
            <a:noFill/>
            <a:miter lim="800000"/>
            <a:headEnd/>
            <a:tailEnd/>
          </a:ln>
          <a:effectLst/>
        </p:spPr>
      </p:pic>
      <p:pic>
        <p:nvPicPr>
          <p:cNvPr id="39" name="Picture 9"/>
          <p:cNvPicPr>
            <a:picLocks noChangeAspect="1" noChangeArrowheads="1"/>
          </p:cNvPicPr>
          <p:nvPr/>
        </p:nvPicPr>
        <p:blipFill>
          <a:blip r:embed="rId11" cstate="print"/>
          <a:srcRect/>
          <a:stretch>
            <a:fillRect/>
          </a:stretch>
        </p:blipFill>
        <p:spPr bwMode="auto">
          <a:xfrm>
            <a:off x="8532095" y="6066172"/>
            <a:ext cx="670004" cy="216567"/>
          </a:xfrm>
          <a:prstGeom prst="rect">
            <a:avLst/>
          </a:prstGeom>
          <a:noFill/>
          <a:ln w="9525">
            <a:noFill/>
            <a:miter lim="800000"/>
            <a:headEnd/>
            <a:tailEnd/>
          </a:ln>
          <a:effectLst/>
        </p:spPr>
      </p:pic>
      <p:pic>
        <p:nvPicPr>
          <p:cNvPr id="3087" name="Picture 15"/>
          <p:cNvPicPr>
            <a:picLocks noChangeAspect="1" noChangeArrowheads="1"/>
          </p:cNvPicPr>
          <p:nvPr/>
        </p:nvPicPr>
        <p:blipFill>
          <a:blip r:embed="rId12" cstate="print"/>
          <a:srcRect/>
          <a:stretch>
            <a:fillRect/>
          </a:stretch>
        </p:blipFill>
        <p:spPr bwMode="auto">
          <a:xfrm>
            <a:off x="2285999" y="3229122"/>
            <a:ext cx="823411" cy="212493"/>
          </a:xfrm>
          <a:prstGeom prst="rect">
            <a:avLst/>
          </a:prstGeom>
          <a:noFill/>
          <a:ln w="9525">
            <a:noFill/>
            <a:miter lim="800000"/>
            <a:headEnd/>
            <a:tailEnd/>
          </a:ln>
          <a:effectLst/>
        </p:spPr>
      </p:pic>
      <p:pic>
        <p:nvPicPr>
          <p:cNvPr id="3088" name="Picture 16"/>
          <p:cNvPicPr>
            <a:picLocks noChangeAspect="1" noChangeArrowheads="1"/>
          </p:cNvPicPr>
          <p:nvPr/>
        </p:nvPicPr>
        <p:blipFill>
          <a:blip r:embed="rId13" cstate="print"/>
          <a:srcRect/>
          <a:stretch>
            <a:fillRect/>
          </a:stretch>
        </p:blipFill>
        <p:spPr bwMode="auto">
          <a:xfrm>
            <a:off x="5589467" y="3039978"/>
            <a:ext cx="591756" cy="185649"/>
          </a:xfrm>
          <a:prstGeom prst="rect">
            <a:avLst/>
          </a:prstGeom>
          <a:noFill/>
          <a:ln w="9525">
            <a:noFill/>
            <a:miter lim="800000"/>
            <a:headEnd/>
            <a:tailEnd/>
          </a:ln>
          <a:effectLst/>
        </p:spPr>
      </p:pic>
      <p:pic>
        <p:nvPicPr>
          <p:cNvPr id="42" name="Picture 15"/>
          <p:cNvPicPr>
            <a:picLocks noChangeAspect="1" noChangeArrowheads="1"/>
          </p:cNvPicPr>
          <p:nvPr/>
        </p:nvPicPr>
        <p:blipFill>
          <a:blip r:embed="rId12" cstate="print"/>
          <a:srcRect/>
          <a:stretch>
            <a:fillRect/>
          </a:stretch>
        </p:blipFill>
        <p:spPr bwMode="auto">
          <a:xfrm>
            <a:off x="2366209" y="6253059"/>
            <a:ext cx="823411" cy="212493"/>
          </a:xfrm>
          <a:prstGeom prst="rect">
            <a:avLst/>
          </a:prstGeom>
          <a:noFill/>
          <a:ln w="9525">
            <a:noFill/>
            <a:miter lim="800000"/>
            <a:headEnd/>
            <a:tailEnd/>
          </a:ln>
          <a:effectLst/>
        </p:spPr>
      </p:pic>
      <p:pic>
        <p:nvPicPr>
          <p:cNvPr id="43" name="Picture 16"/>
          <p:cNvPicPr>
            <a:picLocks noChangeAspect="1" noChangeArrowheads="1"/>
          </p:cNvPicPr>
          <p:nvPr/>
        </p:nvPicPr>
        <p:blipFill>
          <a:blip r:embed="rId13" cstate="print"/>
          <a:srcRect/>
          <a:stretch>
            <a:fillRect/>
          </a:stretch>
        </p:blipFill>
        <p:spPr bwMode="auto">
          <a:xfrm>
            <a:off x="5597487" y="6087978"/>
            <a:ext cx="591756" cy="185649"/>
          </a:xfrm>
          <a:prstGeom prst="rect">
            <a:avLst/>
          </a:prstGeom>
          <a:noFill/>
          <a:ln w="9525">
            <a:noFill/>
            <a:miter lim="800000"/>
            <a:headEnd/>
            <a:tailEnd/>
          </a:ln>
          <a:effectLst/>
        </p:spPr>
      </p:pic>
      <p:sp>
        <p:nvSpPr>
          <p:cNvPr id="23" name="제목 1"/>
          <p:cNvSpPr txBox="1">
            <a:spLocks/>
          </p:cNvSpPr>
          <p:nvPr/>
        </p:nvSpPr>
        <p:spPr>
          <a:xfrm>
            <a:off x="3340231" y="662977"/>
            <a:ext cx="8610600" cy="717249"/>
          </a:xfrm>
          <a:prstGeom prst="rect">
            <a:avLst/>
          </a:prstGeom>
        </p:spPr>
        <p:txBody>
          <a:bodyPr/>
          <a:lstStyle>
            <a:lvl1pPr algn="r" defTabSz="914400" rtl="0" eaLnBrk="1" latinLnBrk="1" hangingPunct="1">
              <a:lnSpc>
                <a:spcPct val="90000"/>
              </a:lnSpc>
              <a:spcBef>
                <a:spcPct val="0"/>
              </a:spcBef>
              <a:buNone/>
              <a:defRPr sz="4000" kern="1200" cap="all" baseline="0">
                <a:solidFill>
                  <a:schemeClr val="tx1"/>
                </a:solidFill>
                <a:latin typeface="+mj-lt"/>
                <a:ea typeface="+mj-ea"/>
                <a:cs typeface="+mj-cs"/>
              </a:defRPr>
            </a:lvl1pPr>
          </a:lstStyle>
          <a:p>
            <a:r>
              <a:rPr lang="en-US" altLang="ko-KR" dirty="0" smtClean="0"/>
              <a:t>History</a:t>
            </a:r>
            <a:r>
              <a:rPr lang="ko-KR" altLang="en-US" dirty="0" smtClean="0"/>
              <a:t> </a:t>
            </a:r>
            <a:r>
              <a:rPr lang="en-US" altLang="ko-KR" dirty="0" smtClean="0"/>
              <a:t>of Modeling mask</a:t>
            </a:r>
            <a:endParaRPr lang="ko-KR"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7"/>
          <p:cNvPicPr>
            <a:picLocks noChangeAspect="1" noChangeArrowheads="1"/>
          </p:cNvPicPr>
          <p:nvPr/>
        </p:nvPicPr>
        <p:blipFill>
          <a:blip r:embed="rId2" cstate="print"/>
          <a:srcRect/>
          <a:stretch>
            <a:fillRect/>
          </a:stretch>
        </p:blipFill>
        <p:spPr bwMode="auto">
          <a:xfrm>
            <a:off x="573640" y="2041778"/>
            <a:ext cx="2870640" cy="180097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직사각형 6"/>
          <p:cNvSpPr/>
          <p:nvPr/>
        </p:nvSpPr>
        <p:spPr>
          <a:xfrm>
            <a:off x="3794700" y="2339814"/>
            <a:ext cx="787005" cy="1107996"/>
          </a:xfrm>
          <a:prstGeom prst="rect">
            <a:avLst/>
          </a:prstGeom>
        </p:spPr>
        <p:txBody>
          <a:bodyPr wrap="square">
            <a:spAutoFit/>
          </a:bodyPr>
          <a:lstStyle/>
          <a:p>
            <a:r>
              <a:rPr lang="en-US" altLang="ko-KR" sz="6600" dirty="0" smtClean="0"/>
              <a:t>+</a:t>
            </a:r>
            <a:endParaRPr lang="ko-KR" altLang="en-US" sz="6600" dirty="0"/>
          </a:p>
        </p:txBody>
      </p:sp>
      <p:pic>
        <p:nvPicPr>
          <p:cNvPr id="4099" name="Picture 3"/>
          <p:cNvPicPr>
            <a:picLocks noChangeAspect="1" noChangeArrowheads="1"/>
          </p:cNvPicPr>
          <p:nvPr/>
        </p:nvPicPr>
        <p:blipFill>
          <a:blip r:embed="rId3" cstate="print"/>
          <a:srcRect/>
          <a:stretch>
            <a:fillRect/>
          </a:stretch>
        </p:blipFill>
        <p:spPr bwMode="auto">
          <a:xfrm>
            <a:off x="4728047" y="2029543"/>
            <a:ext cx="2692682" cy="180263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4101" name="Picture 5"/>
          <p:cNvPicPr>
            <a:picLocks noChangeAspect="1" noChangeArrowheads="1"/>
          </p:cNvPicPr>
          <p:nvPr/>
        </p:nvPicPr>
        <p:blipFill>
          <a:blip r:embed="rId4" cstate="print"/>
          <a:srcRect/>
          <a:stretch>
            <a:fillRect/>
          </a:stretch>
        </p:blipFill>
        <p:spPr bwMode="auto">
          <a:xfrm>
            <a:off x="8413260" y="2031806"/>
            <a:ext cx="2716841" cy="182925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4103" name="Picture 7"/>
          <p:cNvPicPr>
            <a:picLocks noChangeAspect="1" noChangeArrowheads="1"/>
          </p:cNvPicPr>
          <p:nvPr/>
        </p:nvPicPr>
        <p:blipFill>
          <a:blip r:embed="rId5" cstate="print"/>
          <a:srcRect/>
          <a:stretch>
            <a:fillRect/>
          </a:stretch>
        </p:blipFill>
        <p:spPr bwMode="auto">
          <a:xfrm>
            <a:off x="2859557" y="3599780"/>
            <a:ext cx="584154" cy="188817"/>
          </a:xfrm>
          <a:prstGeom prst="rect">
            <a:avLst/>
          </a:prstGeom>
          <a:noFill/>
          <a:ln w="9525">
            <a:noFill/>
            <a:miter lim="800000"/>
            <a:headEnd/>
            <a:tailEnd/>
          </a:ln>
          <a:effectLst/>
        </p:spPr>
      </p:pic>
      <p:pic>
        <p:nvPicPr>
          <p:cNvPr id="4104" name="Picture 8"/>
          <p:cNvPicPr>
            <a:picLocks noChangeAspect="1" noChangeArrowheads="1"/>
          </p:cNvPicPr>
          <p:nvPr/>
        </p:nvPicPr>
        <p:blipFill>
          <a:blip r:embed="rId6" cstate="print"/>
          <a:srcRect/>
          <a:stretch>
            <a:fillRect/>
          </a:stretch>
        </p:blipFill>
        <p:spPr bwMode="auto">
          <a:xfrm>
            <a:off x="6863111" y="3605602"/>
            <a:ext cx="584502" cy="188930"/>
          </a:xfrm>
          <a:prstGeom prst="rect">
            <a:avLst/>
          </a:prstGeom>
          <a:noFill/>
          <a:ln w="9525">
            <a:noFill/>
            <a:miter lim="800000"/>
            <a:headEnd/>
            <a:tailEnd/>
          </a:ln>
          <a:effectLst/>
        </p:spPr>
      </p:pic>
      <p:sp>
        <p:nvSpPr>
          <p:cNvPr id="20" name="제목 1"/>
          <p:cNvSpPr txBox="1">
            <a:spLocks/>
          </p:cNvSpPr>
          <p:nvPr/>
        </p:nvSpPr>
        <p:spPr>
          <a:xfrm>
            <a:off x="323717" y="1265828"/>
            <a:ext cx="6042942" cy="447061"/>
          </a:xfrm>
          <a:prstGeom prst="rect">
            <a:avLst/>
          </a:prstGeom>
        </p:spPr>
        <p:txBody>
          <a:bodyPr anchor="ctr"/>
          <a:lstStyle>
            <a:lvl1pPr algn="r" defTabSz="914400" rtl="0" eaLnBrk="1" latinLnBrk="1" hangingPunct="1">
              <a:lnSpc>
                <a:spcPct val="90000"/>
              </a:lnSpc>
              <a:spcBef>
                <a:spcPct val="0"/>
              </a:spcBef>
              <a:buNone/>
              <a:defRPr sz="4000" kern="1200" cap="all" baseline="0">
                <a:solidFill>
                  <a:schemeClr val="tx1"/>
                </a:solidFill>
                <a:latin typeface="+mj-lt"/>
                <a:ea typeface="+mj-ea"/>
                <a:cs typeface="+mj-cs"/>
              </a:defRPr>
            </a:lvl1pPr>
          </a:lstStyle>
          <a:p>
            <a:pPr algn="l"/>
            <a:r>
              <a:rPr lang="en-US" altLang="ko-KR" sz="2400" b="1" dirty="0" smtClean="0"/>
              <a:t>3. Cream Modeling mask</a:t>
            </a:r>
            <a:endParaRPr lang="ko-KR" altLang="en-US" sz="2400" b="1" dirty="0"/>
          </a:p>
        </p:txBody>
      </p:sp>
      <p:pic>
        <p:nvPicPr>
          <p:cNvPr id="21" name="그림 20" descr="IMG_232923333333333333.jpg"/>
          <p:cNvPicPr>
            <a:picLocks noChangeAspect="1"/>
          </p:cNvPicPr>
          <p:nvPr/>
        </p:nvPicPr>
        <p:blipFill>
          <a:blip r:embed="rId7" cstate="print"/>
          <a:stretch>
            <a:fillRect/>
          </a:stretch>
        </p:blipFill>
        <p:spPr>
          <a:xfrm>
            <a:off x="4987462" y="4627160"/>
            <a:ext cx="2018645" cy="2070406"/>
          </a:xfrm>
          <a:prstGeom prst="rect">
            <a:avLst/>
          </a:prstGeom>
        </p:spPr>
      </p:pic>
      <p:pic>
        <p:nvPicPr>
          <p:cNvPr id="4" name="Picture 10"/>
          <p:cNvPicPr>
            <a:picLocks noChangeAspect="1" noChangeArrowheads="1"/>
          </p:cNvPicPr>
          <p:nvPr/>
        </p:nvPicPr>
        <p:blipFill>
          <a:blip r:embed="rId8" cstate="print"/>
          <a:srcRect/>
          <a:stretch>
            <a:fillRect/>
          </a:stretch>
        </p:blipFill>
        <p:spPr bwMode="auto">
          <a:xfrm>
            <a:off x="5923801" y="6540156"/>
            <a:ext cx="1223895" cy="159855"/>
          </a:xfrm>
          <a:prstGeom prst="rect">
            <a:avLst/>
          </a:prstGeom>
          <a:noFill/>
          <a:ln w="9525">
            <a:noFill/>
            <a:miter lim="800000"/>
            <a:headEnd/>
            <a:tailEnd/>
          </a:ln>
          <a:effectLst/>
        </p:spPr>
      </p:pic>
      <p:sp>
        <p:nvSpPr>
          <p:cNvPr id="23" name="제목 1"/>
          <p:cNvSpPr txBox="1">
            <a:spLocks/>
          </p:cNvSpPr>
          <p:nvPr/>
        </p:nvSpPr>
        <p:spPr>
          <a:xfrm>
            <a:off x="3340231" y="662977"/>
            <a:ext cx="8610600" cy="717249"/>
          </a:xfrm>
          <a:prstGeom prst="rect">
            <a:avLst/>
          </a:prstGeom>
        </p:spPr>
        <p:txBody>
          <a:bodyPr/>
          <a:lstStyle>
            <a:lvl1pPr algn="r" defTabSz="914400" rtl="0" eaLnBrk="1" latinLnBrk="1" hangingPunct="1">
              <a:lnSpc>
                <a:spcPct val="90000"/>
              </a:lnSpc>
              <a:spcBef>
                <a:spcPct val="0"/>
              </a:spcBef>
              <a:buNone/>
              <a:defRPr sz="4000" kern="1200" cap="all" baseline="0">
                <a:solidFill>
                  <a:schemeClr val="tx1"/>
                </a:solidFill>
                <a:latin typeface="+mj-lt"/>
                <a:ea typeface="+mj-ea"/>
                <a:cs typeface="+mj-cs"/>
              </a:defRPr>
            </a:lvl1pPr>
          </a:lstStyle>
          <a:p>
            <a:r>
              <a:rPr lang="en-US" altLang="ko-KR" dirty="0" smtClean="0"/>
              <a:t>History</a:t>
            </a:r>
            <a:r>
              <a:rPr lang="ko-KR" altLang="en-US" dirty="0" smtClean="0"/>
              <a:t> </a:t>
            </a:r>
            <a:r>
              <a:rPr lang="en-US" altLang="ko-KR" dirty="0" smtClean="0"/>
              <a:t>of Modeling mask</a:t>
            </a:r>
            <a:endParaRPr lang="ko-KR" altLang="en-US" dirty="0"/>
          </a:p>
        </p:txBody>
      </p:sp>
      <p:sp>
        <p:nvSpPr>
          <p:cNvPr id="25" name="톱니 모양의 오른쪽 화살표 24"/>
          <p:cNvSpPr/>
          <p:nvPr/>
        </p:nvSpPr>
        <p:spPr>
          <a:xfrm>
            <a:off x="3844511" y="5185247"/>
            <a:ext cx="629729" cy="534838"/>
          </a:xfrm>
          <a:prstGeom prst="notched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26" name="등호 25"/>
          <p:cNvSpPr/>
          <p:nvPr/>
        </p:nvSpPr>
        <p:spPr>
          <a:xfrm>
            <a:off x="7651630" y="2756443"/>
            <a:ext cx="474453" cy="586596"/>
          </a:xfrm>
          <a:prstGeom prst="mathEqual">
            <a:avLst>
              <a:gd name="adj1" fmla="val 11755"/>
              <a:gd name="adj2" fmla="val 11760"/>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7" name="AutoShape 36"/>
          <p:cNvSpPr>
            <a:spLocks noChangeArrowheads="1"/>
          </p:cNvSpPr>
          <p:nvPr/>
        </p:nvSpPr>
        <p:spPr bwMode="invGray">
          <a:xfrm>
            <a:off x="978791" y="3996110"/>
            <a:ext cx="1961251" cy="488950"/>
          </a:xfrm>
          <a:prstGeom prst="roundRect">
            <a:avLst>
              <a:gd name="adj" fmla="val 50000"/>
            </a:avLst>
          </a:prstGeom>
          <a:noFill/>
          <a:ln w="38100" algn="ctr">
            <a:solidFill>
              <a:schemeClr val="tx1"/>
            </a:solidFill>
            <a:round/>
            <a:headEnd/>
            <a:tailEnd/>
          </a:ln>
          <a:effectLst/>
        </p:spPr>
        <p:txBody>
          <a:bodyPr wrap="none" anchor="ctr"/>
          <a:lstStyle/>
          <a:p>
            <a:pPr algn="ctr" eaLnBrk="0" latinLnBrk="0" hangingPunct="0">
              <a:defRPr/>
            </a:pPr>
            <a:r>
              <a:rPr kumimoji="0" lang="en-US" altLang="ko-KR" dirty="0" smtClean="0">
                <a:effectLst>
                  <a:outerShdw blurRad="38100" dist="38100" dir="2700000" algn="tl">
                    <a:srgbClr val="000000"/>
                  </a:outerShdw>
                </a:effectLst>
                <a:latin typeface="Verdana" pitchFamily="34" charset="0"/>
                <a:ea typeface="굴림" charset="-127"/>
              </a:rPr>
              <a:t>Content</a:t>
            </a:r>
            <a:r>
              <a:rPr kumimoji="0" lang="ko-KR" altLang="en-US" dirty="0" smtClean="0">
                <a:effectLst>
                  <a:outerShdw blurRad="38100" dist="38100" dir="2700000" algn="tl">
                    <a:srgbClr val="000000"/>
                  </a:outerShdw>
                </a:effectLst>
                <a:latin typeface="Verdana" pitchFamily="34" charset="0"/>
                <a:ea typeface="굴림" charset="-127"/>
              </a:rPr>
              <a:t> </a:t>
            </a:r>
            <a:r>
              <a:rPr kumimoji="0" lang="en-US" altLang="ko-KR" dirty="0" smtClean="0">
                <a:effectLst>
                  <a:outerShdw blurRad="38100" dist="38100" dir="2700000" algn="tl">
                    <a:srgbClr val="000000"/>
                  </a:outerShdw>
                </a:effectLst>
                <a:latin typeface="Verdana" pitchFamily="34" charset="0"/>
                <a:ea typeface="굴림" charset="-127"/>
              </a:rPr>
              <a:t>: 50g</a:t>
            </a:r>
            <a:endParaRPr kumimoji="0" lang="en-US" altLang="ko-KR" dirty="0">
              <a:effectLst>
                <a:outerShdw blurRad="38100" dist="38100" dir="2700000" algn="tl">
                  <a:srgbClr val="000000"/>
                </a:outerShdw>
              </a:effectLst>
              <a:latin typeface="Verdana" pitchFamily="34" charset="0"/>
              <a:ea typeface="굴림" charset="-127"/>
            </a:endParaRPr>
          </a:p>
        </p:txBody>
      </p:sp>
      <p:sp>
        <p:nvSpPr>
          <p:cNvPr id="22" name="AutoShape 37"/>
          <p:cNvSpPr>
            <a:spLocks noChangeArrowheads="1"/>
          </p:cNvSpPr>
          <p:nvPr/>
        </p:nvSpPr>
        <p:spPr bwMode="invGray">
          <a:xfrm>
            <a:off x="5017516" y="3996110"/>
            <a:ext cx="1961251" cy="488950"/>
          </a:xfrm>
          <a:prstGeom prst="roundRect">
            <a:avLst>
              <a:gd name="adj" fmla="val 50000"/>
            </a:avLst>
          </a:prstGeom>
          <a:noFill/>
          <a:ln w="38100" algn="ctr">
            <a:solidFill>
              <a:schemeClr val="tx1"/>
            </a:solidFill>
            <a:round/>
            <a:headEnd/>
            <a:tailEnd/>
          </a:ln>
          <a:effectLst/>
        </p:spPr>
        <p:txBody>
          <a:bodyPr wrap="none" anchor="ctr"/>
          <a:lstStyle/>
          <a:p>
            <a:pPr algn="ctr" eaLnBrk="0" latinLnBrk="0" hangingPunct="0">
              <a:defRPr/>
            </a:pPr>
            <a:r>
              <a:rPr lang="en-US" altLang="ko-KR" dirty="0" smtClean="0">
                <a:effectLst>
                  <a:outerShdw blurRad="38100" dist="38100" dir="2700000" algn="tl">
                    <a:srgbClr val="000000"/>
                  </a:outerShdw>
                </a:effectLst>
                <a:latin typeface="Verdana" pitchFamily="34" charset="0"/>
                <a:ea typeface="굴림" charset="-127"/>
              </a:rPr>
              <a:t>Content</a:t>
            </a:r>
            <a:r>
              <a:rPr kumimoji="0" lang="ko-KR" altLang="en-US" dirty="0" smtClean="0">
                <a:effectLst>
                  <a:outerShdw blurRad="38100" dist="38100" dir="2700000" algn="tl">
                    <a:srgbClr val="000000"/>
                  </a:outerShdw>
                </a:effectLst>
                <a:latin typeface="Verdana" pitchFamily="34" charset="0"/>
                <a:ea typeface="굴림" charset="-127"/>
              </a:rPr>
              <a:t> </a:t>
            </a:r>
            <a:r>
              <a:rPr kumimoji="0" lang="en-US" altLang="ko-KR" dirty="0" smtClean="0">
                <a:effectLst>
                  <a:outerShdw blurRad="38100" dist="38100" dir="2700000" algn="tl">
                    <a:srgbClr val="000000"/>
                  </a:outerShdw>
                </a:effectLst>
                <a:latin typeface="Verdana" pitchFamily="34" charset="0"/>
                <a:ea typeface="굴림" charset="-127"/>
              </a:rPr>
              <a:t>: 4.5g</a:t>
            </a:r>
            <a:endParaRPr kumimoji="0" lang="en-US" altLang="ko-KR" dirty="0">
              <a:effectLst>
                <a:outerShdw blurRad="38100" dist="38100" dir="2700000" algn="tl">
                  <a:srgbClr val="000000"/>
                </a:outerShdw>
              </a:effectLst>
              <a:latin typeface="Verdana" pitchFamily="34" charset="0"/>
              <a:ea typeface="굴림" charset="-127"/>
            </a:endParaRPr>
          </a:p>
        </p:txBody>
      </p:sp>
      <p:sp>
        <p:nvSpPr>
          <p:cNvPr id="24" name="AutoShape 38"/>
          <p:cNvSpPr>
            <a:spLocks noChangeArrowheads="1"/>
          </p:cNvSpPr>
          <p:nvPr/>
        </p:nvSpPr>
        <p:spPr bwMode="invGray">
          <a:xfrm>
            <a:off x="8886843" y="3996110"/>
            <a:ext cx="1962864" cy="488950"/>
          </a:xfrm>
          <a:prstGeom prst="roundRect">
            <a:avLst>
              <a:gd name="adj" fmla="val 50000"/>
            </a:avLst>
          </a:prstGeom>
          <a:noFill/>
          <a:ln w="38100" algn="ctr">
            <a:solidFill>
              <a:schemeClr val="tx1"/>
            </a:solidFill>
            <a:round/>
            <a:headEnd/>
            <a:tailEnd/>
          </a:ln>
          <a:effectLst/>
        </p:spPr>
        <p:txBody>
          <a:bodyPr wrap="none" anchor="ctr"/>
          <a:lstStyle/>
          <a:p>
            <a:pPr algn="ctr" eaLnBrk="0" latinLnBrk="0" hangingPunct="0">
              <a:defRPr/>
            </a:pPr>
            <a:r>
              <a:rPr lang="en-US" altLang="ko-KR" dirty="0" smtClean="0">
                <a:effectLst>
                  <a:outerShdw blurRad="38100" dist="38100" dir="2700000" algn="tl">
                    <a:srgbClr val="000000"/>
                  </a:outerShdw>
                </a:effectLst>
                <a:latin typeface="Verdana" pitchFamily="34" charset="0"/>
                <a:ea typeface="굴림" charset="-127"/>
              </a:rPr>
              <a:t>Content</a:t>
            </a:r>
            <a:r>
              <a:rPr kumimoji="0" lang="ko-KR" altLang="en-US" dirty="0" smtClean="0">
                <a:effectLst>
                  <a:outerShdw blurRad="38100" dist="38100" dir="2700000" algn="tl">
                    <a:srgbClr val="000000"/>
                  </a:outerShdw>
                </a:effectLst>
                <a:latin typeface="Verdana" pitchFamily="34" charset="0"/>
                <a:ea typeface="굴림" charset="-127"/>
              </a:rPr>
              <a:t> </a:t>
            </a:r>
            <a:r>
              <a:rPr kumimoji="0" lang="en-US" altLang="ko-KR" dirty="0" smtClean="0">
                <a:effectLst>
                  <a:outerShdw blurRad="38100" dist="38100" dir="2700000" algn="tl">
                    <a:srgbClr val="000000"/>
                  </a:outerShdw>
                </a:effectLst>
                <a:latin typeface="Verdana" pitchFamily="34" charset="0"/>
                <a:ea typeface="굴림" charset="-127"/>
              </a:rPr>
              <a:t>: 54.5g</a:t>
            </a:r>
            <a:endParaRPr kumimoji="0" lang="en-US" altLang="ko-KR" dirty="0">
              <a:effectLst>
                <a:outerShdw blurRad="38100" dist="38100" dir="2700000" algn="tl">
                  <a:srgbClr val="000000"/>
                </a:outerShdw>
              </a:effectLst>
              <a:latin typeface="Verdana" pitchFamily="34" charset="0"/>
              <a:ea typeface="굴림" charset="-127"/>
            </a:endParaRPr>
          </a:p>
        </p:txBody>
      </p:sp>
      <p:sp>
        <p:nvSpPr>
          <p:cNvPr id="27" name="Text Box 39"/>
          <p:cNvSpPr txBox="1">
            <a:spLocks noChangeArrowheads="1"/>
          </p:cNvSpPr>
          <p:nvPr/>
        </p:nvSpPr>
        <p:spPr bwMode="gray">
          <a:xfrm>
            <a:off x="682580" y="3473204"/>
            <a:ext cx="2465438" cy="400110"/>
          </a:xfrm>
          <a:prstGeom prst="rect">
            <a:avLst/>
          </a:prstGeom>
          <a:noFill/>
          <a:ln w="9525" algn="ctr">
            <a:noFill/>
            <a:miter lim="800000"/>
            <a:headEnd/>
            <a:tailEnd/>
          </a:ln>
        </p:spPr>
        <p:txBody>
          <a:bodyPr wrap="square">
            <a:spAutoFit/>
          </a:bodyPr>
          <a:lstStyle/>
          <a:p>
            <a:pPr eaLnBrk="0" latinLnBrk="0" hangingPunct="0"/>
            <a:r>
              <a:rPr kumimoji="0" lang="en-US" altLang="ko-KR" sz="2000" b="1" dirty="0" smtClean="0">
                <a:solidFill>
                  <a:srgbClr val="000000"/>
                </a:solidFill>
              </a:rPr>
              <a:t>Base Cream</a:t>
            </a:r>
            <a:endParaRPr kumimoji="0" lang="en-US" altLang="ko-KR" sz="2000" b="1" dirty="0">
              <a:solidFill>
                <a:srgbClr val="000000"/>
              </a:solidFill>
            </a:endParaRPr>
          </a:p>
        </p:txBody>
      </p:sp>
      <p:sp>
        <p:nvSpPr>
          <p:cNvPr id="28" name="Text Box 40"/>
          <p:cNvSpPr txBox="1">
            <a:spLocks noChangeArrowheads="1"/>
          </p:cNvSpPr>
          <p:nvPr/>
        </p:nvSpPr>
        <p:spPr bwMode="gray">
          <a:xfrm>
            <a:off x="4649273" y="3478105"/>
            <a:ext cx="2575775" cy="400110"/>
          </a:xfrm>
          <a:prstGeom prst="rect">
            <a:avLst/>
          </a:prstGeom>
          <a:noFill/>
          <a:ln w="9525" algn="ctr">
            <a:noFill/>
            <a:miter lim="800000"/>
            <a:headEnd/>
            <a:tailEnd/>
          </a:ln>
        </p:spPr>
        <p:txBody>
          <a:bodyPr wrap="square">
            <a:spAutoFit/>
          </a:bodyPr>
          <a:lstStyle/>
          <a:p>
            <a:pPr eaLnBrk="0" latinLnBrk="0" hangingPunct="0"/>
            <a:r>
              <a:rPr kumimoji="0" lang="en-US" altLang="ko-KR" sz="2000" b="1" dirty="0" smtClean="0">
                <a:solidFill>
                  <a:srgbClr val="000000"/>
                </a:solidFill>
              </a:rPr>
              <a:t>Active Powder</a:t>
            </a:r>
            <a:endParaRPr kumimoji="0" lang="en-US" altLang="ko-KR" sz="2000" b="1" dirty="0">
              <a:solidFill>
                <a:srgbClr val="000000"/>
              </a:solidFill>
            </a:endParaRPr>
          </a:p>
        </p:txBody>
      </p:sp>
      <p:sp>
        <p:nvSpPr>
          <p:cNvPr id="29" name="Text Box 41"/>
          <p:cNvSpPr txBox="1">
            <a:spLocks noChangeArrowheads="1"/>
          </p:cNvSpPr>
          <p:nvPr/>
        </p:nvSpPr>
        <p:spPr bwMode="gray">
          <a:xfrm>
            <a:off x="8371269" y="3490984"/>
            <a:ext cx="2807594" cy="400110"/>
          </a:xfrm>
          <a:prstGeom prst="rect">
            <a:avLst/>
          </a:prstGeom>
          <a:noFill/>
          <a:ln w="9525" algn="ctr">
            <a:noFill/>
            <a:miter lim="800000"/>
            <a:headEnd/>
            <a:tailEnd/>
          </a:ln>
        </p:spPr>
        <p:txBody>
          <a:bodyPr wrap="square">
            <a:spAutoFit/>
          </a:bodyPr>
          <a:lstStyle/>
          <a:p>
            <a:pPr algn="ctr" eaLnBrk="0" latinLnBrk="0" hangingPunct="0"/>
            <a:r>
              <a:rPr kumimoji="0" lang="en-US" altLang="ko-KR" sz="2000" b="1" dirty="0" smtClean="0">
                <a:solidFill>
                  <a:srgbClr val="000000"/>
                </a:solidFill>
              </a:rPr>
              <a:t>Cream Modeling</a:t>
            </a:r>
            <a:endParaRPr kumimoji="0" lang="en-US" altLang="ko-KR" sz="2000" b="1" dirty="0">
              <a:solidFill>
                <a:srgbClr val="00000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1889185" y="359772"/>
            <a:ext cx="9778856" cy="916937"/>
          </a:xfrm>
        </p:spPr>
        <p:txBody>
          <a:bodyPr>
            <a:normAutofit/>
          </a:bodyPr>
          <a:lstStyle/>
          <a:p>
            <a:pPr algn="r"/>
            <a:r>
              <a:rPr lang="en-US" altLang="ko-KR" sz="4000" dirty="0" smtClean="0">
                <a:solidFill>
                  <a:schemeClr val="tx1">
                    <a:lumMod val="95000"/>
                    <a:lumOff val="5000"/>
                  </a:schemeClr>
                </a:solidFill>
              </a:rPr>
              <a:t>FEATURES OF CREAM MODELING MASK</a:t>
            </a:r>
            <a:endParaRPr lang="ko-KR" altLang="en-US" sz="4000" dirty="0">
              <a:solidFill>
                <a:schemeClr val="tx1">
                  <a:lumMod val="95000"/>
                  <a:lumOff val="5000"/>
                </a:schemeClr>
              </a:solidFill>
            </a:endParaRPr>
          </a:p>
        </p:txBody>
      </p:sp>
      <p:sp>
        <p:nvSpPr>
          <p:cNvPr id="3" name="내용 개체 틀 2"/>
          <p:cNvSpPr>
            <a:spLocks noGrp="1"/>
          </p:cNvSpPr>
          <p:nvPr>
            <p:ph idx="1"/>
          </p:nvPr>
        </p:nvSpPr>
        <p:spPr>
          <a:xfrm>
            <a:off x="593036" y="1367555"/>
            <a:ext cx="5511550" cy="5033245"/>
          </a:xfrm>
        </p:spPr>
        <p:txBody>
          <a:bodyPr>
            <a:noAutofit/>
          </a:bodyPr>
          <a:lstStyle/>
          <a:p>
            <a:pPr marL="360363" indent="-360363">
              <a:buFont typeface="Wingdings" panose="05000000000000000000" pitchFamily="2" charset="2"/>
              <a:buChar char="v"/>
            </a:pPr>
            <a:r>
              <a:rPr lang="en-US" altLang="ko-KR" sz="2400" b="1" dirty="0" smtClean="0">
                <a:solidFill>
                  <a:srgbClr val="FF0000"/>
                </a:solidFill>
                <a:latin typeface="+mj-lt"/>
              </a:rPr>
              <a:t>Epoch-making change </a:t>
            </a:r>
          </a:p>
          <a:p>
            <a:pPr lvl="1">
              <a:buFont typeface="Wingdings" panose="05000000000000000000" pitchFamily="2" charset="2"/>
              <a:buChar char="ü"/>
            </a:pPr>
            <a:r>
              <a:rPr lang="en-US" altLang="ko-KR" sz="2000" b="1" dirty="0" smtClean="0">
                <a:latin typeface="+mj-lt"/>
              </a:rPr>
              <a:t>Powder  -&gt; Cream Formula</a:t>
            </a:r>
          </a:p>
          <a:p>
            <a:pPr lvl="1">
              <a:buFont typeface="Wingdings" panose="05000000000000000000" pitchFamily="2" charset="2"/>
              <a:buChar char="ü"/>
            </a:pPr>
            <a:r>
              <a:rPr lang="en-US" altLang="ko-KR" sz="2000" b="1" dirty="0" smtClean="0">
                <a:latin typeface="+mj-lt"/>
              </a:rPr>
              <a:t>NO WATER needed</a:t>
            </a:r>
          </a:p>
          <a:p>
            <a:pPr marL="360363" indent="-360363">
              <a:buFont typeface="Wingdings" panose="05000000000000000000" pitchFamily="2" charset="2"/>
              <a:buChar char="v"/>
            </a:pPr>
            <a:r>
              <a:rPr lang="en-US" altLang="ko-KR" sz="2400" b="1" dirty="0" smtClean="0">
                <a:solidFill>
                  <a:srgbClr val="FF0000"/>
                </a:solidFill>
                <a:latin typeface="+mj-lt"/>
              </a:rPr>
              <a:t>NO residues</a:t>
            </a:r>
            <a:r>
              <a:rPr lang="en-US" altLang="ko-KR" sz="2400" b="1" dirty="0" smtClean="0">
                <a:latin typeface="+mj-lt"/>
              </a:rPr>
              <a:t>, perfect and easy removal</a:t>
            </a:r>
          </a:p>
          <a:p>
            <a:pPr marL="360363" indent="-360363">
              <a:buFont typeface="Wingdings" panose="05000000000000000000" pitchFamily="2" charset="2"/>
              <a:buChar char="v"/>
            </a:pPr>
            <a:r>
              <a:rPr lang="en-US" altLang="ko-KR" sz="2400" b="1" dirty="0" smtClean="0">
                <a:latin typeface="+mj-lt"/>
              </a:rPr>
              <a:t>Strong lifting effect (V-line form) </a:t>
            </a:r>
          </a:p>
          <a:p>
            <a:pPr marL="360363" lvl="1" indent="-360363">
              <a:spcBef>
                <a:spcPts val="1000"/>
              </a:spcBef>
              <a:buFont typeface="Wingdings" panose="05000000000000000000" pitchFamily="2" charset="2"/>
              <a:buChar char="v"/>
            </a:pPr>
            <a:r>
              <a:rPr lang="en-US" altLang="ko-KR" b="1" dirty="0" smtClean="0">
                <a:solidFill>
                  <a:srgbClr val="FF0000"/>
                </a:solidFill>
                <a:latin typeface="+mj-lt"/>
              </a:rPr>
              <a:t>Long moisturizing effect</a:t>
            </a:r>
            <a:r>
              <a:rPr lang="en-US" altLang="ko-KR" b="1" dirty="0" smtClean="0">
                <a:latin typeface="+mj-lt"/>
              </a:rPr>
              <a:t>(72 hours lasted) </a:t>
            </a:r>
          </a:p>
          <a:p>
            <a:pPr marL="360363" indent="-360363">
              <a:buFont typeface="Wingdings" panose="05000000000000000000" pitchFamily="2" charset="2"/>
              <a:buChar char="v"/>
            </a:pPr>
            <a:r>
              <a:rPr lang="en-US" altLang="ko-KR" sz="2400" b="1" dirty="0" smtClean="0">
                <a:latin typeface="+mj-lt"/>
              </a:rPr>
              <a:t>Better delivery and perfect adhesion </a:t>
            </a:r>
          </a:p>
          <a:p>
            <a:pPr marL="360363" indent="-360363">
              <a:buFont typeface="Wingdings" panose="05000000000000000000" pitchFamily="2" charset="2"/>
              <a:buChar char="v"/>
            </a:pPr>
            <a:r>
              <a:rPr lang="en-US" altLang="ko-KR" sz="2400" b="1" dirty="0" smtClean="0">
                <a:solidFill>
                  <a:srgbClr val="FF0000"/>
                </a:solidFill>
                <a:latin typeface="+mj-lt"/>
              </a:rPr>
              <a:t>Various configuration</a:t>
            </a:r>
            <a:r>
              <a:rPr lang="en-US" altLang="ko-KR" sz="2400" b="1" dirty="0" smtClean="0">
                <a:latin typeface="+mj-lt"/>
              </a:rPr>
              <a:t> possible</a:t>
            </a:r>
          </a:p>
          <a:p>
            <a:pPr marL="360363" indent="-360363">
              <a:buFont typeface="Wingdings" panose="05000000000000000000" pitchFamily="2" charset="2"/>
              <a:buChar char="v"/>
            </a:pPr>
            <a:r>
              <a:rPr lang="en-US" altLang="ko-KR" sz="2400" b="1" dirty="0" smtClean="0">
                <a:latin typeface="+mj-lt"/>
              </a:rPr>
              <a:t>Available any seasons.</a:t>
            </a:r>
            <a:endParaRPr lang="en-US" altLang="ko-KR" sz="2400" b="1" dirty="0">
              <a:latin typeface="+mj-lt"/>
            </a:endParaRPr>
          </a:p>
          <a:p>
            <a:pPr lvl="1">
              <a:buFont typeface="Wingdings" panose="05000000000000000000" pitchFamily="2" charset="2"/>
              <a:buChar char="ü"/>
            </a:pPr>
            <a:r>
              <a:rPr lang="en-US" altLang="ko-KR" sz="2000" b="1" dirty="0" smtClean="0">
                <a:solidFill>
                  <a:srgbClr val="FF0000"/>
                </a:solidFill>
                <a:latin typeface="+mj-lt"/>
              </a:rPr>
              <a:t>COOL</a:t>
            </a:r>
            <a:r>
              <a:rPr lang="en-US" altLang="ko-KR" sz="2000" b="1" dirty="0" smtClean="0">
                <a:latin typeface="+mj-lt"/>
              </a:rPr>
              <a:t> in refrigerator(summer)</a:t>
            </a:r>
          </a:p>
          <a:p>
            <a:pPr lvl="1">
              <a:buFont typeface="Wingdings" panose="05000000000000000000" pitchFamily="2" charset="2"/>
              <a:buChar char="ü"/>
            </a:pPr>
            <a:r>
              <a:rPr lang="en-US" altLang="ko-KR" sz="2000" b="1" dirty="0" smtClean="0">
                <a:solidFill>
                  <a:srgbClr val="FF0000"/>
                </a:solidFill>
                <a:latin typeface="+mj-lt"/>
              </a:rPr>
              <a:t>HOT</a:t>
            </a:r>
            <a:r>
              <a:rPr lang="en-US" altLang="ko-KR" sz="2000" b="1" dirty="0" smtClean="0">
                <a:latin typeface="+mj-lt"/>
              </a:rPr>
              <a:t> in warmer(winter)</a:t>
            </a:r>
          </a:p>
        </p:txBody>
      </p:sp>
      <p:grpSp>
        <p:nvGrpSpPr>
          <p:cNvPr id="16" name="그룹 15"/>
          <p:cNvGrpSpPr/>
          <p:nvPr/>
        </p:nvGrpSpPr>
        <p:grpSpPr>
          <a:xfrm>
            <a:off x="6101897" y="1275008"/>
            <a:ext cx="5463332" cy="4958367"/>
            <a:chOff x="6591292" y="0"/>
            <a:chExt cx="5826951" cy="6400799"/>
          </a:xfrm>
        </p:grpSpPr>
        <p:grpSp>
          <p:nvGrpSpPr>
            <p:cNvPr id="15" name="그룹 14"/>
            <p:cNvGrpSpPr/>
            <p:nvPr/>
          </p:nvGrpSpPr>
          <p:grpSpPr>
            <a:xfrm>
              <a:off x="6591292" y="0"/>
              <a:ext cx="5826951" cy="6400799"/>
              <a:chOff x="6591292" y="0"/>
              <a:chExt cx="5826951" cy="6400799"/>
            </a:xfrm>
          </p:grpSpPr>
          <p:pic>
            <p:nvPicPr>
              <p:cNvPr id="2050" name="Picture 2"/>
              <p:cNvPicPr>
                <a:picLocks noChangeAspect="1" noChangeArrowheads="1"/>
              </p:cNvPicPr>
              <p:nvPr/>
            </p:nvPicPr>
            <p:blipFill>
              <a:blip r:embed="rId2" cstate="print"/>
              <a:srcRect b="53610"/>
              <a:stretch>
                <a:fillRect/>
              </a:stretch>
            </p:blipFill>
            <p:spPr bwMode="auto">
              <a:xfrm>
                <a:off x="6591292" y="4284094"/>
                <a:ext cx="5816392" cy="2116705"/>
              </a:xfrm>
              <a:prstGeom prst="rect">
                <a:avLst/>
              </a:prstGeom>
              <a:noFill/>
              <a:ln w="9525">
                <a:noFill/>
                <a:miter lim="800000"/>
                <a:headEnd/>
                <a:tailEnd/>
              </a:ln>
            </p:spPr>
          </p:pic>
          <p:grpSp>
            <p:nvGrpSpPr>
              <p:cNvPr id="11" name="그룹 10"/>
              <p:cNvGrpSpPr/>
              <p:nvPr/>
            </p:nvGrpSpPr>
            <p:grpSpPr>
              <a:xfrm>
                <a:off x="6599655" y="2144640"/>
                <a:ext cx="5814015" cy="2154530"/>
                <a:chOff x="-1450013" y="4147931"/>
                <a:chExt cx="5814015" cy="2154530"/>
              </a:xfrm>
            </p:grpSpPr>
            <p:pic>
              <p:nvPicPr>
                <p:cNvPr id="13" name="Picture 2"/>
                <p:cNvPicPr>
                  <a:picLocks noChangeAspect="1" noChangeArrowheads="1"/>
                </p:cNvPicPr>
                <p:nvPr/>
              </p:nvPicPr>
              <p:blipFill>
                <a:blip r:embed="rId3" cstate="print"/>
                <a:srcRect t="50083"/>
                <a:stretch>
                  <a:fillRect/>
                </a:stretch>
              </p:blipFill>
              <p:spPr bwMode="auto">
                <a:xfrm>
                  <a:off x="-1450013" y="4147931"/>
                  <a:ext cx="5814015" cy="2154530"/>
                </a:xfrm>
                <a:prstGeom prst="rect">
                  <a:avLst/>
                </a:prstGeom>
                <a:noFill/>
                <a:ln w="9525">
                  <a:noFill/>
                  <a:miter lim="800000"/>
                  <a:headEnd/>
                  <a:tailEnd/>
                </a:ln>
              </p:spPr>
            </p:pic>
            <p:pic>
              <p:nvPicPr>
                <p:cNvPr id="8" name="Picture 17"/>
                <p:cNvPicPr>
                  <a:picLocks noChangeAspect="1" noChangeArrowheads="1"/>
                </p:cNvPicPr>
                <p:nvPr/>
              </p:nvPicPr>
              <p:blipFill>
                <a:blip r:embed="rId4" cstate="print"/>
                <a:srcRect/>
                <a:stretch>
                  <a:fillRect/>
                </a:stretch>
              </p:blipFill>
              <p:spPr bwMode="auto">
                <a:xfrm>
                  <a:off x="2183872" y="4345790"/>
                  <a:ext cx="2000576" cy="177671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pic>
            <p:nvPicPr>
              <p:cNvPr id="9" name="Picture 2"/>
              <p:cNvPicPr>
                <a:picLocks noChangeAspect="1" noChangeArrowheads="1"/>
              </p:cNvPicPr>
              <p:nvPr/>
            </p:nvPicPr>
            <p:blipFill>
              <a:blip r:embed="rId3" cstate="print"/>
              <a:srcRect b="50005"/>
              <a:stretch>
                <a:fillRect/>
              </a:stretch>
            </p:blipFill>
            <p:spPr bwMode="auto">
              <a:xfrm>
                <a:off x="6604228" y="0"/>
                <a:ext cx="5814015" cy="2157892"/>
              </a:xfrm>
              <a:prstGeom prst="rect">
                <a:avLst/>
              </a:prstGeom>
              <a:noFill/>
              <a:ln w="9525">
                <a:noFill/>
                <a:miter lim="800000"/>
                <a:headEnd/>
                <a:tailEnd/>
              </a:ln>
            </p:spPr>
          </p:pic>
        </p:grpSp>
        <p:sp>
          <p:nvSpPr>
            <p:cNvPr id="12" name="TextBox 11"/>
            <p:cNvSpPr txBox="1"/>
            <p:nvPr/>
          </p:nvSpPr>
          <p:spPr>
            <a:xfrm>
              <a:off x="8973589" y="3344027"/>
              <a:ext cx="1149205" cy="774757"/>
            </a:xfrm>
            <a:prstGeom prst="rect">
              <a:avLst/>
            </a:prstGeom>
            <a:solidFill>
              <a:schemeClr val="bg1"/>
            </a:solidFill>
          </p:spPr>
          <p:txBody>
            <a:bodyPr wrap="square" rtlCol="0">
              <a:spAutoFit/>
            </a:bodyPr>
            <a:lstStyle/>
            <a:p>
              <a:r>
                <a:rPr lang="ko-KR" altLang="en-US" sz="1100" dirty="0" smtClean="0">
                  <a:solidFill>
                    <a:schemeClr val="tx1">
                      <a:lumMod val="50000"/>
                      <a:lumOff val="50000"/>
                    </a:schemeClr>
                  </a:solidFill>
                  <a:latin typeface="맑은 고딕" pitchFamily="50" charset="-127"/>
                  <a:ea typeface="맑은 고딕" pitchFamily="50" charset="-127"/>
                </a:rPr>
                <a:t>파우더 타입과 </a:t>
              </a:r>
              <a:endParaRPr lang="en-US" altLang="ko-KR" sz="1100" dirty="0" smtClean="0">
                <a:solidFill>
                  <a:schemeClr val="tx1">
                    <a:lumMod val="50000"/>
                    <a:lumOff val="50000"/>
                  </a:schemeClr>
                </a:solidFill>
                <a:latin typeface="맑은 고딕" pitchFamily="50" charset="-127"/>
                <a:ea typeface="맑은 고딕" pitchFamily="50" charset="-127"/>
              </a:endParaRPr>
            </a:p>
            <a:p>
              <a:r>
                <a:rPr lang="ko-KR" altLang="en-US" sz="1100" dirty="0" smtClean="0">
                  <a:solidFill>
                    <a:schemeClr val="tx1">
                      <a:lumMod val="50000"/>
                      <a:lumOff val="50000"/>
                    </a:schemeClr>
                  </a:solidFill>
                  <a:latin typeface="맑은 고딕" pitchFamily="50" charset="-127"/>
                  <a:ea typeface="맑은 고딕" pitchFamily="50" charset="-127"/>
                </a:rPr>
                <a:t>크림 제형</a:t>
              </a:r>
              <a:endParaRPr lang="en-US" altLang="ko-KR" sz="1100" dirty="0" smtClean="0">
                <a:solidFill>
                  <a:schemeClr val="tx1">
                    <a:lumMod val="50000"/>
                    <a:lumOff val="50000"/>
                  </a:schemeClr>
                </a:solidFill>
                <a:latin typeface="맑은 고딕" pitchFamily="50" charset="-127"/>
                <a:ea typeface="맑은 고딕" pitchFamily="50" charset="-127"/>
              </a:endParaRPr>
            </a:p>
            <a:p>
              <a:endParaRPr lang="ko-KR" altLang="en-US" sz="1100" dirty="0">
                <a:solidFill>
                  <a:schemeClr val="tx1">
                    <a:lumMod val="50000"/>
                    <a:lumOff val="50000"/>
                  </a:schemeClr>
                </a:solidFill>
                <a:latin typeface="맑은 고딕" pitchFamily="50" charset="-127"/>
                <a:ea typeface="맑은 고딕" pitchFamily="50" charset="-127"/>
              </a:endParaRPr>
            </a:p>
          </p:txBody>
        </p:sp>
      </p:grpSp>
    </p:spTree>
    <p:extLst>
      <p:ext uri="{BB962C8B-B14F-4D97-AF65-F5344CB8AC3E}">
        <p14:creationId xmlns:p14="http://schemas.microsoft.com/office/powerpoint/2010/main" xmlns="" val="35147738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609600" y="704088"/>
            <a:ext cx="10972800" cy="867135"/>
          </a:xfrm>
        </p:spPr>
        <p:txBody>
          <a:bodyPr anchor="ctr">
            <a:normAutofit/>
          </a:bodyPr>
          <a:lstStyle/>
          <a:p>
            <a:pPr algn="r"/>
            <a:r>
              <a:rPr lang="en-US" altLang="ko-KR" sz="4000" dirty="0" smtClean="0">
                <a:solidFill>
                  <a:schemeClr val="tx1">
                    <a:lumMod val="95000"/>
                    <a:lumOff val="5000"/>
                  </a:schemeClr>
                </a:solidFill>
              </a:rPr>
              <a:t>STANDARD MODELING vs. CREAM MODELING MASK</a:t>
            </a:r>
            <a:endParaRPr lang="ko-KR" altLang="en-US" sz="3600" dirty="0"/>
          </a:p>
        </p:txBody>
      </p:sp>
      <p:graphicFrame>
        <p:nvGraphicFramePr>
          <p:cNvPr id="5" name="표 4"/>
          <p:cNvGraphicFramePr>
            <a:graphicFrameLocks noGrp="1"/>
          </p:cNvGraphicFramePr>
          <p:nvPr/>
        </p:nvGraphicFramePr>
        <p:xfrm>
          <a:off x="1519707" y="1856617"/>
          <a:ext cx="9517486" cy="4415394"/>
        </p:xfrm>
        <a:graphic>
          <a:graphicData uri="http://schemas.openxmlformats.org/drawingml/2006/table">
            <a:tbl>
              <a:tblPr firstRow="1" bandRow="1">
                <a:tableStyleId>{21E4AEA4-8DFA-4A89-87EB-49C32662AFE0}</a:tableStyleId>
              </a:tblPr>
              <a:tblGrid>
                <a:gridCol w="2422802"/>
                <a:gridCol w="3546662"/>
                <a:gridCol w="3548022"/>
              </a:tblGrid>
              <a:tr h="586639">
                <a:tc>
                  <a:txBody>
                    <a:bodyPr/>
                    <a:lstStyle/>
                    <a:p>
                      <a:pPr algn="ctr" latinLnBrk="1"/>
                      <a:r>
                        <a:rPr lang="en-US" altLang="ko-KR" sz="2800" b="1" dirty="0" smtClean="0">
                          <a:solidFill>
                            <a:schemeClr val="bg1"/>
                          </a:solidFill>
                          <a:latin typeface="+mj-lt"/>
                        </a:rPr>
                        <a:t>Types</a:t>
                      </a:r>
                      <a:endParaRPr lang="ko-KR" altLang="en-US" sz="2800" b="1" dirty="0">
                        <a:solidFill>
                          <a:schemeClr val="bg1"/>
                        </a:solidFill>
                        <a:latin typeface="+mj-lt"/>
                      </a:endParaRPr>
                    </a:p>
                  </a:txBody>
                  <a:tcPr/>
                </a:tc>
                <a:tc>
                  <a:txBody>
                    <a:bodyPr/>
                    <a:lstStyle/>
                    <a:p>
                      <a:pPr algn="ctr" latinLnBrk="1"/>
                      <a:r>
                        <a:rPr lang="en-US" altLang="ko-KR" sz="2800" b="1" dirty="0" smtClean="0">
                          <a:solidFill>
                            <a:schemeClr val="bg1"/>
                          </a:solidFill>
                          <a:latin typeface="+mj-lt"/>
                        </a:rPr>
                        <a:t>Standard</a:t>
                      </a:r>
                      <a:r>
                        <a:rPr lang="en-US" altLang="ko-KR" sz="2800" b="1" baseline="0" dirty="0" smtClean="0">
                          <a:solidFill>
                            <a:schemeClr val="bg1"/>
                          </a:solidFill>
                          <a:latin typeface="+mj-lt"/>
                        </a:rPr>
                        <a:t> Modeling</a:t>
                      </a:r>
                      <a:endParaRPr lang="ko-KR" altLang="en-US" sz="2800" b="1" dirty="0">
                        <a:solidFill>
                          <a:schemeClr val="bg1"/>
                        </a:solidFill>
                        <a:latin typeface="+mj-lt"/>
                      </a:endParaRPr>
                    </a:p>
                  </a:txBody>
                  <a:tcPr/>
                </a:tc>
                <a:tc>
                  <a:txBody>
                    <a:bodyPr/>
                    <a:lstStyle/>
                    <a:p>
                      <a:pPr algn="ctr" latinLnBrk="1"/>
                      <a:r>
                        <a:rPr lang="en-US" altLang="ko-KR" sz="2800" b="1" dirty="0" smtClean="0">
                          <a:solidFill>
                            <a:schemeClr val="bg1"/>
                          </a:solidFill>
                          <a:latin typeface="+mj-lt"/>
                        </a:rPr>
                        <a:t>Cream Modeling </a:t>
                      </a:r>
                      <a:endParaRPr lang="ko-KR" altLang="en-US" sz="2800" b="1" dirty="0">
                        <a:solidFill>
                          <a:schemeClr val="bg1"/>
                        </a:solidFill>
                        <a:latin typeface="+mj-lt"/>
                      </a:endParaRPr>
                    </a:p>
                  </a:txBody>
                  <a:tcPr/>
                </a:tc>
              </a:tr>
              <a:tr h="448607">
                <a:tc>
                  <a:txBody>
                    <a:bodyPr/>
                    <a:lstStyle/>
                    <a:p>
                      <a:pPr algn="ctr" latinLnBrk="1"/>
                      <a:r>
                        <a:rPr lang="en-US" altLang="ko-KR" sz="2000" b="1" dirty="0" smtClean="0">
                          <a:latin typeface="맑은 고딕" pitchFamily="50" charset="-127"/>
                          <a:ea typeface="맑은 고딕" pitchFamily="50" charset="-127"/>
                        </a:rPr>
                        <a:t>Solvent</a:t>
                      </a:r>
                      <a:endParaRPr lang="ko-KR" altLang="en-US" sz="2000" b="1" dirty="0">
                        <a:latin typeface="맑은 고딕" pitchFamily="50" charset="-127"/>
                        <a:ea typeface="맑은 고딕" pitchFamily="50" charset="-127"/>
                      </a:endParaRPr>
                    </a:p>
                  </a:txBody>
                  <a:tcPr/>
                </a:tc>
                <a:tc>
                  <a:txBody>
                    <a:bodyPr/>
                    <a:lstStyle/>
                    <a:p>
                      <a:pPr algn="ctr" latinLnBrk="1"/>
                      <a:r>
                        <a:rPr lang="en-US" altLang="ko-KR" sz="2000" dirty="0" smtClean="0">
                          <a:latin typeface="맑은 고딕" pitchFamily="50" charset="-127"/>
                          <a:ea typeface="맑은 고딕" pitchFamily="50" charset="-127"/>
                        </a:rPr>
                        <a:t>Water</a:t>
                      </a:r>
                      <a:endParaRPr lang="ko-KR" altLang="en-US" sz="2000" dirty="0">
                        <a:latin typeface="맑은 고딕" pitchFamily="50" charset="-127"/>
                        <a:ea typeface="맑은 고딕" pitchFamily="50" charset="-127"/>
                      </a:endParaRPr>
                    </a:p>
                  </a:txBody>
                  <a:tcPr/>
                </a:tc>
                <a:tc>
                  <a:txBody>
                    <a:bodyPr/>
                    <a:lstStyle/>
                    <a:p>
                      <a:pPr algn="ctr" latinLnBrk="1"/>
                      <a:r>
                        <a:rPr lang="en-US" altLang="ko-KR" sz="2000" dirty="0" smtClean="0">
                          <a:latin typeface="맑은 고딕" pitchFamily="50" charset="-127"/>
                          <a:ea typeface="맑은 고딕" pitchFamily="50" charset="-127"/>
                        </a:rPr>
                        <a:t>No water</a:t>
                      </a:r>
                      <a:endParaRPr lang="ko-KR" altLang="en-US" sz="2000" dirty="0">
                        <a:latin typeface="맑은 고딕" pitchFamily="50" charset="-127"/>
                        <a:ea typeface="맑은 고딕" pitchFamily="50" charset="-127"/>
                      </a:endParaRPr>
                    </a:p>
                  </a:txBody>
                  <a:tcPr/>
                </a:tc>
              </a:tr>
              <a:tr h="448607">
                <a:tc>
                  <a:txBody>
                    <a:bodyPr/>
                    <a:lstStyle/>
                    <a:p>
                      <a:pPr algn="ctr" latinLnBrk="1"/>
                      <a:r>
                        <a:rPr lang="en-US" altLang="ko-KR" sz="2000" b="1" dirty="0" smtClean="0">
                          <a:latin typeface="맑은 고딕" pitchFamily="50" charset="-127"/>
                          <a:ea typeface="맑은 고딕" pitchFamily="50" charset="-127"/>
                        </a:rPr>
                        <a:t>Tool</a:t>
                      </a:r>
                      <a:r>
                        <a:rPr lang="en-US" altLang="ko-KR" sz="2000" b="1" baseline="0" dirty="0" smtClean="0">
                          <a:latin typeface="맑은 고딕" pitchFamily="50" charset="-127"/>
                          <a:ea typeface="맑은 고딕" pitchFamily="50" charset="-127"/>
                        </a:rPr>
                        <a:t> set</a:t>
                      </a:r>
                      <a:endParaRPr lang="ko-KR" altLang="en-US" sz="2000" b="1" dirty="0">
                        <a:latin typeface="맑은 고딕" pitchFamily="50" charset="-127"/>
                        <a:ea typeface="맑은 고딕" pitchFamily="50" charset="-127"/>
                      </a:endParaRPr>
                    </a:p>
                  </a:txBody>
                  <a:tcPr/>
                </a:tc>
                <a:tc>
                  <a:txBody>
                    <a:bodyPr/>
                    <a:lstStyle/>
                    <a:p>
                      <a:pPr algn="ctr" latinLnBrk="1"/>
                      <a:r>
                        <a:rPr lang="en-US" altLang="ko-KR" sz="2000" dirty="0" smtClean="0">
                          <a:latin typeface="맑은 고딕" pitchFamily="50" charset="-127"/>
                          <a:ea typeface="맑은 고딕" pitchFamily="50" charset="-127"/>
                        </a:rPr>
                        <a:t>Bowl, spatula</a:t>
                      </a:r>
                      <a:endParaRPr lang="ko-KR" altLang="en-US" sz="2000" dirty="0">
                        <a:latin typeface="맑은 고딕" pitchFamily="50" charset="-127"/>
                        <a:ea typeface="맑은 고딕" pitchFamily="50" charset="-127"/>
                      </a:endParaRPr>
                    </a:p>
                  </a:txBody>
                  <a:tcPr/>
                </a:tc>
                <a:tc>
                  <a:txBody>
                    <a:bodyPr/>
                    <a:lstStyle/>
                    <a:p>
                      <a:pPr algn="ctr" latinLnBrk="1"/>
                      <a:r>
                        <a:rPr lang="en-US" altLang="ko-KR" sz="2000" dirty="0" smtClean="0">
                          <a:latin typeface="맑은 고딕" pitchFamily="50" charset="-127"/>
                          <a:ea typeface="맑은 고딕" pitchFamily="50" charset="-127"/>
                        </a:rPr>
                        <a:t>Bowl, spatula or brush</a:t>
                      </a:r>
                      <a:endParaRPr lang="ko-KR" altLang="en-US" sz="2000" dirty="0">
                        <a:latin typeface="맑은 고딕" pitchFamily="50" charset="-127"/>
                        <a:ea typeface="맑은 고딕" pitchFamily="50" charset="-127"/>
                      </a:endParaRPr>
                    </a:p>
                  </a:txBody>
                  <a:tcPr/>
                </a:tc>
              </a:tr>
              <a:tr h="793688">
                <a:tc>
                  <a:txBody>
                    <a:bodyPr/>
                    <a:lstStyle/>
                    <a:p>
                      <a:pPr algn="ctr" latinLnBrk="1"/>
                      <a:r>
                        <a:rPr lang="en-US" altLang="ko-KR" sz="2000" b="1" dirty="0" smtClean="0">
                          <a:latin typeface="맑은 고딕" pitchFamily="50" charset="-127"/>
                          <a:ea typeface="맑은 고딕" pitchFamily="50" charset="-127"/>
                        </a:rPr>
                        <a:t>Removal</a:t>
                      </a:r>
                      <a:endParaRPr lang="ko-KR" altLang="en-US" sz="2000" b="1" dirty="0">
                        <a:latin typeface="맑은 고딕" pitchFamily="50" charset="-127"/>
                        <a:ea typeface="맑은 고딕" pitchFamily="50" charset="-127"/>
                      </a:endParaRPr>
                    </a:p>
                  </a:txBody>
                  <a:tcPr/>
                </a:tc>
                <a:tc>
                  <a:txBody>
                    <a:bodyPr/>
                    <a:lstStyle/>
                    <a:p>
                      <a:pPr algn="ctr" latinLnBrk="1"/>
                      <a:r>
                        <a:rPr lang="en-US" altLang="ko-KR" sz="2000" dirty="0" smtClean="0">
                          <a:latin typeface="맑은 고딕" pitchFamily="50" charset="-127"/>
                          <a:ea typeface="맑은 고딕" pitchFamily="50" charset="-127"/>
                        </a:rPr>
                        <a:t>Left</a:t>
                      </a:r>
                      <a:r>
                        <a:rPr lang="en-US" altLang="ko-KR" sz="2000" baseline="0" dirty="0" smtClean="0">
                          <a:latin typeface="맑은 고딕" pitchFamily="50" charset="-127"/>
                          <a:ea typeface="맑은 고딕" pitchFamily="50" charset="-127"/>
                        </a:rPr>
                        <a:t> residues after removal sometimes. Difficult</a:t>
                      </a:r>
                      <a:endParaRPr lang="ko-KR" altLang="en-US" sz="2000" dirty="0">
                        <a:latin typeface="맑은 고딕" pitchFamily="50" charset="-127"/>
                        <a:ea typeface="맑은 고딕" pitchFamily="50" charset="-127"/>
                      </a:endParaRPr>
                    </a:p>
                  </a:txBody>
                  <a:tcPr/>
                </a:tc>
                <a:tc>
                  <a:txBody>
                    <a:bodyPr/>
                    <a:lstStyle/>
                    <a:p>
                      <a:pPr algn="ctr" latinLnBrk="1"/>
                      <a:r>
                        <a:rPr lang="en-US" altLang="ko-KR" sz="2000" b="1" dirty="0" smtClean="0">
                          <a:solidFill>
                            <a:srgbClr val="FF0000"/>
                          </a:solidFill>
                          <a:latin typeface="맑은 고딕" pitchFamily="50" charset="-127"/>
                          <a:ea typeface="맑은 고딕" pitchFamily="50" charset="-127"/>
                        </a:rPr>
                        <a:t>No residues,</a:t>
                      </a:r>
                      <a:r>
                        <a:rPr lang="en-US" altLang="ko-KR" sz="2000" b="1" baseline="0" dirty="0" smtClean="0">
                          <a:solidFill>
                            <a:srgbClr val="FF0000"/>
                          </a:solidFill>
                          <a:latin typeface="맑은 고딕" pitchFamily="50" charset="-127"/>
                          <a:ea typeface="맑은 고딕" pitchFamily="50" charset="-127"/>
                        </a:rPr>
                        <a:t> no water wash. Very easy</a:t>
                      </a:r>
                      <a:endParaRPr lang="ko-KR" altLang="en-US" sz="2000" b="1" dirty="0">
                        <a:solidFill>
                          <a:srgbClr val="FF0000"/>
                        </a:solidFill>
                        <a:latin typeface="맑은 고딕" pitchFamily="50" charset="-127"/>
                        <a:ea typeface="맑은 고딕" pitchFamily="50" charset="-127"/>
                      </a:endParaRPr>
                    </a:p>
                  </a:txBody>
                  <a:tcPr/>
                </a:tc>
              </a:tr>
              <a:tr h="793688">
                <a:tc>
                  <a:txBody>
                    <a:bodyPr/>
                    <a:lstStyle/>
                    <a:p>
                      <a:pPr algn="ctr" latinLnBrk="1"/>
                      <a:r>
                        <a:rPr lang="en-US" altLang="ko-KR" sz="2000" b="1" dirty="0" smtClean="0">
                          <a:latin typeface="맑은 고딕" pitchFamily="50" charset="-127"/>
                          <a:ea typeface="맑은 고딕" pitchFamily="50" charset="-127"/>
                        </a:rPr>
                        <a:t>Hydration</a:t>
                      </a:r>
                      <a:endParaRPr lang="ko-KR" altLang="en-US" sz="2000" b="1" dirty="0">
                        <a:latin typeface="맑은 고딕" pitchFamily="50" charset="-127"/>
                        <a:ea typeface="맑은 고딕" pitchFamily="50" charset="-127"/>
                      </a:endParaRPr>
                    </a:p>
                  </a:txBody>
                  <a:tcPr/>
                </a:tc>
                <a:tc>
                  <a:txBody>
                    <a:bodyPr/>
                    <a:lstStyle/>
                    <a:p>
                      <a:pPr algn="ctr" latinLnBrk="1"/>
                      <a:r>
                        <a:rPr lang="en-US" altLang="ko-KR" sz="2000" dirty="0" smtClean="0">
                          <a:latin typeface="맑은 고딕" pitchFamily="50" charset="-127"/>
                          <a:ea typeface="맑은 고딕" pitchFamily="50" charset="-127"/>
                        </a:rPr>
                        <a:t>Lasting</a:t>
                      </a:r>
                      <a:r>
                        <a:rPr lang="en-US" altLang="ko-KR" sz="2000" baseline="0" dirty="0" smtClean="0">
                          <a:latin typeface="맑은 고딕" pitchFamily="50" charset="-127"/>
                          <a:ea typeface="맑은 고딕" pitchFamily="50" charset="-127"/>
                        </a:rPr>
                        <a:t> 30 min. or</a:t>
                      </a:r>
                      <a:r>
                        <a:rPr lang="ko-KR" altLang="en-US" sz="2000" baseline="0" dirty="0" smtClean="0">
                          <a:latin typeface="맑은 고딕" pitchFamily="50" charset="-127"/>
                          <a:ea typeface="맑은 고딕" pitchFamily="50" charset="-127"/>
                        </a:rPr>
                        <a:t> </a:t>
                      </a:r>
                      <a:r>
                        <a:rPr lang="en-US" altLang="ko-KR" sz="2000" baseline="0" dirty="0" smtClean="0">
                          <a:latin typeface="맑은 고딕" pitchFamily="50" charset="-127"/>
                          <a:ea typeface="맑은 고딕" pitchFamily="50" charset="-127"/>
                        </a:rPr>
                        <a:t>1 h after removal.</a:t>
                      </a:r>
                      <a:endParaRPr lang="ko-KR" altLang="en-US" sz="2000" dirty="0">
                        <a:latin typeface="맑은 고딕" pitchFamily="50" charset="-127"/>
                        <a:ea typeface="맑은 고딕" pitchFamily="50" charset="-127"/>
                      </a:endParaRPr>
                    </a:p>
                  </a:txBody>
                  <a:tcPr/>
                </a:tc>
                <a:tc>
                  <a:txBody>
                    <a:bodyPr/>
                    <a:lstStyle/>
                    <a:p>
                      <a:pPr algn="ctr" latinLnBrk="1"/>
                      <a:r>
                        <a:rPr lang="en-US" altLang="ko-KR" sz="2000" b="1" dirty="0" smtClean="0">
                          <a:solidFill>
                            <a:srgbClr val="FF0000"/>
                          </a:solidFill>
                          <a:latin typeface="맑은 고딕" pitchFamily="50" charset="-127"/>
                          <a:ea typeface="맑은 고딕" pitchFamily="50" charset="-127"/>
                        </a:rPr>
                        <a:t>Much</a:t>
                      </a:r>
                      <a:r>
                        <a:rPr lang="en-US" altLang="ko-KR" sz="2000" b="1" baseline="0" dirty="0" smtClean="0">
                          <a:solidFill>
                            <a:srgbClr val="FF0000"/>
                          </a:solidFill>
                          <a:latin typeface="맑은 고딕" pitchFamily="50" charset="-127"/>
                          <a:ea typeface="맑은 고딕" pitchFamily="50" charset="-127"/>
                        </a:rPr>
                        <a:t> longer and strong hydration</a:t>
                      </a:r>
                      <a:endParaRPr lang="ko-KR" altLang="en-US" sz="2000" b="1" dirty="0">
                        <a:solidFill>
                          <a:srgbClr val="FF0000"/>
                        </a:solidFill>
                        <a:latin typeface="맑은 고딕" pitchFamily="50" charset="-127"/>
                        <a:ea typeface="맑은 고딕" pitchFamily="50" charset="-127"/>
                      </a:endParaRPr>
                    </a:p>
                  </a:txBody>
                  <a:tcPr/>
                </a:tc>
              </a:tr>
              <a:tr h="448607">
                <a:tc>
                  <a:txBody>
                    <a:bodyPr/>
                    <a:lstStyle/>
                    <a:p>
                      <a:pPr algn="ctr" latinLnBrk="1"/>
                      <a:r>
                        <a:rPr lang="en-US" altLang="ko-KR" sz="2000" b="1" dirty="0" smtClean="0">
                          <a:latin typeface="맑은 고딕" pitchFamily="50" charset="-127"/>
                          <a:ea typeface="맑은 고딕" pitchFamily="50" charset="-127"/>
                        </a:rPr>
                        <a:t>Elasticity</a:t>
                      </a:r>
                      <a:endParaRPr lang="ko-KR" altLang="en-US" sz="2000" b="1" dirty="0">
                        <a:latin typeface="맑은 고딕" pitchFamily="50" charset="-127"/>
                        <a:ea typeface="맑은 고딕" pitchFamily="50" charset="-127"/>
                      </a:endParaRPr>
                    </a:p>
                  </a:txBody>
                  <a:tcPr/>
                </a:tc>
                <a:tc>
                  <a:txBody>
                    <a:bodyPr/>
                    <a:lstStyle/>
                    <a:p>
                      <a:pPr algn="ctr" latinLnBrk="1"/>
                      <a:r>
                        <a:rPr lang="en-US" altLang="ko-KR" sz="2000" dirty="0" smtClean="0">
                          <a:latin typeface="맑은 고딕" pitchFamily="50" charset="-127"/>
                          <a:ea typeface="맑은 고딕" pitchFamily="50" charset="-127"/>
                        </a:rPr>
                        <a:t>Weak</a:t>
                      </a:r>
                      <a:endParaRPr lang="ko-KR" altLang="en-US" sz="2000" dirty="0">
                        <a:latin typeface="맑은 고딕" pitchFamily="50" charset="-127"/>
                        <a:ea typeface="맑은 고딕" pitchFamily="50" charset="-127"/>
                      </a:endParaRPr>
                    </a:p>
                  </a:txBody>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2000" dirty="0" smtClean="0">
                          <a:latin typeface="맑은 고딕" pitchFamily="50" charset="-127"/>
                          <a:ea typeface="맑은 고딕" pitchFamily="50" charset="-127"/>
                        </a:rPr>
                        <a:t>Strong</a:t>
                      </a:r>
                      <a:endParaRPr lang="ko-KR" altLang="en-US" sz="2000" dirty="0">
                        <a:latin typeface="맑은 고딕" pitchFamily="50" charset="-127"/>
                        <a:ea typeface="맑은 고딕" pitchFamily="50" charset="-127"/>
                      </a:endParaRPr>
                    </a:p>
                  </a:txBody>
                  <a:tcPr/>
                </a:tc>
              </a:tr>
              <a:tr h="448607">
                <a:tc>
                  <a:txBody>
                    <a:bodyPr/>
                    <a:lstStyle/>
                    <a:p>
                      <a:pPr algn="ctr" latinLnBrk="1"/>
                      <a:r>
                        <a:rPr lang="en-US" altLang="ko-KR" sz="2000" b="1" dirty="0" smtClean="0">
                          <a:latin typeface="맑은 고딕" pitchFamily="50" charset="-127"/>
                          <a:ea typeface="맑은 고딕" pitchFamily="50" charset="-127"/>
                        </a:rPr>
                        <a:t>Feeling after use</a:t>
                      </a:r>
                      <a:endParaRPr lang="ko-KR" altLang="en-US" sz="2000" b="1" dirty="0">
                        <a:latin typeface="맑은 고딕" pitchFamily="50" charset="-127"/>
                        <a:ea typeface="맑은 고딕" pitchFamily="50" charset="-127"/>
                      </a:endParaRPr>
                    </a:p>
                  </a:txBody>
                  <a:tcPr/>
                </a:tc>
                <a:tc>
                  <a:txBody>
                    <a:bodyPr/>
                    <a:lstStyle/>
                    <a:p>
                      <a:pPr algn="ctr" latinLnBrk="1"/>
                      <a:r>
                        <a:rPr kumimoji="0" lang="en-US" altLang="ko-KR" sz="2000" kern="1200" dirty="0" smtClean="0">
                          <a:latin typeface="맑은 고딕" pitchFamily="50" charset="-127"/>
                          <a:ea typeface="맑은 고딕" pitchFamily="50" charset="-127"/>
                        </a:rPr>
                        <a:t>Partly</a:t>
                      </a:r>
                      <a:r>
                        <a:rPr kumimoji="0" lang="en-US" altLang="ko-KR" sz="2000" kern="1200" baseline="0" dirty="0" smtClean="0">
                          <a:latin typeface="맑은 고딕" pitchFamily="50" charset="-127"/>
                          <a:ea typeface="맑은 고딕" pitchFamily="50" charset="-127"/>
                        </a:rPr>
                        <a:t> dr</a:t>
                      </a:r>
                      <a:r>
                        <a:rPr kumimoji="0" lang="en-US" altLang="ko-KR" sz="2000" kern="1200" dirty="0" smtClean="0">
                          <a:latin typeface="맑은 고딕" pitchFamily="50" charset="-127"/>
                          <a:ea typeface="맑은 고딕" pitchFamily="50" charset="-127"/>
                        </a:rPr>
                        <a:t>y</a:t>
                      </a:r>
                      <a:endParaRPr lang="ko-KR" altLang="en-US" sz="2000" dirty="0">
                        <a:latin typeface="맑은 고딕" pitchFamily="50" charset="-127"/>
                        <a:ea typeface="맑은 고딕" pitchFamily="50" charset="-127"/>
                      </a:endParaRPr>
                    </a:p>
                  </a:txBody>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2000" dirty="0" smtClean="0">
                          <a:latin typeface="맑은 고딕" pitchFamily="50" charset="-127"/>
                          <a:ea typeface="맑은 고딕" pitchFamily="50" charset="-127"/>
                        </a:rPr>
                        <a:t>Moist</a:t>
                      </a:r>
                      <a:endParaRPr lang="ko-KR" altLang="en-US" sz="2000" dirty="0">
                        <a:latin typeface="맑은 고딕" pitchFamily="50" charset="-127"/>
                        <a:ea typeface="맑은 고딕" pitchFamily="50" charset="-127"/>
                      </a:endParaRPr>
                    </a:p>
                  </a:txBody>
                  <a:tcPr/>
                </a:tc>
              </a:tr>
              <a:tr h="446951">
                <a:tc>
                  <a:txBody>
                    <a:bodyPr/>
                    <a:lstStyle/>
                    <a:p>
                      <a:pPr algn="ctr" latinLnBrk="1"/>
                      <a:r>
                        <a:rPr lang="en-US" altLang="ko-KR" sz="2000" b="1" dirty="0" smtClean="0">
                          <a:latin typeface="맑은 고딕" pitchFamily="50" charset="-127"/>
                          <a:ea typeface="맑은 고딕" pitchFamily="50" charset="-127"/>
                        </a:rPr>
                        <a:t>Effects</a:t>
                      </a:r>
                      <a:endParaRPr lang="ko-KR" altLang="en-US" sz="2000" b="1" dirty="0">
                        <a:latin typeface="맑은 고딕" pitchFamily="50" charset="-127"/>
                        <a:ea typeface="맑은 고딕" pitchFamily="50" charset="-127"/>
                      </a:endParaRPr>
                    </a:p>
                  </a:txBody>
                  <a:tcPr/>
                </a:tc>
                <a:tc>
                  <a:txBody>
                    <a:bodyPr/>
                    <a:lstStyle/>
                    <a:p>
                      <a:pPr algn="ctr" latinLnBrk="1"/>
                      <a:r>
                        <a:rPr lang="en-US" altLang="ko-KR" sz="2000" dirty="0" smtClean="0">
                          <a:latin typeface="맑은 고딕" pitchFamily="50" charset="-127"/>
                          <a:ea typeface="맑은 고딕" pitchFamily="50" charset="-127"/>
                        </a:rPr>
                        <a:t>Less</a:t>
                      </a:r>
                      <a:r>
                        <a:rPr lang="en-US" altLang="ko-KR" sz="2000" baseline="0" dirty="0" smtClean="0">
                          <a:latin typeface="맑은 고딕" pitchFamily="50" charset="-127"/>
                          <a:ea typeface="맑은 고딕" pitchFamily="50" charset="-127"/>
                        </a:rPr>
                        <a:t> moisture</a:t>
                      </a:r>
                      <a:endParaRPr lang="ko-KR" altLang="en-US" sz="2000" dirty="0">
                        <a:latin typeface="맑은 고딕" pitchFamily="50" charset="-127"/>
                        <a:ea typeface="맑은 고딕" pitchFamily="50" charset="-127"/>
                      </a:endParaRPr>
                    </a:p>
                  </a:txBody>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2000" b="1" dirty="0" smtClean="0">
                          <a:solidFill>
                            <a:srgbClr val="FF0000"/>
                          </a:solidFill>
                          <a:latin typeface="맑은 고딕" pitchFamily="50" charset="-127"/>
                          <a:ea typeface="맑은 고딕" pitchFamily="50" charset="-127"/>
                        </a:rPr>
                        <a:t>Cooling/High moisture</a:t>
                      </a:r>
                      <a:endParaRPr lang="ko-KR" altLang="en-US" sz="2000" b="1" dirty="0">
                        <a:solidFill>
                          <a:srgbClr val="FF0000"/>
                        </a:solidFill>
                        <a:latin typeface="맑은 고딕" pitchFamily="50" charset="-127"/>
                        <a:ea typeface="맑은 고딕" pitchFamily="50" charset="-127"/>
                      </a:endParaRPr>
                    </a:p>
                  </a:txBody>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1"/>
          <p:cNvSpPr txBox="1">
            <a:spLocks/>
          </p:cNvSpPr>
          <p:nvPr/>
        </p:nvSpPr>
        <p:spPr>
          <a:xfrm>
            <a:off x="983411" y="291637"/>
            <a:ext cx="10833985" cy="1293028"/>
          </a:xfrm>
          <a:prstGeom prst="rect">
            <a:avLst/>
          </a:prstGeom>
        </p:spPr>
        <p:txBody>
          <a:bodyPr vert="horz" lIns="91440" tIns="45720" rIns="91440" bIns="45720" rtlCol="0" anchor="ctr">
            <a:normAutofit/>
          </a:bodyPr>
          <a:lstStyle/>
          <a:p>
            <a:pPr marL="0" marR="0" lvl="0" indent="0" algn="r" defTabSz="914400" rtl="0" eaLnBrk="1" fontAlgn="auto" latinLnBrk="1" hangingPunct="1">
              <a:lnSpc>
                <a:spcPct val="90000"/>
              </a:lnSpc>
              <a:spcBef>
                <a:spcPct val="0"/>
              </a:spcBef>
              <a:spcAft>
                <a:spcPts val="0"/>
              </a:spcAft>
              <a:buClrTx/>
              <a:buSzTx/>
              <a:buFontTx/>
              <a:buNone/>
              <a:tabLst/>
              <a:defRPr/>
            </a:pPr>
            <a:r>
              <a:rPr kumimoji="0" lang="en-US" altLang="ko-KR" sz="4000" b="0" i="0" u="none" strike="noStrike" kern="1200" cap="all" spc="0" normalizeH="0" baseline="0" noProof="0" dirty="0" smtClean="0">
                <a:ln>
                  <a:noFill/>
                </a:ln>
                <a:solidFill>
                  <a:schemeClr val="tx1"/>
                </a:solidFill>
                <a:effectLst/>
                <a:uLnTx/>
                <a:uFillTx/>
                <a:latin typeface="+mj-lt"/>
                <a:ea typeface="+mj-ea"/>
                <a:cs typeface="+mj-cs"/>
              </a:rPr>
              <a:t>Key effects of Cream Modeling Mask</a:t>
            </a:r>
            <a:endParaRPr kumimoji="0" lang="ko-KR" altLang="en-US" sz="4000" b="0" i="0" u="none" strike="noStrike" kern="1200" cap="all" spc="0" normalizeH="0" baseline="0" noProof="0" dirty="0">
              <a:ln>
                <a:noFill/>
              </a:ln>
              <a:solidFill>
                <a:schemeClr val="tx1"/>
              </a:solidFill>
              <a:effectLst/>
              <a:uLnTx/>
              <a:uFillTx/>
              <a:latin typeface="+mj-lt"/>
              <a:ea typeface="+mj-ea"/>
              <a:cs typeface="+mj-cs"/>
            </a:endParaRPr>
          </a:p>
        </p:txBody>
      </p:sp>
      <p:pic>
        <p:nvPicPr>
          <p:cNvPr id="5" name="그림 4" descr="v피부효과.jpg"/>
          <p:cNvPicPr>
            <a:picLocks noChangeAspect="1"/>
          </p:cNvPicPr>
          <p:nvPr/>
        </p:nvPicPr>
        <p:blipFill>
          <a:blip r:embed="rId2" cstate="print"/>
          <a:stretch>
            <a:fillRect/>
          </a:stretch>
        </p:blipFill>
        <p:spPr>
          <a:xfrm>
            <a:off x="1758350" y="1309289"/>
            <a:ext cx="8552506" cy="5383129"/>
          </a:xfrm>
          <a:prstGeom prst="rect">
            <a:avLst/>
          </a:prstGeo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흐름">
  <a:themeElements>
    <a:clrScheme name="흐름">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흐름">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흐름">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Flow</Template>
  <TotalTime>2250</TotalTime>
  <Words>936</Words>
  <Application>Microsoft Office PowerPoint</Application>
  <PresentationFormat>Custom</PresentationFormat>
  <Paragraphs>166</Paragraphs>
  <Slides>20</Slides>
  <Notes>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흐름</vt:lpstr>
      <vt:lpstr>Slide 1</vt:lpstr>
      <vt:lpstr>Slide 2</vt:lpstr>
      <vt:lpstr>Slide 3</vt:lpstr>
      <vt:lpstr>Slide 4</vt:lpstr>
      <vt:lpstr>Slide 5</vt:lpstr>
      <vt:lpstr>Slide 6</vt:lpstr>
      <vt:lpstr>FEATURES OF CREAM MODELING MASK</vt:lpstr>
      <vt:lpstr>STANDARD MODELING vs. CREAM MODELING MASK</vt:lpstr>
      <vt:lpstr>Slide 9</vt:lpstr>
      <vt:lpstr>Slide 10</vt:lpstr>
      <vt:lpstr>HOW TO USE</vt:lpstr>
      <vt:lpstr>Step 1- CLEANSING</vt:lpstr>
      <vt:lpstr>Slide 13</vt:lpstr>
      <vt:lpstr>Slide 14</vt:lpstr>
      <vt:lpstr>Slide 15</vt:lpstr>
      <vt:lpstr>PRODUCT CONFIGURATION</vt:lpstr>
      <vt:lpstr>INGREDIENTS</vt:lpstr>
      <vt:lpstr>2nd Powder(10 types) &amp; FEATURES</vt:lpstr>
      <vt:lpstr>2nd Powder(10 types) &amp; FEATURES</vt:lpstr>
      <vt:lpstr>INQUIRY</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Cream  Modeling Mask</dc:title>
  <dc:creator>전수진</dc:creator>
  <cp:lastModifiedBy>Joseph</cp:lastModifiedBy>
  <cp:revision>195</cp:revision>
  <cp:lastPrinted>2013-09-06T06:09:43Z</cp:lastPrinted>
  <dcterms:created xsi:type="dcterms:W3CDTF">2013-09-06T04:06:35Z</dcterms:created>
  <dcterms:modified xsi:type="dcterms:W3CDTF">2013-12-19T17:19:25Z</dcterms:modified>
</cp:coreProperties>
</file>