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6" r:id="rId1"/>
  </p:sldMasterIdLst>
  <p:sldIdLst>
    <p:sldId id="256" r:id="rId2"/>
    <p:sldId id="284" r:id="rId3"/>
    <p:sldId id="274" r:id="rId4"/>
    <p:sldId id="275" r:id="rId5"/>
    <p:sldId id="276" r:id="rId6"/>
    <p:sldId id="277" r:id="rId7"/>
    <p:sldId id="288" r:id="rId8"/>
    <p:sldId id="279" r:id="rId9"/>
    <p:sldId id="281" r:id="rId10"/>
    <p:sldId id="261" r:id="rId11"/>
    <p:sldId id="262" r:id="rId12"/>
    <p:sldId id="282" r:id="rId13"/>
    <p:sldId id="266" r:id="rId14"/>
    <p:sldId id="267" r:id="rId15"/>
    <p:sldId id="269" r:id="rId16"/>
    <p:sldId id="270" r:id="rId17"/>
    <p:sldId id="271" r:id="rId18"/>
    <p:sldId id="272" r:id="rId19"/>
    <p:sldId id="289" r:id="rId20"/>
    <p:sldId id="286" r:id="rId21"/>
    <p:sldId id="257" r:id="rId22"/>
    <p:sldId id="259" r:id="rId23"/>
    <p:sldId id="260" r:id="rId24"/>
    <p:sldId id="29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747" autoAdjust="0"/>
  </p:normalViewPr>
  <p:slideViewPr>
    <p:cSldViewPr snapToGrid="0" snapToObjects="1">
      <p:cViewPr varScale="1">
        <p:scale>
          <a:sx n="82" d="100"/>
          <a:sy n="82" d="100"/>
        </p:scale>
        <p:origin x="-100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8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DFABD8-DA8D-7D49-AD52-8270FA9710F2}" type="doc">
      <dgm:prSet loTypeId="urn:microsoft.com/office/officeart/2005/8/layout/gear1" loCatId="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6D768A6-DBA3-094A-A3A2-C1A5D34F698C}">
      <dgm:prSet phldrT="[Text]"/>
      <dgm:spPr/>
      <dgm:t>
        <a:bodyPr/>
        <a:lstStyle/>
        <a:p>
          <a:r>
            <a:rPr lang="en-US" dirty="0" smtClean="0"/>
            <a:t>Superintendents </a:t>
          </a:r>
          <a:endParaRPr lang="en-US" dirty="0"/>
        </a:p>
      </dgm:t>
    </dgm:pt>
    <dgm:pt modelId="{98BB86BE-4FB7-7F42-B317-90BAB7474F9C}" type="parTrans" cxnId="{A8D6B884-B978-454C-B203-39B9886DBE37}">
      <dgm:prSet/>
      <dgm:spPr/>
      <dgm:t>
        <a:bodyPr/>
        <a:lstStyle/>
        <a:p>
          <a:endParaRPr lang="en-US"/>
        </a:p>
      </dgm:t>
    </dgm:pt>
    <dgm:pt modelId="{2D7AC4A9-7C7B-6743-8A35-1788AA289CB2}" type="sibTrans" cxnId="{A8D6B884-B978-454C-B203-39B9886DBE37}">
      <dgm:prSet/>
      <dgm:spPr/>
      <dgm:t>
        <a:bodyPr/>
        <a:lstStyle/>
        <a:p>
          <a:endParaRPr lang="en-US"/>
        </a:p>
      </dgm:t>
    </dgm:pt>
    <dgm:pt modelId="{FD7AFD5F-83B3-B94B-985F-0587D916A71B}">
      <dgm:prSet phldrT="[Text]" custT="1"/>
      <dgm:spPr/>
      <dgm:t>
        <a:bodyPr/>
        <a:lstStyle/>
        <a:p>
          <a:r>
            <a:rPr lang="en-US" sz="1100" dirty="0" smtClean="0"/>
            <a:t>Assistant Superintendents</a:t>
          </a:r>
          <a:endParaRPr lang="en-US" sz="1100" dirty="0"/>
        </a:p>
      </dgm:t>
    </dgm:pt>
    <dgm:pt modelId="{E661A48B-D3DF-7B4F-B66D-EFB03AE56DA8}" type="parTrans" cxnId="{07B059F2-CC7A-394D-86C7-D74FDC378E53}">
      <dgm:prSet/>
      <dgm:spPr/>
      <dgm:t>
        <a:bodyPr/>
        <a:lstStyle/>
        <a:p>
          <a:endParaRPr lang="en-US"/>
        </a:p>
      </dgm:t>
    </dgm:pt>
    <dgm:pt modelId="{2B21879D-817D-D742-950F-94D4CCD1AA62}" type="sibTrans" cxnId="{07B059F2-CC7A-394D-86C7-D74FDC378E53}">
      <dgm:prSet/>
      <dgm:spPr/>
      <dgm:t>
        <a:bodyPr/>
        <a:lstStyle/>
        <a:p>
          <a:endParaRPr lang="en-US"/>
        </a:p>
      </dgm:t>
    </dgm:pt>
    <dgm:pt modelId="{7C76FB7A-7256-D34C-93D7-2AFC80345BBF}">
      <dgm:prSet phldrT="[Text]" custT="1"/>
      <dgm:spPr/>
      <dgm:t>
        <a:bodyPr/>
        <a:lstStyle/>
        <a:p>
          <a:r>
            <a:rPr lang="en-US" sz="1100" dirty="0" smtClean="0"/>
            <a:t>Building Level Supervisors</a:t>
          </a:r>
          <a:endParaRPr lang="en-US" sz="1100" dirty="0"/>
        </a:p>
      </dgm:t>
    </dgm:pt>
    <dgm:pt modelId="{828D934B-1E3B-1D40-844D-E11EB991BA10}" type="parTrans" cxnId="{B7B7DA84-2B4C-7640-A8C2-2CB73EE14F4A}">
      <dgm:prSet/>
      <dgm:spPr/>
      <dgm:t>
        <a:bodyPr/>
        <a:lstStyle/>
        <a:p>
          <a:endParaRPr lang="en-US"/>
        </a:p>
      </dgm:t>
    </dgm:pt>
    <dgm:pt modelId="{EC3079CC-5B22-D544-BA1E-2ADFF0BF4423}" type="sibTrans" cxnId="{B7B7DA84-2B4C-7640-A8C2-2CB73EE14F4A}">
      <dgm:prSet/>
      <dgm:spPr/>
      <dgm:t>
        <a:bodyPr/>
        <a:lstStyle/>
        <a:p>
          <a:endParaRPr lang="en-US"/>
        </a:p>
      </dgm:t>
    </dgm:pt>
    <dgm:pt modelId="{4FD74FDA-8967-544E-B125-1C4AB9296116}">
      <dgm:prSet phldrT="[Text]"/>
      <dgm:spPr/>
      <dgm:t>
        <a:bodyPr/>
        <a:lstStyle/>
        <a:p>
          <a:r>
            <a:rPr lang="en-US" dirty="0" smtClean="0"/>
            <a:t>Curriculum Directors</a:t>
          </a:r>
          <a:endParaRPr lang="en-US" dirty="0"/>
        </a:p>
      </dgm:t>
    </dgm:pt>
    <dgm:pt modelId="{F3E4FF6D-B498-EE46-8601-F4767C790462}" type="parTrans" cxnId="{758311AD-3CAC-E440-8E74-65E53249902C}">
      <dgm:prSet/>
      <dgm:spPr/>
      <dgm:t>
        <a:bodyPr/>
        <a:lstStyle/>
        <a:p>
          <a:endParaRPr lang="en-US"/>
        </a:p>
      </dgm:t>
    </dgm:pt>
    <dgm:pt modelId="{79539206-91AB-D74F-98DC-B0481EA3657A}" type="sibTrans" cxnId="{758311AD-3CAC-E440-8E74-65E53249902C}">
      <dgm:prSet/>
      <dgm:spPr/>
      <dgm:t>
        <a:bodyPr/>
        <a:lstStyle/>
        <a:p>
          <a:endParaRPr lang="en-US"/>
        </a:p>
      </dgm:t>
    </dgm:pt>
    <dgm:pt modelId="{7D0FB516-B3B0-5840-AEF0-371D730BC60D}">
      <dgm:prSet phldrT="[Text]" custT="1"/>
      <dgm:spPr/>
      <dgm:t>
        <a:bodyPr/>
        <a:lstStyle/>
        <a:p>
          <a:r>
            <a:rPr lang="en-US" sz="1100" dirty="0" smtClean="0"/>
            <a:t>Title One</a:t>
          </a:r>
          <a:endParaRPr lang="en-US" sz="1100" dirty="0"/>
        </a:p>
      </dgm:t>
    </dgm:pt>
    <dgm:pt modelId="{4882295A-96E2-A14D-B4EF-14EFF1604A85}" type="parTrans" cxnId="{2FC9BA1A-C04F-B741-A927-CE605BF93421}">
      <dgm:prSet/>
      <dgm:spPr/>
      <dgm:t>
        <a:bodyPr/>
        <a:lstStyle/>
        <a:p>
          <a:endParaRPr lang="en-US"/>
        </a:p>
      </dgm:t>
    </dgm:pt>
    <dgm:pt modelId="{8F5F332F-C303-7A4E-B17A-A45CDB23B00E}" type="sibTrans" cxnId="{2FC9BA1A-C04F-B741-A927-CE605BF93421}">
      <dgm:prSet/>
      <dgm:spPr/>
      <dgm:t>
        <a:bodyPr/>
        <a:lstStyle/>
        <a:p>
          <a:endParaRPr lang="en-US"/>
        </a:p>
      </dgm:t>
    </dgm:pt>
    <dgm:pt modelId="{2C3375C7-BF91-154E-BD6F-7F2ABA3C0268}">
      <dgm:prSet phldrT="[Text]" custT="1"/>
      <dgm:spPr/>
      <dgm:t>
        <a:bodyPr/>
        <a:lstStyle/>
        <a:p>
          <a:r>
            <a:rPr lang="en-US" sz="1100" dirty="0" smtClean="0"/>
            <a:t>Special ED</a:t>
          </a:r>
          <a:endParaRPr lang="en-US" sz="1100" dirty="0"/>
        </a:p>
      </dgm:t>
    </dgm:pt>
    <dgm:pt modelId="{34CF4C24-299E-0243-9AEE-B6B76AB2B01B}" type="parTrans" cxnId="{FC616346-06A8-924C-A8F7-BF20370395B3}">
      <dgm:prSet/>
      <dgm:spPr/>
      <dgm:t>
        <a:bodyPr/>
        <a:lstStyle/>
        <a:p>
          <a:endParaRPr lang="en-US"/>
        </a:p>
      </dgm:t>
    </dgm:pt>
    <dgm:pt modelId="{A198A7AD-E60D-4044-B40F-703BF51F1605}" type="sibTrans" cxnId="{FC616346-06A8-924C-A8F7-BF20370395B3}">
      <dgm:prSet/>
      <dgm:spPr/>
      <dgm:t>
        <a:bodyPr/>
        <a:lstStyle/>
        <a:p>
          <a:endParaRPr lang="en-US"/>
        </a:p>
      </dgm:t>
    </dgm:pt>
    <dgm:pt modelId="{E15375B4-D2D2-104E-9719-A9657D226CDF}">
      <dgm:prSet phldrT="[Text]" custT="1"/>
      <dgm:spPr/>
      <dgm:t>
        <a:bodyPr/>
        <a:lstStyle/>
        <a:p>
          <a:r>
            <a:rPr lang="en-US" sz="1100" dirty="0" smtClean="0"/>
            <a:t>Federal Program Directors</a:t>
          </a:r>
          <a:endParaRPr lang="en-US" sz="1100" dirty="0"/>
        </a:p>
      </dgm:t>
    </dgm:pt>
    <dgm:pt modelId="{B5921BF8-5D9A-AC48-BE3C-E335E80E8C86}" type="parTrans" cxnId="{5F4C59F1-E26D-B64A-88AA-48E59352F019}">
      <dgm:prSet/>
      <dgm:spPr/>
      <dgm:t>
        <a:bodyPr/>
        <a:lstStyle/>
        <a:p>
          <a:endParaRPr lang="en-US"/>
        </a:p>
      </dgm:t>
    </dgm:pt>
    <dgm:pt modelId="{D731A3BE-6E05-DA44-AC3B-F3FE2868F120}" type="sibTrans" cxnId="{5F4C59F1-E26D-B64A-88AA-48E59352F019}">
      <dgm:prSet/>
      <dgm:spPr/>
      <dgm:t>
        <a:bodyPr/>
        <a:lstStyle/>
        <a:p>
          <a:endParaRPr lang="en-US"/>
        </a:p>
      </dgm:t>
    </dgm:pt>
    <dgm:pt modelId="{17868180-572D-9C43-80F6-4FDECB5F91F4}" type="pres">
      <dgm:prSet presAssocID="{AADFABD8-DA8D-7D49-AD52-8270FA9710F2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A2DD2E0-D00B-F04B-AF08-794AA2317F94}" type="pres">
      <dgm:prSet presAssocID="{66D768A6-DBA3-094A-A3A2-C1A5D34F698C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0CEF3C-D5E9-8547-997A-680376D08752}" type="pres">
      <dgm:prSet presAssocID="{66D768A6-DBA3-094A-A3A2-C1A5D34F698C}" presName="gear1srcNode" presStyleLbl="node1" presStyleIdx="0" presStyleCnt="2"/>
      <dgm:spPr/>
      <dgm:t>
        <a:bodyPr/>
        <a:lstStyle/>
        <a:p>
          <a:endParaRPr lang="en-US"/>
        </a:p>
      </dgm:t>
    </dgm:pt>
    <dgm:pt modelId="{9D5DB3D4-85D1-5343-898A-C3C417482B22}" type="pres">
      <dgm:prSet presAssocID="{66D768A6-DBA3-094A-A3A2-C1A5D34F698C}" presName="gear1dstNode" presStyleLbl="node1" presStyleIdx="0" presStyleCnt="2"/>
      <dgm:spPr/>
      <dgm:t>
        <a:bodyPr/>
        <a:lstStyle/>
        <a:p>
          <a:endParaRPr lang="en-US"/>
        </a:p>
      </dgm:t>
    </dgm:pt>
    <dgm:pt modelId="{24EB3EBD-568A-C849-8DDB-FAEA3DB8F1E7}" type="pres">
      <dgm:prSet presAssocID="{66D768A6-DBA3-094A-A3A2-C1A5D34F698C}" presName="gear1ch" presStyleLbl="fgAcc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B2E640-903C-1F44-9276-0872CE39F34B}" type="pres">
      <dgm:prSet presAssocID="{4FD74FDA-8967-544E-B125-1C4AB9296116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1D965D-A980-6E42-ABFF-2922064DA3F7}" type="pres">
      <dgm:prSet presAssocID="{4FD74FDA-8967-544E-B125-1C4AB9296116}" presName="gear2srcNode" presStyleLbl="node1" presStyleIdx="1" presStyleCnt="2"/>
      <dgm:spPr/>
      <dgm:t>
        <a:bodyPr/>
        <a:lstStyle/>
        <a:p>
          <a:endParaRPr lang="en-US"/>
        </a:p>
      </dgm:t>
    </dgm:pt>
    <dgm:pt modelId="{F0AED1BB-DE4E-2C44-AA56-A8AEEB4B7728}" type="pres">
      <dgm:prSet presAssocID="{4FD74FDA-8967-544E-B125-1C4AB9296116}" presName="gear2dstNode" presStyleLbl="node1" presStyleIdx="1" presStyleCnt="2"/>
      <dgm:spPr/>
      <dgm:t>
        <a:bodyPr/>
        <a:lstStyle/>
        <a:p>
          <a:endParaRPr lang="en-US"/>
        </a:p>
      </dgm:t>
    </dgm:pt>
    <dgm:pt modelId="{5AEBA0C4-4937-624C-9F48-102E58D70BD6}" type="pres">
      <dgm:prSet presAssocID="{4FD74FDA-8967-544E-B125-1C4AB9296116}" presName="gear2ch" presStyleLbl="fgAcc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B4C14C-E7C0-F444-9B97-9B60862B7A81}" type="pres">
      <dgm:prSet presAssocID="{2D7AC4A9-7C7B-6743-8A35-1788AA289CB2}" presName="connector1" presStyleLbl="sibTrans2D1" presStyleIdx="0" presStyleCnt="2"/>
      <dgm:spPr/>
      <dgm:t>
        <a:bodyPr/>
        <a:lstStyle/>
        <a:p>
          <a:endParaRPr lang="en-US"/>
        </a:p>
      </dgm:t>
    </dgm:pt>
    <dgm:pt modelId="{6ED8A3B9-CF80-2246-B77A-825CDEE7B151}" type="pres">
      <dgm:prSet presAssocID="{79539206-91AB-D74F-98DC-B0481EA3657A}" presName="connector2" presStyleLbl="sibTrans2D1" presStyleIdx="1" presStyleCnt="2"/>
      <dgm:spPr/>
      <dgm:t>
        <a:bodyPr/>
        <a:lstStyle/>
        <a:p>
          <a:endParaRPr lang="en-US"/>
        </a:p>
      </dgm:t>
    </dgm:pt>
  </dgm:ptLst>
  <dgm:cxnLst>
    <dgm:cxn modelId="{D79816D4-960B-4D46-8C34-36ABC455A264}" type="presOf" srcId="{AADFABD8-DA8D-7D49-AD52-8270FA9710F2}" destId="{17868180-572D-9C43-80F6-4FDECB5F91F4}" srcOrd="0" destOrd="0" presId="urn:microsoft.com/office/officeart/2005/8/layout/gear1"/>
    <dgm:cxn modelId="{E34AAFF0-09CB-8149-90B0-D2A2F20A80DD}" type="presOf" srcId="{66D768A6-DBA3-094A-A3A2-C1A5D34F698C}" destId="{9D5DB3D4-85D1-5343-898A-C3C417482B22}" srcOrd="2" destOrd="0" presId="urn:microsoft.com/office/officeart/2005/8/layout/gear1"/>
    <dgm:cxn modelId="{FA9DDFBC-2B53-CA4E-9DC0-61A62D273361}" type="presOf" srcId="{2C3375C7-BF91-154E-BD6F-7F2ABA3C0268}" destId="{5AEBA0C4-4937-624C-9F48-102E58D70BD6}" srcOrd="0" destOrd="1" presId="urn:microsoft.com/office/officeart/2005/8/layout/gear1"/>
    <dgm:cxn modelId="{A8D6B884-B978-454C-B203-39B9886DBE37}" srcId="{AADFABD8-DA8D-7D49-AD52-8270FA9710F2}" destId="{66D768A6-DBA3-094A-A3A2-C1A5D34F698C}" srcOrd="0" destOrd="0" parTransId="{98BB86BE-4FB7-7F42-B317-90BAB7474F9C}" sibTransId="{2D7AC4A9-7C7B-6743-8A35-1788AA289CB2}"/>
    <dgm:cxn modelId="{60D5A378-0DD4-6842-9464-5420E3A7A734}" type="presOf" srcId="{4FD74FDA-8967-544E-B125-1C4AB9296116}" destId="{F0AED1BB-DE4E-2C44-AA56-A8AEEB4B7728}" srcOrd="2" destOrd="0" presId="urn:microsoft.com/office/officeart/2005/8/layout/gear1"/>
    <dgm:cxn modelId="{FC616346-06A8-924C-A8F7-BF20370395B3}" srcId="{4FD74FDA-8967-544E-B125-1C4AB9296116}" destId="{2C3375C7-BF91-154E-BD6F-7F2ABA3C0268}" srcOrd="1" destOrd="0" parTransId="{34CF4C24-299E-0243-9AEE-B6B76AB2B01B}" sibTransId="{A198A7AD-E60D-4044-B40F-703BF51F1605}"/>
    <dgm:cxn modelId="{D4A2A3DD-6164-9047-9ED0-1303346C83F3}" type="presOf" srcId="{4FD74FDA-8967-544E-B125-1C4AB9296116}" destId="{B61D965D-A980-6E42-ABFF-2922064DA3F7}" srcOrd="1" destOrd="0" presId="urn:microsoft.com/office/officeart/2005/8/layout/gear1"/>
    <dgm:cxn modelId="{A1B2A0DA-4CF7-D74C-9ABF-F168FB50BAA7}" type="presOf" srcId="{66D768A6-DBA3-094A-A3A2-C1A5D34F698C}" destId="{CA2DD2E0-D00B-F04B-AF08-794AA2317F94}" srcOrd="0" destOrd="0" presId="urn:microsoft.com/office/officeart/2005/8/layout/gear1"/>
    <dgm:cxn modelId="{7FEBCC16-3850-7A48-9024-706D0ECFFD5C}" type="presOf" srcId="{4FD74FDA-8967-544E-B125-1C4AB9296116}" destId="{36B2E640-903C-1F44-9276-0872CE39F34B}" srcOrd="0" destOrd="0" presId="urn:microsoft.com/office/officeart/2005/8/layout/gear1"/>
    <dgm:cxn modelId="{70FF57EF-8065-314C-95B8-6DA5ED4781D5}" type="presOf" srcId="{79539206-91AB-D74F-98DC-B0481EA3657A}" destId="{6ED8A3B9-CF80-2246-B77A-825CDEE7B151}" srcOrd="0" destOrd="0" presId="urn:microsoft.com/office/officeart/2005/8/layout/gear1"/>
    <dgm:cxn modelId="{71F1F236-4886-324F-94CF-CA27379D4E8E}" type="presOf" srcId="{2D7AC4A9-7C7B-6743-8A35-1788AA289CB2}" destId="{0EB4C14C-E7C0-F444-9B97-9B60862B7A81}" srcOrd="0" destOrd="0" presId="urn:microsoft.com/office/officeart/2005/8/layout/gear1"/>
    <dgm:cxn modelId="{FB8C9631-03B1-A44E-8226-6312A12368E4}" type="presOf" srcId="{66D768A6-DBA3-094A-A3A2-C1A5D34F698C}" destId="{8E0CEF3C-D5E9-8547-997A-680376D08752}" srcOrd="1" destOrd="0" presId="urn:microsoft.com/office/officeart/2005/8/layout/gear1"/>
    <dgm:cxn modelId="{07B059F2-CC7A-394D-86C7-D74FDC378E53}" srcId="{66D768A6-DBA3-094A-A3A2-C1A5D34F698C}" destId="{FD7AFD5F-83B3-B94B-985F-0587D916A71B}" srcOrd="1" destOrd="0" parTransId="{E661A48B-D3DF-7B4F-B66D-EFB03AE56DA8}" sibTransId="{2B21879D-817D-D742-950F-94D4CCD1AA62}"/>
    <dgm:cxn modelId="{2F6D8842-6815-FF4B-A448-A00F325F16FD}" type="presOf" srcId="{FD7AFD5F-83B3-B94B-985F-0587D916A71B}" destId="{24EB3EBD-568A-C849-8DDB-FAEA3DB8F1E7}" srcOrd="0" destOrd="1" presId="urn:microsoft.com/office/officeart/2005/8/layout/gear1"/>
    <dgm:cxn modelId="{758311AD-3CAC-E440-8E74-65E53249902C}" srcId="{AADFABD8-DA8D-7D49-AD52-8270FA9710F2}" destId="{4FD74FDA-8967-544E-B125-1C4AB9296116}" srcOrd="1" destOrd="0" parTransId="{F3E4FF6D-B498-EE46-8601-F4767C790462}" sibTransId="{79539206-91AB-D74F-98DC-B0481EA3657A}"/>
    <dgm:cxn modelId="{A221085F-6488-E84D-BAA4-043DA46BAC40}" type="presOf" srcId="{7C76FB7A-7256-D34C-93D7-2AFC80345BBF}" destId="{24EB3EBD-568A-C849-8DDB-FAEA3DB8F1E7}" srcOrd="0" destOrd="0" presId="urn:microsoft.com/office/officeart/2005/8/layout/gear1"/>
    <dgm:cxn modelId="{5F4C59F1-E26D-B64A-88AA-48E59352F019}" srcId="{4FD74FDA-8967-544E-B125-1C4AB9296116}" destId="{E15375B4-D2D2-104E-9719-A9657D226CDF}" srcOrd="2" destOrd="0" parTransId="{B5921BF8-5D9A-AC48-BE3C-E335E80E8C86}" sibTransId="{D731A3BE-6E05-DA44-AC3B-F3FE2868F120}"/>
    <dgm:cxn modelId="{2FC9BA1A-C04F-B741-A927-CE605BF93421}" srcId="{4FD74FDA-8967-544E-B125-1C4AB9296116}" destId="{7D0FB516-B3B0-5840-AEF0-371D730BC60D}" srcOrd="0" destOrd="0" parTransId="{4882295A-96E2-A14D-B4EF-14EFF1604A85}" sibTransId="{8F5F332F-C303-7A4E-B17A-A45CDB23B00E}"/>
    <dgm:cxn modelId="{B7B7DA84-2B4C-7640-A8C2-2CB73EE14F4A}" srcId="{66D768A6-DBA3-094A-A3A2-C1A5D34F698C}" destId="{7C76FB7A-7256-D34C-93D7-2AFC80345BBF}" srcOrd="0" destOrd="0" parTransId="{828D934B-1E3B-1D40-844D-E11EB991BA10}" sibTransId="{EC3079CC-5B22-D544-BA1E-2ADFF0BF4423}"/>
    <dgm:cxn modelId="{C7CB20F1-7842-BA40-ADA3-E4D4274C364D}" type="presOf" srcId="{E15375B4-D2D2-104E-9719-A9657D226CDF}" destId="{5AEBA0C4-4937-624C-9F48-102E58D70BD6}" srcOrd="0" destOrd="2" presId="urn:microsoft.com/office/officeart/2005/8/layout/gear1"/>
    <dgm:cxn modelId="{075F6862-8EF9-6944-ACE8-14DEA34093C2}" type="presOf" srcId="{7D0FB516-B3B0-5840-AEF0-371D730BC60D}" destId="{5AEBA0C4-4937-624C-9F48-102E58D70BD6}" srcOrd="0" destOrd="0" presId="urn:microsoft.com/office/officeart/2005/8/layout/gear1"/>
    <dgm:cxn modelId="{5F1DF52A-859E-F84D-A0CA-58C3504245FD}" type="presParOf" srcId="{17868180-572D-9C43-80F6-4FDECB5F91F4}" destId="{CA2DD2E0-D00B-F04B-AF08-794AA2317F94}" srcOrd="0" destOrd="0" presId="urn:microsoft.com/office/officeart/2005/8/layout/gear1"/>
    <dgm:cxn modelId="{EBD86EBA-FE6E-CD4E-943D-05AAA7BE0A69}" type="presParOf" srcId="{17868180-572D-9C43-80F6-4FDECB5F91F4}" destId="{8E0CEF3C-D5E9-8547-997A-680376D08752}" srcOrd="1" destOrd="0" presId="urn:microsoft.com/office/officeart/2005/8/layout/gear1"/>
    <dgm:cxn modelId="{2C9072D3-51C4-DE4D-ACD7-674E805DD4D4}" type="presParOf" srcId="{17868180-572D-9C43-80F6-4FDECB5F91F4}" destId="{9D5DB3D4-85D1-5343-898A-C3C417482B22}" srcOrd="2" destOrd="0" presId="urn:microsoft.com/office/officeart/2005/8/layout/gear1"/>
    <dgm:cxn modelId="{1298195C-AF7B-134C-8CA8-21D67F8FDCEB}" type="presParOf" srcId="{17868180-572D-9C43-80F6-4FDECB5F91F4}" destId="{24EB3EBD-568A-C849-8DDB-FAEA3DB8F1E7}" srcOrd="3" destOrd="0" presId="urn:microsoft.com/office/officeart/2005/8/layout/gear1"/>
    <dgm:cxn modelId="{BB70BD45-2216-9F43-8D09-0E92D7F731A3}" type="presParOf" srcId="{17868180-572D-9C43-80F6-4FDECB5F91F4}" destId="{36B2E640-903C-1F44-9276-0872CE39F34B}" srcOrd="4" destOrd="0" presId="urn:microsoft.com/office/officeart/2005/8/layout/gear1"/>
    <dgm:cxn modelId="{612C87D3-1C95-D24C-9253-47F1D5F23FBC}" type="presParOf" srcId="{17868180-572D-9C43-80F6-4FDECB5F91F4}" destId="{B61D965D-A980-6E42-ABFF-2922064DA3F7}" srcOrd="5" destOrd="0" presId="urn:microsoft.com/office/officeart/2005/8/layout/gear1"/>
    <dgm:cxn modelId="{A3D917B7-EDA3-9848-8B00-7EF071402FC9}" type="presParOf" srcId="{17868180-572D-9C43-80F6-4FDECB5F91F4}" destId="{F0AED1BB-DE4E-2C44-AA56-A8AEEB4B7728}" srcOrd="6" destOrd="0" presId="urn:microsoft.com/office/officeart/2005/8/layout/gear1"/>
    <dgm:cxn modelId="{439C5B9B-5F23-CB4E-B1CC-C921A0DEFF89}" type="presParOf" srcId="{17868180-572D-9C43-80F6-4FDECB5F91F4}" destId="{5AEBA0C4-4937-624C-9F48-102E58D70BD6}" srcOrd="7" destOrd="0" presId="urn:microsoft.com/office/officeart/2005/8/layout/gear1"/>
    <dgm:cxn modelId="{AFC05B82-ED80-A943-9DFD-84670E4D410D}" type="presParOf" srcId="{17868180-572D-9C43-80F6-4FDECB5F91F4}" destId="{0EB4C14C-E7C0-F444-9B97-9B60862B7A81}" srcOrd="8" destOrd="0" presId="urn:microsoft.com/office/officeart/2005/8/layout/gear1"/>
    <dgm:cxn modelId="{4C60A1B3-47D8-084E-A8D3-0F7B94725B55}" type="presParOf" srcId="{17868180-572D-9C43-80F6-4FDECB5F91F4}" destId="{6ED8A3B9-CF80-2246-B77A-825CDEE7B151}" srcOrd="9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C44A44-1D48-4D41-ABC3-26BE5CADBF58}" type="doc">
      <dgm:prSet loTypeId="urn:microsoft.com/office/officeart/2005/8/layout/arrow5" loCatId="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D3C4117-0C34-914F-814E-E051A0B77DA9}">
      <dgm:prSet phldrT="[Text]"/>
      <dgm:spPr/>
      <dgm:t>
        <a:bodyPr/>
        <a:lstStyle/>
        <a:p>
          <a:r>
            <a:rPr lang="en-US" dirty="0" smtClean="0"/>
            <a:t>Auto Trader</a:t>
          </a:r>
          <a:endParaRPr lang="en-US" dirty="0"/>
        </a:p>
      </dgm:t>
    </dgm:pt>
    <dgm:pt modelId="{C3FA4528-0B37-6341-93FF-CAE333096BCB}" type="parTrans" cxnId="{73E2AEF1-7B3E-4749-9345-B5E739CBA185}">
      <dgm:prSet/>
      <dgm:spPr/>
      <dgm:t>
        <a:bodyPr/>
        <a:lstStyle/>
        <a:p>
          <a:endParaRPr lang="en-US"/>
        </a:p>
      </dgm:t>
    </dgm:pt>
    <dgm:pt modelId="{DC34D510-E8C1-8B4C-811D-30B5742538D7}" type="sibTrans" cxnId="{73E2AEF1-7B3E-4749-9345-B5E739CBA185}">
      <dgm:prSet/>
      <dgm:spPr/>
      <dgm:t>
        <a:bodyPr/>
        <a:lstStyle/>
        <a:p>
          <a:endParaRPr lang="en-US"/>
        </a:p>
      </dgm:t>
    </dgm:pt>
    <dgm:pt modelId="{AA8127BE-161E-B341-A01A-08C3CAECA9E8}">
      <dgm:prSet phldrT="[Text]"/>
      <dgm:spPr/>
      <dgm:t>
        <a:bodyPr/>
        <a:lstStyle/>
        <a:p>
          <a:r>
            <a:rPr lang="en-US" dirty="0" smtClean="0"/>
            <a:t>Social Media</a:t>
          </a:r>
          <a:endParaRPr lang="en-US" dirty="0"/>
        </a:p>
      </dgm:t>
    </dgm:pt>
    <dgm:pt modelId="{D14FF62E-FCFF-F14E-BBCB-8BF6F83E0B7B}" type="parTrans" cxnId="{7AD542EC-9A01-E443-94AE-14B43ACD4791}">
      <dgm:prSet/>
      <dgm:spPr/>
      <dgm:t>
        <a:bodyPr/>
        <a:lstStyle/>
        <a:p>
          <a:endParaRPr lang="en-US"/>
        </a:p>
      </dgm:t>
    </dgm:pt>
    <dgm:pt modelId="{FE586997-54E6-074F-B054-48E40D9CB0C0}" type="sibTrans" cxnId="{7AD542EC-9A01-E443-94AE-14B43ACD4791}">
      <dgm:prSet/>
      <dgm:spPr/>
      <dgm:t>
        <a:bodyPr/>
        <a:lstStyle/>
        <a:p>
          <a:endParaRPr lang="en-US"/>
        </a:p>
      </dgm:t>
    </dgm:pt>
    <dgm:pt modelId="{01A41AA2-90B8-B341-9009-9A32C856D431}" type="pres">
      <dgm:prSet presAssocID="{79C44A44-1D48-4D41-ABC3-26BE5CADBF5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FDB66C8-2492-254B-B867-874403C531C4}" type="pres">
      <dgm:prSet presAssocID="{1D3C4117-0C34-914F-814E-E051A0B77DA9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18C951-E9DF-B84E-ADE2-9F8041A7A681}" type="pres">
      <dgm:prSet presAssocID="{AA8127BE-161E-B341-A01A-08C3CAECA9E8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B3E65C-42ED-F543-B4D0-86F1CD453CA2}" type="presOf" srcId="{1D3C4117-0C34-914F-814E-E051A0B77DA9}" destId="{BFDB66C8-2492-254B-B867-874403C531C4}" srcOrd="0" destOrd="0" presId="urn:microsoft.com/office/officeart/2005/8/layout/arrow5"/>
    <dgm:cxn modelId="{30FC472E-1881-C641-A855-E939C9904709}" type="presOf" srcId="{AA8127BE-161E-B341-A01A-08C3CAECA9E8}" destId="{6218C951-E9DF-B84E-ADE2-9F8041A7A681}" srcOrd="0" destOrd="0" presId="urn:microsoft.com/office/officeart/2005/8/layout/arrow5"/>
    <dgm:cxn modelId="{F71D19FF-21B0-404D-BA4B-937393A82C4F}" type="presOf" srcId="{79C44A44-1D48-4D41-ABC3-26BE5CADBF58}" destId="{01A41AA2-90B8-B341-9009-9A32C856D431}" srcOrd="0" destOrd="0" presId="urn:microsoft.com/office/officeart/2005/8/layout/arrow5"/>
    <dgm:cxn modelId="{7AD542EC-9A01-E443-94AE-14B43ACD4791}" srcId="{79C44A44-1D48-4D41-ABC3-26BE5CADBF58}" destId="{AA8127BE-161E-B341-A01A-08C3CAECA9E8}" srcOrd="1" destOrd="0" parTransId="{D14FF62E-FCFF-F14E-BBCB-8BF6F83E0B7B}" sibTransId="{FE586997-54E6-074F-B054-48E40D9CB0C0}"/>
    <dgm:cxn modelId="{73E2AEF1-7B3E-4749-9345-B5E739CBA185}" srcId="{79C44A44-1D48-4D41-ABC3-26BE5CADBF58}" destId="{1D3C4117-0C34-914F-814E-E051A0B77DA9}" srcOrd="0" destOrd="0" parTransId="{C3FA4528-0B37-6341-93FF-CAE333096BCB}" sibTransId="{DC34D510-E8C1-8B4C-811D-30B5742538D7}"/>
    <dgm:cxn modelId="{F0E9FAA4-B665-A54C-8B52-DF2FB6B04867}" type="presParOf" srcId="{01A41AA2-90B8-B341-9009-9A32C856D431}" destId="{BFDB66C8-2492-254B-B867-874403C531C4}" srcOrd="0" destOrd="0" presId="urn:microsoft.com/office/officeart/2005/8/layout/arrow5"/>
    <dgm:cxn modelId="{5D8FFDFE-DF43-CF46-9E9B-7CE9EEF5BCF6}" type="presParOf" srcId="{01A41AA2-90B8-B341-9009-9A32C856D431}" destId="{6218C951-E9DF-B84E-ADE2-9F8041A7A681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2DD2E0-D00B-F04B-AF08-794AA2317F94}">
      <dsp:nvSpPr>
        <dsp:cNvPr id="0" name=""/>
        <dsp:cNvSpPr/>
      </dsp:nvSpPr>
      <dsp:spPr>
        <a:xfrm>
          <a:off x="1942031" y="1673712"/>
          <a:ext cx="2373593" cy="2373593"/>
        </a:xfrm>
        <a:prstGeom prst="gear9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2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Superintendents </a:t>
          </a:r>
          <a:endParaRPr lang="en-US" sz="1300" kern="1200" dirty="0"/>
        </a:p>
      </dsp:txBody>
      <dsp:txXfrm>
        <a:off x="2419229" y="2229715"/>
        <a:ext cx="1419197" cy="1220076"/>
      </dsp:txXfrm>
    </dsp:sp>
    <dsp:sp modelId="{24EB3EBD-568A-C849-8DDB-FAEA3DB8F1E7}">
      <dsp:nvSpPr>
        <dsp:cNvPr id="0" name=""/>
        <dsp:cNvSpPr/>
      </dsp:nvSpPr>
      <dsp:spPr>
        <a:xfrm>
          <a:off x="1639937" y="3141024"/>
          <a:ext cx="1510468" cy="906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Building Level Supervisors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Assistant Superintendents</a:t>
          </a:r>
          <a:endParaRPr lang="en-US" sz="1100" kern="1200" dirty="0"/>
        </a:p>
      </dsp:txBody>
      <dsp:txXfrm>
        <a:off x="1666481" y="3167568"/>
        <a:ext cx="1457380" cy="853193"/>
      </dsp:txXfrm>
    </dsp:sp>
    <dsp:sp modelId="{36B2E640-903C-1F44-9276-0872CE39F34B}">
      <dsp:nvSpPr>
        <dsp:cNvPr id="0" name=""/>
        <dsp:cNvSpPr/>
      </dsp:nvSpPr>
      <dsp:spPr>
        <a:xfrm>
          <a:off x="561031" y="1112681"/>
          <a:ext cx="1726250" cy="1726250"/>
        </a:xfrm>
        <a:prstGeom prst="gear6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497358"/>
                <a:satOff val="-39181"/>
                <a:lumOff val="196"/>
                <a:alphaOff val="0"/>
                <a:shade val="10000"/>
                <a:satMod val="135000"/>
              </a:schemeClr>
              <a:schemeClr val="accent2">
                <a:hueOff val="497358"/>
                <a:satOff val="-39181"/>
                <a:lumOff val="196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Curriculum Directors</a:t>
          </a:r>
          <a:endParaRPr lang="en-US" sz="1300" kern="1200" dirty="0"/>
        </a:p>
      </dsp:txBody>
      <dsp:txXfrm>
        <a:off x="995620" y="1549896"/>
        <a:ext cx="857072" cy="851820"/>
      </dsp:txXfrm>
    </dsp:sp>
    <dsp:sp modelId="{5AEBA0C4-4937-624C-9F48-102E58D70BD6}">
      <dsp:nvSpPr>
        <dsp:cNvPr id="0" name=""/>
        <dsp:cNvSpPr/>
      </dsp:nvSpPr>
      <dsp:spPr>
        <a:xfrm>
          <a:off x="1467312" y="767431"/>
          <a:ext cx="1510468" cy="9062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497358"/>
              <a:satOff val="-39181"/>
              <a:lumOff val="19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Title One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Special ED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Federal Program Directors</a:t>
          </a:r>
          <a:endParaRPr lang="en-US" sz="1100" kern="1200" dirty="0"/>
        </a:p>
      </dsp:txBody>
      <dsp:txXfrm>
        <a:off x="1493856" y="793975"/>
        <a:ext cx="1457380" cy="853193"/>
      </dsp:txXfrm>
    </dsp:sp>
    <dsp:sp modelId="{0EB4C14C-E7C0-F444-9B97-9B60862B7A81}">
      <dsp:nvSpPr>
        <dsp:cNvPr id="0" name=""/>
        <dsp:cNvSpPr/>
      </dsp:nvSpPr>
      <dsp:spPr>
        <a:xfrm>
          <a:off x="2054921" y="1267693"/>
          <a:ext cx="2919520" cy="2919520"/>
        </a:xfrm>
        <a:prstGeom prst="circularArrow">
          <a:avLst>
            <a:gd name="adj1" fmla="val 4878"/>
            <a:gd name="adj2" fmla="val 312630"/>
            <a:gd name="adj3" fmla="val 3152339"/>
            <a:gd name="adj4" fmla="val 15208199"/>
            <a:gd name="adj5" fmla="val 5691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2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D8A3B9-CF80-2246-B77A-825CDEE7B151}">
      <dsp:nvSpPr>
        <dsp:cNvPr id="0" name=""/>
        <dsp:cNvSpPr/>
      </dsp:nvSpPr>
      <dsp:spPr>
        <a:xfrm>
          <a:off x="255315" y="730206"/>
          <a:ext cx="2207442" cy="220744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497358"/>
                <a:satOff val="-39181"/>
                <a:lumOff val="196"/>
                <a:alphaOff val="0"/>
                <a:shade val="10000"/>
                <a:satMod val="135000"/>
              </a:schemeClr>
              <a:schemeClr val="accent2">
                <a:hueOff val="497358"/>
                <a:satOff val="-39181"/>
                <a:lumOff val="196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B66C8-2492-254B-B867-874403C531C4}">
      <dsp:nvSpPr>
        <dsp:cNvPr id="0" name=""/>
        <dsp:cNvSpPr/>
      </dsp:nvSpPr>
      <dsp:spPr>
        <a:xfrm rot="16200000">
          <a:off x="807" y="590532"/>
          <a:ext cx="2143621" cy="2143621"/>
        </a:xfrm>
        <a:prstGeom prst="downArrow">
          <a:avLst>
            <a:gd name="adj1" fmla="val 50000"/>
            <a:gd name="adj2" fmla="val 35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10000"/>
                <a:satMod val="135000"/>
              </a:schemeClr>
              <a:schemeClr val="accent2">
                <a:hueOff val="0"/>
                <a:satOff val="0"/>
                <a:lumOff val="0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Auto Trader</a:t>
          </a:r>
          <a:endParaRPr lang="en-US" sz="2500" kern="1200" dirty="0"/>
        </a:p>
      </dsp:txBody>
      <dsp:txXfrm rot="5400000">
        <a:off x="807" y="1126437"/>
        <a:ext cx="1768487" cy="1071811"/>
      </dsp:txXfrm>
    </dsp:sp>
    <dsp:sp modelId="{6218C951-E9DF-B84E-ADE2-9F8041A7A681}">
      <dsp:nvSpPr>
        <dsp:cNvPr id="0" name=""/>
        <dsp:cNvSpPr/>
      </dsp:nvSpPr>
      <dsp:spPr>
        <a:xfrm rot="5400000">
          <a:off x="2308042" y="590532"/>
          <a:ext cx="2143621" cy="2143621"/>
        </a:xfrm>
        <a:prstGeom prst="downArrow">
          <a:avLst>
            <a:gd name="adj1" fmla="val 50000"/>
            <a:gd name="adj2" fmla="val 35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497358"/>
                <a:satOff val="-39181"/>
                <a:lumOff val="196"/>
                <a:alphaOff val="0"/>
                <a:shade val="10000"/>
                <a:satMod val="135000"/>
              </a:schemeClr>
              <a:schemeClr val="accent2">
                <a:hueOff val="497358"/>
                <a:satOff val="-39181"/>
                <a:lumOff val="196"/>
                <a:alphaOff val="0"/>
                <a:satMod val="150000"/>
                <a:lumMod val="110000"/>
              </a:schemeClr>
            </a:duotone>
          </a:blip>
          <a:stretch/>
        </a:blipFill>
        <a:ln>
          <a:noFill/>
        </a:ln>
        <a:effectLst>
          <a:outerShdw blurRad="101600" dist="25400" dir="4800000" sx="103000" sy="103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3000000"/>
          </a:lightRig>
        </a:scene3d>
        <a:sp3d prstMaterial="softEdge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Social Media</a:t>
          </a:r>
          <a:endParaRPr lang="en-US" sz="2500" kern="1200" dirty="0"/>
        </a:p>
      </dsp:txBody>
      <dsp:txXfrm rot="-5400000">
        <a:off x="2683176" y="1126437"/>
        <a:ext cx="1768487" cy="10718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Relationship Id="rId3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ECD5-515E-4817-8A06-1D2ED2C83850}" type="datetime4">
              <a:rPr lang="en-US" smtClean="0"/>
              <a:pPr/>
              <a:t>June 5,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2427-B1DD-49E6-9F05-DE0F1467D7DC}" type="datetime4">
              <a:rPr lang="en-US" smtClean="0"/>
              <a:pPr/>
              <a:t>June 5,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6E50BC2A-F79E-ED43-8A0D-A88AF9B744DC}" type="datetimeFigureOut">
              <a:rPr lang="en-US" smtClean="0"/>
              <a:t>6/5/13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9642C6D2-DFBA-AF43-8AC9-1572DD39D3CC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  <p:sldLayoutId id="2147483978" r:id="rId12"/>
    <p:sldLayoutId id="2147483979" r:id="rId13"/>
    <p:sldLayoutId id="214748398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1711325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20002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2290763" indent="-280988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2571750" indent="-2809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1200" dirty="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27.tiff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9.xml"/><Relationship Id="rId2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NS4Ed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Joseph Goins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CEO and Owner of NS4ED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060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Evidence .org:  Research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9463" y="1492212"/>
            <a:ext cx="7583488" cy="4297363"/>
          </a:xfrm>
        </p:spPr>
      </p:pic>
      <p:sp>
        <p:nvSpPr>
          <p:cNvPr id="3" name="TextBox 2"/>
          <p:cNvSpPr txBox="1"/>
          <p:nvPr/>
        </p:nvSpPr>
        <p:spPr>
          <a:xfrm>
            <a:off x="1771943" y="5933135"/>
            <a:ext cx="49007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Only based upon research that has been independently validated, very limited models, most educators don’t use at all…….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317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What Works Clearing House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5747" y="1476912"/>
            <a:ext cx="7583488" cy="4297363"/>
          </a:xfrm>
        </p:spPr>
      </p:pic>
      <p:sp>
        <p:nvSpPr>
          <p:cNvPr id="5" name="TextBox 4"/>
          <p:cNvSpPr txBox="1"/>
          <p:nvPr/>
        </p:nvSpPr>
        <p:spPr>
          <a:xfrm>
            <a:off x="3302000" y="5952952"/>
            <a:ext cx="4900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</a:rPr>
              <a:t>WWC is run by DOE, again only focused on what has been effective, very little if any impact on education buying.</a:t>
            </a:r>
            <a:endParaRPr 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499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Research Models for Education by organizations</a:t>
            </a:r>
            <a:endParaRPr lang="en-US" sz="3200" dirty="0"/>
          </a:p>
        </p:txBody>
      </p:sp>
      <p:sp>
        <p:nvSpPr>
          <p:cNvPr id="12" name="Vertical Text Placeholder 11"/>
          <p:cNvSpPr>
            <a:spLocks noGrp="1"/>
          </p:cNvSpPr>
          <p:nvPr>
            <p:ph type="body" orient="vert" idx="1"/>
          </p:nvPr>
        </p:nvSpPr>
        <p:spPr>
          <a:xfrm>
            <a:off x="7789901" y="2908513"/>
            <a:ext cx="1107996" cy="29777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NABSE</a:t>
            </a:r>
            <a:endParaRPr lang="en-US" sz="6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 rot="1416271">
            <a:off x="821206" y="2534865"/>
            <a:ext cx="239039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AASA</a:t>
            </a:r>
            <a:endParaRPr lang="en-US" sz="6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 rot="263395">
            <a:off x="975282" y="3903995"/>
            <a:ext cx="23002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ALAS</a:t>
            </a:r>
            <a:endParaRPr lang="en-US" sz="6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Vertical Text Placeholder 11"/>
          <p:cNvSpPr txBox="1">
            <a:spLocks/>
          </p:cNvSpPr>
          <p:nvPr/>
        </p:nvSpPr>
        <p:spPr>
          <a:xfrm rot="14131283">
            <a:off x="4507449" y="2577834"/>
            <a:ext cx="1107996" cy="2612178"/>
          </a:xfrm>
          <a:prstGeom prst="rect">
            <a:avLst/>
          </a:prstGeom>
          <a:noFill/>
        </p:spPr>
        <p:txBody>
          <a:bodyPr vert="eaVert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NASSP</a:t>
            </a:r>
            <a:endParaRPr lang="en-US" sz="6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Vertical Text Placeholder 11"/>
          <p:cNvSpPr txBox="1">
            <a:spLocks/>
          </p:cNvSpPr>
          <p:nvPr/>
        </p:nvSpPr>
        <p:spPr>
          <a:xfrm rot="15362175">
            <a:off x="5201945" y="3910454"/>
            <a:ext cx="1107996" cy="2700845"/>
          </a:xfrm>
          <a:prstGeom prst="rect">
            <a:avLst/>
          </a:prstGeom>
          <a:noFill/>
        </p:spPr>
        <p:txBody>
          <a:bodyPr vert="eaVert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NAESP</a:t>
            </a:r>
            <a:endParaRPr lang="en-US" sz="6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Vertical Text Placeholder 11"/>
          <p:cNvSpPr txBox="1">
            <a:spLocks/>
          </p:cNvSpPr>
          <p:nvPr/>
        </p:nvSpPr>
        <p:spPr>
          <a:xfrm rot="16914072">
            <a:off x="3595163" y="1981647"/>
            <a:ext cx="1107996" cy="1823200"/>
          </a:xfrm>
          <a:prstGeom prst="rect">
            <a:avLst/>
          </a:prstGeom>
          <a:noFill/>
        </p:spPr>
        <p:txBody>
          <a:bodyPr vert="eaVert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NEA</a:t>
            </a:r>
            <a:endParaRPr lang="en-US" sz="6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Vertical Text Placeholder 11"/>
          <p:cNvSpPr txBox="1">
            <a:spLocks/>
          </p:cNvSpPr>
          <p:nvPr/>
        </p:nvSpPr>
        <p:spPr>
          <a:xfrm rot="17554353">
            <a:off x="5775856" y="1759937"/>
            <a:ext cx="1107996" cy="2335660"/>
          </a:xfrm>
          <a:prstGeom prst="rect">
            <a:avLst/>
          </a:prstGeom>
          <a:noFill/>
        </p:spPr>
        <p:txBody>
          <a:bodyPr vert="eaVert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ASCD</a:t>
            </a:r>
            <a:endParaRPr lang="en-US" sz="6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Vertical Text Placeholder 11"/>
          <p:cNvSpPr txBox="1">
            <a:spLocks/>
          </p:cNvSpPr>
          <p:nvPr/>
        </p:nvSpPr>
        <p:spPr>
          <a:xfrm rot="15970877">
            <a:off x="1776203" y="4559178"/>
            <a:ext cx="1107996" cy="2300344"/>
          </a:xfrm>
          <a:prstGeom prst="rect">
            <a:avLst/>
          </a:prstGeom>
          <a:noFill/>
        </p:spPr>
        <p:txBody>
          <a:bodyPr vert="eaVert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Title 1</a:t>
            </a:r>
            <a:endParaRPr lang="en-US" sz="6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9090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AASA:  Offers Toolkits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8041" y="1507511"/>
            <a:ext cx="7583488" cy="4297363"/>
          </a:xfrm>
        </p:spPr>
      </p:pic>
      <p:sp>
        <p:nvSpPr>
          <p:cNvPr id="5" name="TextBox 4"/>
          <p:cNvSpPr txBox="1"/>
          <p:nvPr/>
        </p:nvSpPr>
        <p:spPr>
          <a:xfrm>
            <a:off x="3302000" y="5825563"/>
            <a:ext cx="49007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No review of companies and Products by Association of School Superintendents, no tools for purchasing….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983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District Administrator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568708"/>
            <a:ext cx="7583488" cy="4297363"/>
          </a:xfrm>
        </p:spPr>
      </p:pic>
      <p:sp>
        <p:nvSpPr>
          <p:cNvPr id="5" name="TextBox 4"/>
          <p:cNvSpPr txBox="1"/>
          <p:nvPr/>
        </p:nvSpPr>
        <p:spPr>
          <a:xfrm>
            <a:off x="3186834" y="5934670"/>
            <a:ext cx="5503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No review of materials unless a vendor decides to pay for a review, nothing that is comprehensive, they do a review of what they call top 100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65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NASSP:  Focused on issues not Solutions for Leaders of Schools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5789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NAESP:  Again topical focused and no review of Product solutions.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709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Local Version, each state has affiliations 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7319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Local Focus on Sub Groups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9735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How do they tip the balance on Purchasing?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21597721"/>
              </p:ext>
            </p:extLst>
          </p:nvPr>
        </p:nvGraphicFramePr>
        <p:xfrm>
          <a:off x="198042" y="1828800"/>
          <a:ext cx="4315625" cy="4642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Content Placeholder 5" descr="supercartoon.tiff"/>
          <p:cNvPicPr>
            <a:picLocks noGrp="1" noChangeAspect="1"/>
          </p:cNvPicPr>
          <p:nvPr>
            <p:ph sz="half" idx="2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17010" y="1828800"/>
            <a:ext cx="3566160" cy="429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175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/>
              <a:t>PROBLEM</a:t>
            </a:r>
            <a:endParaRPr lang="en-US" sz="6600" dirty="0"/>
          </a:p>
        </p:txBody>
      </p:sp>
      <p:sp>
        <p:nvSpPr>
          <p:cNvPr id="4" name="Vertical Text Placeholder 3"/>
          <p:cNvSpPr>
            <a:spLocks noGrp="1"/>
          </p:cNvSpPr>
          <p:nvPr>
            <p:ph idx="1"/>
          </p:nvPr>
        </p:nvSpPr>
        <p:spPr>
          <a:xfrm>
            <a:off x="4866401" y="258282"/>
            <a:ext cx="3959352" cy="5853113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FFFF"/>
                </a:solidFill>
              </a:rPr>
              <a:t>ED Administrators are not well trained to Negotiate with for Profit Companies, a multi billion dollar market </a:t>
            </a:r>
          </a:p>
          <a:p>
            <a:r>
              <a:rPr lang="en-US" dirty="0">
                <a:solidFill>
                  <a:srgbClr val="FFFFFF"/>
                </a:solidFill>
              </a:rPr>
              <a:t>ED Administrators do not have a tool that gives them decisive information on the education providers </a:t>
            </a:r>
          </a:p>
          <a:p>
            <a:r>
              <a:rPr lang="en-US" dirty="0">
                <a:solidFill>
                  <a:srgbClr val="FFFFFF"/>
                </a:solidFill>
              </a:rPr>
              <a:t>Need qualitative and quantitative data on all aspects of education providers for ed administrators to make informed decisions 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NS4Ed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276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solution</a:t>
            </a:r>
            <a:endParaRPr lang="en-US" sz="5400" dirty="0"/>
          </a:p>
        </p:txBody>
      </p:sp>
      <p:sp>
        <p:nvSpPr>
          <p:cNvPr id="4" name="Vertical Text Placeholder 3"/>
          <p:cNvSpPr>
            <a:spLocks noGrp="1"/>
          </p:cNvSpPr>
          <p:nvPr>
            <p:ph idx="1"/>
          </p:nvPr>
        </p:nvSpPr>
        <p:spPr>
          <a:xfrm>
            <a:off x="4866401" y="287818"/>
            <a:ext cx="3959352" cy="585311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Offer Consulting Services around Negotiating Skills </a:t>
            </a:r>
          </a:p>
          <a:p>
            <a:r>
              <a:rPr lang="en-US" dirty="0">
                <a:solidFill>
                  <a:srgbClr val="FFFFFF"/>
                </a:solidFill>
              </a:rPr>
              <a:t>Build a comprehensive research tool for each ED Administrator about all education providers </a:t>
            </a:r>
          </a:p>
          <a:p>
            <a:r>
              <a:rPr lang="en-US" dirty="0">
                <a:solidFill>
                  <a:srgbClr val="FFFFFF"/>
                </a:solidFill>
              </a:rPr>
              <a:t>Create a networking tool for ED Administrators 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NS4ED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615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212" y="365760"/>
            <a:ext cx="7956688" cy="548640"/>
          </a:xfrm>
        </p:spPr>
        <p:txBody>
          <a:bodyPr/>
          <a:lstStyle/>
          <a:p>
            <a:r>
              <a:rPr lang="en-US" sz="3600" dirty="0" smtClean="0"/>
              <a:t>A Model:  Auto Trader:  Research all Cars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3376485" y="5713724"/>
            <a:ext cx="2710480" cy="649188"/>
          </a:xfrm>
          <a:prstGeom prst="wedgeEllipseCallout">
            <a:avLst>
              <a:gd name="adj1" fmla="val 1259"/>
              <a:gd name="adj2" fmla="val -28635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Mirror this model with Curriculum Resources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58601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Rotten Tomatoes:  Social Interaction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6369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Rotten Tomatoes:  Real Time Communication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05173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2480861"/>
          </a:xfrm>
        </p:spPr>
        <p:txBody>
          <a:bodyPr/>
          <a:lstStyle/>
          <a:p>
            <a:r>
              <a:rPr lang="en-US" sz="3200" dirty="0" smtClean="0"/>
              <a:t>BIG IDEA:  Data on Solutions Meets Social Media</a:t>
            </a:r>
            <a:endParaRPr lang="en-US" sz="3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734870"/>
              </p:ext>
            </p:extLst>
          </p:nvPr>
        </p:nvGraphicFramePr>
        <p:xfrm>
          <a:off x="4347882" y="2618912"/>
          <a:ext cx="4452471" cy="3324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 rot="5400000">
            <a:off x="5818186" y="4074915"/>
            <a:ext cx="157326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NS4ED</a:t>
            </a:r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4010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 there a Problem in Education Spending?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idx="1"/>
          </p:nvPr>
        </p:nvSpPr>
        <p:spPr>
          <a:xfrm>
            <a:off x="822960" y="1804405"/>
            <a:ext cx="7520940" cy="4367843"/>
          </a:xfrm>
        </p:spPr>
        <p:txBody>
          <a:bodyPr>
            <a:normAutofit/>
          </a:bodyPr>
          <a:lstStyle/>
          <a:p>
            <a:r>
              <a:rPr lang="en-US" sz="2200" dirty="0" smtClean="0">
                <a:solidFill>
                  <a:srgbClr val="FFFFFF"/>
                </a:solidFill>
              </a:rPr>
              <a:t>Complicated Questions…  Hard to find exactly how much we spend.</a:t>
            </a:r>
          </a:p>
          <a:p>
            <a:r>
              <a:rPr lang="en-US" sz="2000" u="sng" dirty="0" smtClean="0">
                <a:solidFill>
                  <a:srgbClr val="FFFFFF"/>
                </a:solidFill>
              </a:rPr>
              <a:t>According to AASA (Association of School Administrators) </a:t>
            </a:r>
            <a:r>
              <a:rPr lang="en-US" sz="2000" u="sng" dirty="0">
                <a:solidFill>
                  <a:srgbClr val="FFFFFF"/>
                </a:solidFill>
              </a:rPr>
              <a:t> </a:t>
            </a:r>
            <a:r>
              <a:rPr lang="en-US" sz="2000" dirty="0" smtClean="0">
                <a:solidFill>
                  <a:srgbClr val="FFFFFF"/>
                </a:solidFill>
              </a:rPr>
              <a:t>it is estimated that K12 Education </a:t>
            </a:r>
            <a:r>
              <a:rPr lang="en-US" sz="2000" dirty="0">
                <a:solidFill>
                  <a:srgbClr val="FFFFFF"/>
                </a:solidFill>
              </a:rPr>
              <a:t>has an annual spending power of $275.1 billion </a:t>
            </a:r>
            <a:r>
              <a:rPr lang="en-US" sz="2000" dirty="0" smtClean="0">
                <a:solidFill>
                  <a:srgbClr val="FFFFFF"/>
                </a:solidFill>
              </a:rPr>
              <a:t>dollars.</a:t>
            </a:r>
          </a:p>
          <a:p>
            <a:r>
              <a:rPr lang="en-US" sz="2000" u="sng" dirty="0">
                <a:solidFill>
                  <a:srgbClr val="FFFFFF"/>
                </a:solidFill>
              </a:rPr>
              <a:t>According to </a:t>
            </a:r>
            <a:r>
              <a:rPr lang="en-US" sz="2000" u="sng" dirty="0" smtClean="0">
                <a:solidFill>
                  <a:srgbClr val="FFFFFF"/>
                </a:solidFill>
              </a:rPr>
              <a:t>GAO </a:t>
            </a:r>
            <a:r>
              <a:rPr lang="en-US" sz="2000" dirty="0" smtClean="0">
                <a:solidFill>
                  <a:srgbClr val="FFFFFF"/>
                </a:solidFill>
              </a:rPr>
              <a:t>The </a:t>
            </a:r>
            <a:r>
              <a:rPr lang="en-US" sz="2000" dirty="0">
                <a:solidFill>
                  <a:srgbClr val="FFFFFF"/>
                </a:solidFill>
              </a:rPr>
              <a:t>federal government spent $107.6 billion on education in fiscal year 2012. As a point of reference, that sum is about one-eighth as much as Social Security spending and about a fifth of Medicare spending. Most of our national education budget comes from state and local governments.</a:t>
            </a:r>
            <a:endParaRPr lang="en-US" sz="2000" dirty="0" smtClean="0">
              <a:solidFill>
                <a:srgbClr val="FFFFFF"/>
              </a:solidFill>
            </a:endParaRPr>
          </a:p>
          <a:p>
            <a:endParaRPr lang="en-US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274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Breakdown of Education revenue: 593 B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6128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Breakdown of Spending by Educators:  300 B FOR INSTRUCTION</a:t>
            </a:r>
            <a:endParaRPr lang="en-US" sz="28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2694993" y="5713724"/>
            <a:ext cx="2292292" cy="822305"/>
          </a:xfrm>
          <a:prstGeom prst="wedgeEllipseCallout">
            <a:avLst>
              <a:gd name="adj1" fmla="val 134425"/>
              <a:gd name="adj2" fmla="val -293591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FOCUS POINT FOR NS4ED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43626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SO Who ARE THE  decision MAKERS in Education</a:t>
            </a:r>
            <a:endParaRPr lang="en-US" sz="36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/>
          <p:cNvSpPr txBox="1"/>
          <p:nvPr/>
        </p:nvSpPr>
        <p:spPr>
          <a:xfrm>
            <a:off x="464653" y="1283711"/>
            <a:ext cx="2643111" cy="1644610"/>
          </a:xfrm>
          <a:prstGeom prst="wedgeEllipseCallout">
            <a:avLst>
              <a:gd name="adj1" fmla="val 128492"/>
              <a:gd name="adj2" fmla="val 85182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LEADERSHIP IN EDUCATION:  264K PERSONNEL that make buying decisions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25258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PROBLEM</a:t>
            </a:r>
            <a:endParaRPr lang="en-US" sz="6600" dirty="0"/>
          </a:p>
        </p:txBody>
      </p:sp>
      <p:sp>
        <p:nvSpPr>
          <p:cNvPr id="4" name="Vertical Text Placeholder 3"/>
          <p:cNvSpPr>
            <a:spLocks noGrp="1"/>
          </p:cNvSpPr>
          <p:nvPr>
            <p:ph idx="1"/>
          </p:nvPr>
        </p:nvSpPr>
        <p:spPr>
          <a:xfrm>
            <a:off x="4866401" y="287818"/>
            <a:ext cx="3959352" cy="585311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What is the the process educators current have to make effective buying decisions?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NS4ED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860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education Communicate to its own members about Solutions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938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Research Models for Education</a:t>
            </a:r>
            <a:endParaRPr lang="en-US" sz="3600" dirty="0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" y="1433049"/>
            <a:ext cx="6654800" cy="571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523" y="2247486"/>
            <a:ext cx="4310038" cy="8950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5561" y="3188983"/>
            <a:ext cx="3935777" cy="10546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" y="3918857"/>
            <a:ext cx="1958627" cy="26265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544" y="4243597"/>
            <a:ext cx="2348446" cy="260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87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recedent">
  <a:themeElements>
    <a:clrScheme name="Precedent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Precedent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Preceden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Precedent.thmx</Template>
  <TotalTime>552</TotalTime>
  <Words>487</Words>
  <Application>Microsoft Macintosh PowerPoint</Application>
  <PresentationFormat>On-screen Show (4:3)</PresentationFormat>
  <Paragraphs>65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Precedent</vt:lpstr>
      <vt:lpstr>NS4Ed </vt:lpstr>
      <vt:lpstr>PROBLEM</vt:lpstr>
      <vt:lpstr>Is there a Problem in Education Spending?</vt:lpstr>
      <vt:lpstr>Breakdown of Education revenue: 593 B</vt:lpstr>
      <vt:lpstr>Breakdown of Spending by Educators:  300 B FOR INSTRUCTION</vt:lpstr>
      <vt:lpstr>SO Who ARE THE  decision MAKERS in Education</vt:lpstr>
      <vt:lpstr>PROBLEM</vt:lpstr>
      <vt:lpstr>What does education Communicate to its own members about Solutions</vt:lpstr>
      <vt:lpstr>Research Models for Education</vt:lpstr>
      <vt:lpstr>Best Evidence .org:  Research </vt:lpstr>
      <vt:lpstr>What Works Clearing House</vt:lpstr>
      <vt:lpstr>Research Models for Education by organizations</vt:lpstr>
      <vt:lpstr>AASA:  Offers Toolkits</vt:lpstr>
      <vt:lpstr>District Administrator</vt:lpstr>
      <vt:lpstr>NASSP:  Focused on issues not Solutions for Leaders of Schools</vt:lpstr>
      <vt:lpstr>NAESP:  Again topical focused and no review of Product solutions.</vt:lpstr>
      <vt:lpstr>Local Version, each state has affiliations </vt:lpstr>
      <vt:lpstr>Local Focus on Sub Groups</vt:lpstr>
      <vt:lpstr>How do they tip the balance on Purchasing?</vt:lpstr>
      <vt:lpstr>solution</vt:lpstr>
      <vt:lpstr>A Model:  Auto Trader:  Research all Cars</vt:lpstr>
      <vt:lpstr>Rotten Tomatoes:  Social Interaction</vt:lpstr>
      <vt:lpstr>Rotten Tomatoes:  Real Time Communication</vt:lpstr>
      <vt:lpstr>BIG IDEA:  Data on Solutions Meets Social Media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Joseph Goins</dc:creator>
  <cp:lastModifiedBy>Joseph Goins</cp:lastModifiedBy>
  <cp:revision>52</cp:revision>
  <dcterms:created xsi:type="dcterms:W3CDTF">2013-05-21T00:55:21Z</dcterms:created>
  <dcterms:modified xsi:type="dcterms:W3CDTF">2013-06-05T22:24:53Z</dcterms:modified>
</cp:coreProperties>
</file>