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6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5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1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1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3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2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1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8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680A6-D14B-4C16-8D0D-757DEC1B2173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72CA3-EBF7-4AB0-8493-40D77E5BA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3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4322">
            <a:off x="3911682" y="2037272"/>
            <a:ext cx="1041319" cy="77097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38200" y="2590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800" dirty="0" err="1">
                <a:latin typeface="Footlight MT Light" panose="0204060206030A020304" pitchFamily="18" charset="0"/>
              </a:rPr>
              <a:t>B</a:t>
            </a:r>
            <a:r>
              <a:rPr lang="en-US" sz="8800" dirty="0" err="1">
                <a:solidFill>
                  <a:srgbClr val="0070C0"/>
                </a:solidFill>
                <a:latin typeface="Footlight MT Light" panose="0204060206030A020304" pitchFamily="18" charset="0"/>
              </a:rPr>
              <a:t>oard</a:t>
            </a:r>
            <a:r>
              <a:rPr lang="en-US" sz="8800" dirty="0" err="1">
                <a:latin typeface="Footlight MT Light" panose="0204060206030A020304" pitchFamily="18" charset="0"/>
              </a:rPr>
              <a:t>K</a:t>
            </a:r>
            <a:r>
              <a:rPr lang="en-US" sz="8800" dirty="0" err="1">
                <a:solidFill>
                  <a:srgbClr val="0070C0"/>
                </a:solidFill>
                <a:latin typeface="Footlight MT Light" panose="0204060206030A020304" pitchFamily="18" charset="0"/>
              </a:rPr>
              <a:t>ing</a:t>
            </a:r>
            <a:r>
              <a:rPr lang="en-US" sz="8800" dirty="0" err="1">
                <a:latin typeface="Footlight MT Light" panose="0204060206030A020304" pitchFamily="18" charset="0"/>
              </a:rPr>
              <a:t>Z</a:t>
            </a: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84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BoardKingZ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BoardKingZ </dc:title>
  <dc:creator>gary ricci</dc:creator>
  <cp:lastModifiedBy>gary ricci</cp:lastModifiedBy>
  <cp:revision>2</cp:revision>
  <dcterms:created xsi:type="dcterms:W3CDTF">2015-10-13T19:12:40Z</dcterms:created>
  <dcterms:modified xsi:type="dcterms:W3CDTF">2015-10-13T19:18:31Z</dcterms:modified>
</cp:coreProperties>
</file>