
<file path=[Content_Types].xml><?xml version="1.0" encoding="utf-8"?>
<Types xmlns="http://schemas.openxmlformats.org/package/2006/content-types">
  <Override PartName="/docProps/core.xml" ContentType="application/vnd.openxmlformats-package.core-properties+xml"/>
  <Default Extension="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Default Extension="bin" ContentType="application/vnd.openxmlformats-officedocument.presentationml.printerSettings"/>
  <Override PartName="/ppt/slides/slide1.xml" ContentType="application/vnd.openxmlformats-officedocument.presentationml.slide+xml"/>
  <Default Extension="jpeg" ContentType="image/jpeg"/>
  <Override PartName="/ppt/slideLayouts/slideLayout4.xml" ContentType="application/vnd.openxmlformats-officedocument.presentationml.slideLayout+xml"/>
  <Override PartName="/ppt/tableStyles.xml" ContentType="application/vnd.openxmlformats-officedocument.presentationml.tableStyles+xml"/>
  <Override PartName="/ppt/theme/theme1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-6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294E0-0CDA-404C-B80A-59848B4F9CDE}" type="datetimeFigureOut">
              <a:rPr lang="en-US" smtClean="0"/>
              <a:pPr/>
              <a:t>10/6/15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EA743-B39E-5940-AC85-00D387C2D6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age - Vegies and Bum.jpg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2516909" y="2114089"/>
            <a:ext cx="4133273" cy="2250000"/>
          </a:xfrm>
          <a:prstGeom prst="rect">
            <a:avLst/>
          </a:prstGeom>
          <a:ln>
            <a:solidFill>
              <a:srgbClr val="008000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5004867" y="-1200329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2000" b="1" dirty="0"/>
              <a:t>Plasma Diet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962727" y="-1600439"/>
            <a:ext cx="19682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</a:rPr>
              <a:t>Plasma Diet</a:t>
            </a:r>
            <a:endParaRPr lang="en-US" sz="2000" b="1" dirty="0">
              <a:solidFill>
                <a:srgbClr val="00000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16909" y="3994757"/>
            <a:ext cx="4133273" cy="400110"/>
          </a:xfrm>
          <a:prstGeom prst="rect">
            <a:avLst/>
          </a:prstGeom>
          <a:solidFill>
            <a:srgbClr val="008000"/>
          </a:solidFill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>
                <a:solidFill>
                  <a:schemeClr val="bg1"/>
                </a:solidFill>
              </a:rPr>
              <a:t>www.plasmadiet.com.au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516909" y="2114089"/>
            <a:ext cx="251618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</a:rPr>
              <a:t>Dragana Kalezic</a:t>
            </a:r>
          </a:p>
          <a:p>
            <a:r>
              <a:rPr lang="en-US" sz="1400" b="1" dirty="0" smtClean="0">
                <a:solidFill>
                  <a:srgbClr val="008000"/>
                </a:solidFill>
              </a:rPr>
              <a:t>(0412) 889 238</a:t>
            </a:r>
          </a:p>
          <a:p>
            <a:r>
              <a:rPr lang="en-US" sz="1400" b="1" dirty="0" smtClean="0">
                <a:solidFill>
                  <a:srgbClr val="008000"/>
                </a:solidFill>
              </a:rPr>
              <a:t>dragana@plasmadiet.com.au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15</Words>
  <Application>Microsoft Macintosh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Fintrack Pty Ltd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Richard Houston</dc:creator>
  <cp:lastModifiedBy>Richard Houston</cp:lastModifiedBy>
  <cp:revision>5</cp:revision>
  <cp:lastPrinted>2015-10-03T01:26:31Z</cp:lastPrinted>
  <dcterms:created xsi:type="dcterms:W3CDTF">2015-10-06T03:23:58Z</dcterms:created>
  <dcterms:modified xsi:type="dcterms:W3CDTF">2015-10-06T03:24:12Z</dcterms:modified>
</cp:coreProperties>
</file>