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2" autoAdjust="0"/>
    <p:restoredTop sz="94579" autoAdjust="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C86A-EBF8-48CB-A013-67630C676CD3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37EF-5087-4F98-A8C0-7FF4BA432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C86A-EBF8-48CB-A013-67630C676CD3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37EF-5087-4F98-A8C0-7FF4BA432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C86A-EBF8-48CB-A013-67630C676CD3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37EF-5087-4F98-A8C0-7FF4BA432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C86A-EBF8-48CB-A013-67630C676CD3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37EF-5087-4F98-A8C0-7FF4BA432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C86A-EBF8-48CB-A013-67630C676CD3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37EF-5087-4F98-A8C0-7FF4BA432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C86A-EBF8-48CB-A013-67630C676CD3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37EF-5087-4F98-A8C0-7FF4BA432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C86A-EBF8-48CB-A013-67630C676CD3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37EF-5087-4F98-A8C0-7FF4BA432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C86A-EBF8-48CB-A013-67630C676CD3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37EF-5087-4F98-A8C0-7FF4BA432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C86A-EBF8-48CB-A013-67630C676CD3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37EF-5087-4F98-A8C0-7FF4BA432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C86A-EBF8-48CB-A013-67630C676CD3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37EF-5087-4F98-A8C0-7FF4BA432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C86A-EBF8-48CB-A013-67630C676CD3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37EF-5087-4F98-A8C0-7FF4BA432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DC86A-EBF8-48CB-A013-67630C676CD3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037EF-5087-4F98-A8C0-7FF4BA43201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3cc647cc-80fe-4ab3-85f5-5b5cbc37b642" descr="9A8971F2-3FF5-4399-B69B-6BE5AA8158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231856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3cc647cc-80fe-4ab3-85f5-5b5cbc37b642" descr="9A8971F2-3FF5-4399-B69B-6BE5AA8158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231856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971800" y="3886200"/>
            <a:ext cx="5562600" cy="838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00" b="1" spc="-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CUSTOM HOMES</a:t>
            </a:r>
            <a:endParaRPr lang="en-US" sz="6700" b="1" spc="-300" dirty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25908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latin typeface="Arial Narrow" pitchFamily="34" charset="0"/>
              </a:rPr>
              <a:t>www.</a:t>
            </a:r>
            <a:r>
              <a:rPr lang="en-US" sz="6000" b="1" dirty="0" smtClean="0">
                <a:solidFill>
                  <a:schemeClr val="bg1"/>
                </a:solidFill>
                <a:latin typeface="Arial Narrow" pitchFamily="34" charset="0"/>
              </a:rPr>
              <a:t>Starwood</a:t>
            </a:r>
            <a:r>
              <a:rPr lang="en-US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Custom</a:t>
            </a:r>
            <a:r>
              <a:rPr lang="en-US" sz="5400" dirty="0" smtClean="0">
                <a:solidFill>
                  <a:schemeClr val="bg1"/>
                </a:solidFill>
                <a:latin typeface="Arial Narrow" pitchFamily="34" charset="0"/>
              </a:rPr>
              <a:t>.com</a:t>
            </a:r>
            <a:endParaRPr lang="en-US" sz="54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3</Words>
  <Application>Microsoft Office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joshs</dc:creator>
  <cp:lastModifiedBy>joshs</cp:lastModifiedBy>
  <cp:revision>5</cp:revision>
  <dcterms:created xsi:type="dcterms:W3CDTF">2013-05-25T02:12:32Z</dcterms:created>
  <dcterms:modified xsi:type="dcterms:W3CDTF">2013-05-25T16:21:54Z</dcterms:modified>
</cp:coreProperties>
</file>