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5" r:id="rId8"/>
    <p:sldId id="261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09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30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533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82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41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28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64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62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136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059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622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C778D-FABB-40D2-A368-102C1E5C7EC3}" type="datetimeFigureOut">
              <a:rPr lang="en-GB" smtClean="0"/>
              <a:t>15/09/2015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DFF20-CBE7-4983-A93C-4D833119B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Logo </a:t>
            </a:r>
            <a:r>
              <a:rPr lang="en-GB" dirty="0"/>
              <a:t>D</a:t>
            </a:r>
            <a:r>
              <a:rPr lang="en-GB" dirty="0" smtClean="0"/>
              <a:t>esign </a:t>
            </a:r>
            <a:r>
              <a:rPr lang="en-GB" dirty="0" err="1" smtClean="0"/>
              <a:t>Moodboard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Rocking Horse Photography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349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2" t="62191" b="22096"/>
          <a:stretch/>
        </p:blipFill>
        <p:spPr bwMode="auto">
          <a:xfrm>
            <a:off x="1019846" y="4500391"/>
            <a:ext cx="2202845" cy="40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kind of </a:t>
            </a:r>
            <a:r>
              <a:rPr lang="en-GB" dirty="0" smtClean="0"/>
              <a:t>things </a:t>
            </a:r>
            <a:r>
              <a:rPr lang="en-GB" dirty="0" smtClean="0"/>
              <a:t>I had in mind (without colour</a:t>
            </a:r>
            <a:r>
              <a:rPr lang="en-GB" smtClean="0"/>
              <a:t>) (2)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851921" y="2517296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 like this rocking horse a lot (albeit I would change the tail a little, give it an eye and perhaps remove the nostril). </a:t>
            </a:r>
          </a:p>
          <a:p>
            <a:r>
              <a:rPr lang="en-GB" dirty="0" smtClean="0"/>
              <a:t>Would need to understand how to lock it up with the type (which I have not considered here)</a:t>
            </a:r>
          </a:p>
          <a:p>
            <a:r>
              <a:rPr lang="en-GB" dirty="0" smtClean="0"/>
              <a:t>Feel that a more contemporary type vs handwritten type would suit this style horse better</a:t>
            </a:r>
            <a:endParaRPr lang="en-GB" dirty="0"/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9360"/>
            <a:ext cx="1892036" cy="17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7" t="62191" r="48105" b="24823"/>
          <a:stretch/>
        </p:blipFill>
        <p:spPr bwMode="auto">
          <a:xfrm>
            <a:off x="932191" y="2456034"/>
            <a:ext cx="1970853" cy="33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757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Typographic Styles</a:t>
            </a:r>
            <a:endParaRPr lang="en-GB" dirty="0"/>
          </a:p>
        </p:txBody>
      </p:sp>
      <p:pic>
        <p:nvPicPr>
          <p:cNvPr id="9" name="Picture 3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34" b="47326"/>
          <a:stretch/>
        </p:blipFill>
        <p:spPr bwMode="auto">
          <a:xfrm>
            <a:off x="112860" y="4645797"/>
            <a:ext cx="4459140" cy="43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7" t="62191" b="22096"/>
          <a:stretch/>
        </p:blipFill>
        <p:spPr bwMode="auto">
          <a:xfrm>
            <a:off x="421011" y="6219774"/>
            <a:ext cx="4645145" cy="44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4" t="43691" r="9671" b="40862"/>
          <a:stretch/>
        </p:blipFill>
        <p:spPr bwMode="auto">
          <a:xfrm>
            <a:off x="457644" y="5683056"/>
            <a:ext cx="4099100" cy="48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t="62360" r="20155" b="33373"/>
          <a:stretch/>
        </p:blipFill>
        <p:spPr bwMode="auto">
          <a:xfrm>
            <a:off x="313628" y="5130250"/>
            <a:ext cx="4397032" cy="530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57644" y="1222735"/>
            <a:ext cx="836282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I like sans serif fonts. </a:t>
            </a:r>
            <a:br>
              <a:rPr lang="en-GB" sz="1600" dirty="0" smtClean="0"/>
            </a:br>
            <a:endParaRPr lang="en-GB" sz="1600" dirty="0" smtClean="0"/>
          </a:p>
          <a:p>
            <a:r>
              <a:rPr lang="en-GB" sz="1600" dirty="0" smtClean="0"/>
              <a:t>I would like a font that is friendly and approachable, even slightly childish to communicate that the company takes photos of families, babies, children </a:t>
            </a:r>
            <a:r>
              <a:rPr lang="en-GB" sz="1600" dirty="0" err="1" smtClean="0"/>
              <a:t>etc</a:t>
            </a:r>
            <a:r>
              <a:rPr lang="en-GB" sz="1600" dirty="0" smtClean="0"/>
              <a:t>, but it still needs an air of professionalism. The font needs to be unisex in appeal.</a:t>
            </a:r>
            <a:br>
              <a:rPr lang="en-GB" sz="1600" dirty="0" smtClean="0"/>
            </a:br>
            <a:endParaRPr lang="en-GB" sz="1600" dirty="0" smtClean="0"/>
          </a:p>
          <a:p>
            <a:r>
              <a:rPr lang="en-GB" sz="1600" dirty="0" smtClean="0"/>
              <a:t>I would like a font that I can load into Word / </a:t>
            </a:r>
            <a:r>
              <a:rPr lang="en-GB" sz="1600" dirty="0" err="1" smtClean="0"/>
              <a:t>Powerpoint</a:t>
            </a:r>
            <a:r>
              <a:rPr lang="en-GB" sz="1600" dirty="0"/>
              <a:t> </a:t>
            </a:r>
            <a:r>
              <a:rPr lang="en-GB" sz="1600" dirty="0" smtClean="0"/>
              <a:t>/ in web editors </a:t>
            </a:r>
            <a:r>
              <a:rPr lang="en-GB" sz="1600" dirty="0" err="1" smtClean="0"/>
              <a:t>etc</a:t>
            </a:r>
            <a:r>
              <a:rPr lang="en-GB" sz="1600" dirty="0" smtClean="0"/>
              <a:t>, as well as being able to create a </a:t>
            </a:r>
            <a:r>
              <a:rPr lang="en-GB" sz="1600" dirty="0" err="1" smtClean="0"/>
              <a:t>png</a:t>
            </a:r>
            <a:r>
              <a:rPr lang="en-GB" sz="1600" dirty="0" smtClean="0"/>
              <a:t> / jpg of the words I need</a:t>
            </a:r>
          </a:p>
          <a:p>
            <a:endParaRPr lang="en-GB" sz="1600" dirty="0"/>
          </a:p>
          <a:p>
            <a:r>
              <a:rPr lang="en-GB" sz="1600" dirty="0" smtClean="0"/>
              <a:t>The font needs to be legible in both upper and lower case (although I will keep most branding and use in sentence case).</a:t>
            </a:r>
          </a:p>
          <a:p>
            <a:endParaRPr lang="en-GB" sz="1600" dirty="0"/>
          </a:p>
          <a:p>
            <a:r>
              <a:rPr lang="en-GB" sz="1600" dirty="0" smtClean="0"/>
              <a:t>Examples of plainer sans serif fonts I like the look of: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099634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Typographic Styles Cont.</a:t>
            </a:r>
            <a:endParaRPr lang="en-GB" dirty="0"/>
          </a:p>
        </p:txBody>
      </p:sp>
      <p:pic>
        <p:nvPicPr>
          <p:cNvPr id="7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95" y="9056150"/>
            <a:ext cx="7931324" cy="445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908" y="9251053"/>
            <a:ext cx="7931324" cy="445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908" y="9843346"/>
            <a:ext cx="7931324" cy="445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62534"/>
            <a:ext cx="6148837" cy="244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78" y="4109484"/>
            <a:ext cx="6197911" cy="263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00733"/>
            <a:ext cx="1554096" cy="271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43" b="27313"/>
          <a:stretch/>
        </p:blipFill>
        <p:spPr bwMode="auto">
          <a:xfrm>
            <a:off x="6012160" y="0"/>
            <a:ext cx="3059832" cy="894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1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59341" r="27828" b="22816"/>
          <a:stretch/>
        </p:blipFill>
        <p:spPr bwMode="auto">
          <a:xfrm>
            <a:off x="6876255" y="3356992"/>
            <a:ext cx="2092733" cy="33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39552" y="118746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Examples of handwriting style fonts I like the look of: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876255" y="894985"/>
            <a:ext cx="19442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 particularly like the font used for “Bon Voyage Kids” above. I like that the straight line could be extended to act as a divider / header  on letter head, business cards </a:t>
            </a:r>
            <a:r>
              <a:rPr lang="en-GB" sz="1200" dirty="0" err="1" smtClean="0"/>
              <a:t>etc</a:t>
            </a:r>
            <a:r>
              <a:rPr lang="en-GB" sz="1200" dirty="0" smtClean="0"/>
              <a:t>, but need to see whether that style would work when overlaid onto a photo</a:t>
            </a:r>
            <a:endParaRPr lang="en-GB" sz="1200" dirty="0"/>
          </a:p>
        </p:txBody>
      </p:sp>
      <p:sp>
        <p:nvSpPr>
          <p:cNvPr id="13" name="Heart 12"/>
          <p:cNvSpPr/>
          <p:nvPr/>
        </p:nvSpPr>
        <p:spPr>
          <a:xfrm>
            <a:off x="1619672" y="4221088"/>
            <a:ext cx="288032" cy="24340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Heart 19"/>
          <p:cNvSpPr/>
          <p:nvPr/>
        </p:nvSpPr>
        <p:spPr>
          <a:xfrm>
            <a:off x="8747423" y="116632"/>
            <a:ext cx="288032" cy="24340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Heart 20"/>
          <p:cNvSpPr/>
          <p:nvPr/>
        </p:nvSpPr>
        <p:spPr>
          <a:xfrm>
            <a:off x="6339695" y="1562534"/>
            <a:ext cx="288032" cy="24340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39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Photography Visual References</a:t>
            </a:r>
            <a:endParaRPr lang="en-GB" dirty="0"/>
          </a:p>
        </p:txBody>
      </p:sp>
      <p:pic>
        <p:nvPicPr>
          <p:cNvPr id="3" name="Picture 3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5" t="15338" r="42705" b="27461"/>
          <a:stretch/>
        </p:blipFill>
        <p:spPr bwMode="auto">
          <a:xfrm>
            <a:off x="539552" y="1124744"/>
            <a:ext cx="352703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725144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 like the photo corners effect – gives a nod to photography without being overt, could help create an outline for the logo so it has distinct edges and can be more easily placed on a photographic background e.g. see right… </a:t>
            </a:r>
          </a:p>
        </p:txBody>
      </p:sp>
      <p:sp>
        <p:nvSpPr>
          <p:cNvPr id="5" name="Rectangle 4"/>
          <p:cNvSpPr/>
          <p:nvPr/>
        </p:nvSpPr>
        <p:spPr>
          <a:xfrm>
            <a:off x="5508104" y="4149080"/>
            <a:ext cx="2304256" cy="205339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5411967" y="4047006"/>
            <a:ext cx="216024" cy="204148"/>
            <a:chOff x="7020272" y="2636912"/>
            <a:chExt cx="216024" cy="204148"/>
          </a:xfrm>
        </p:grpSpPr>
        <p:cxnSp>
          <p:nvCxnSpPr>
            <p:cNvPr id="10" name="Straight Connector 9"/>
            <p:cNvCxnSpPr/>
            <p:nvPr/>
          </p:nvCxnSpPr>
          <p:spPr>
            <a:xfrm flipH="1">
              <a:off x="7020272" y="2636912"/>
              <a:ext cx="216024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7020272" y="2636912"/>
              <a:ext cx="0" cy="20414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 flipH="1" flipV="1">
            <a:off x="7728477" y="6093296"/>
            <a:ext cx="169511" cy="175828"/>
            <a:chOff x="7020272" y="2636912"/>
            <a:chExt cx="216024" cy="204148"/>
          </a:xfrm>
        </p:grpSpPr>
        <p:cxnSp>
          <p:nvCxnSpPr>
            <p:cNvPr id="23" name="Straight Connector 22"/>
            <p:cNvCxnSpPr/>
            <p:nvPr/>
          </p:nvCxnSpPr>
          <p:spPr>
            <a:xfrm flipH="1">
              <a:off x="7020272" y="2636912"/>
              <a:ext cx="216024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7020272" y="2636912"/>
              <a:ext cx="0" cy="20414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flipH="1">
            <a:off x="7596336" y="4058882"/>
            <a:ext cx="288030" cy="269840"/>
            <a:chOff x="7020272" y="2636912"/>
            <a:chExt cx="216024" cy="204148"/>
          </a:xfrm>
        </p:grpSpPr>
        <p:cxnSp>
          <p:nvCxnSpPr>
            <p:cNvPr id="26" name="Straight Connector 25"/>
            <p:cNvCxnSpPr/>
            <p:nvPr/>
          </p:nvCxnSpPr>
          <p:spPr>
            <a:xfrm flipH="1">
              <a:off x="7020272" y="2636912"/>
              <a:ext cx="216024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7020272" y="2636912"/>
              <a:ext cx="0" cy="20414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flipV="1">
            <a:off x="5424221" y="6021288"/>
            <a:ext cx="301652" cy="241806"/>
            <a:chOff x="7020272" y="2636912"/>
            <a:chExt cx="216024" cy="204148"/>
          </a:xfrm>
        </p:grpSpPr>
        <p:cxnSp>
          <p:nvCxnSpPr>
            <p:cNvPr id="29" name="Straight Connector 28"/>
            <p:cNvCxnSpPr/>
            <p:nvPr/>
          </p:nvCxnSpPr>
          <p:spPr>
            <a:xfrm flipH="1">
              <a:off x="7020272" y="2636912"/>
              <a:ext cx="216024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020272" y="2636912"/>
              <a:ext cx="0" cy="20414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7116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Illustrative Style – too simple</a:t>
            </a:r>
            <a:endParaRPr lang="en-GB" dirty="0"/>
          </a:p>
        </p:txBody>
      </p:sp>
      <p:pic>
        <p:nvPicPr>
          <p:cNvPr id="3" name="Picture 1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8" t="50000" b="21701"/>
          <a:stretch/>
        </p:blipFill>
        <p:spPr bwMode="auto">
          <a:xfrm>
            <a:off x="5652120" y="1268759"/>
            <a:ext cx="2680027" cy="224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1" b="33127"/>
          <a:stretch/>
        </p:blipFill>
        <p:spPr bwMode="auto">
          <a:xfrm>
            <a:off x="683568" y="1557334"/>
            <a:ext cx="2353539" cy="195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5" t="38542" r="26497" b="42648"/>
          <a:stretch/>
        </p:blipFill>
        <p:spPr bwMode="auto">
          <a:xfrm>
            <a:off x="3419872" y="1645032"/>
            <a:ext cx="2117558" cy="1491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11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Illustrative Style - Good</a:t>
            </a:r>
            <a:endParaRPr lang="en-GB" dirty="0"/>
          </a:p>
        </p:txBody>
      </p:sp>
      <p:pic>
        <p:nvPicPr>
          <p:cNvPr id="4" name="Picture 1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6" b="30066"/>
          <a:stretch/>
        </p:blipFill>
        <p:spPr bwMode="auto">
          <a:xfrm>
            <a:off x="296474" y="1270357"/>
            <a:ext cx="2694477" cy="245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7" t="22438" r="10098" b="33489"/>
          <a:stretch/>
        </p:blipFill>
        <p:spPr bwMode="auto">
          <a:xfrm>
            <a:off x="3419872" y="1439415"/>
            <a:ext cx="2156255" cy="211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7" b="6416"/>
          <a:stretch/>
        </p:blipFill>
        <p:spPr bwMode="auto">
          <a:xfrm>
            <a:off x="7668646" y="123694"/>
            <a:ext cx="1111606" cy="166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3" t="37850" r="22981" b="35203"/>
          <a:stretch/>
        </p:blipFill>
        <p:spPr bwMode="auto">
          <a:xfrm>
            <a:off x="7281770" y="2013340"/>
            <a:ext cx="1610710" cy="1538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8" t="10733" r="9481" b="20748"/>
          <a:stretch/>
        </p:blipFill>
        <p:spPr bwMode="auto">
          <a:xfrm>
            <a:off x="3851920" y="3799738"/>
            <a:ext cx="1889120" cy="284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1" b="29079"/>
          <a:stretch/>
        </p:blipFill>
        <p:spPr bwMode="auto">
          <a:xfrm>
            <a:off x="5741040" y="3261189"/>
            <a:ext cx="1530369" cy="1077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b="18475"/>
          <a:stretch/>
        </p:blipFill>
        <p:spPr bwMode="auto">
          <a:xfrm>
            <a:off x="304659" y="3996256"/>
            <a:ext cx="2694478" cy="286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56176" y="4699139"/>
            <a:ext cx="2736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I like the idea of a hand-drawn rocking horse, but ideally the side profile (so not twisted to the side as some of these are, though I am open to suggestions on this topic)</a:t>
            </a:r>
          </a:p>
          <a:p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Colour ways need to be simple, unisex and work as single colour and black and white graphic too</a:t>
            </a:r>
            <a:endParaRPr lang="en-GB" sz="1400" dirty="0"/>
          </a:p>
        </p:txBody>
      </p:sp>
      <p:pic>
        <p:nvPicPr>
          <p:cNvPr id="12" name="Picture 2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0" t="30712" r="24563" b="41143"/>
          <a:stretch/>
        </p:blipFill>
        <p:spPr bwMode="auto">
          <a:xfrm>
            <a:off x="6066752" y="123694"/>
            <a:ext cx="1656486" cy="170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116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717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2023509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10823"/>
            <a:ext cx="2016224" cy="166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891661"/>
            <a:ext cx="162371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69640"/>
            <a:ext cx="11430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44" y="3710678"/>
            <a:ext cx="2158058" cy="209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49" y="1674819"/>
            <a:ext cx="1892036" cy="17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GB" dirty="0" smtClean="0"/>
              <a:t>Graphic Style </a:t>
            </a:r>
            <a:r>
              <a:rPr lang="en-GB" dirty="0" smtClean="0"/>
              <a:t>- Good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3891659"/>
            <a:ext cx="1944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Like the simple block design of these three, particularly the blue version. Some specifics – would like the tail up more (happier look) and head not down in a regal way, but more facing forwards, - more approachable looking</a:t>
            </a:r>
            <a:endParaRPr lang="en-GB" sz="1100" dirty="0"/>
          </a:p>
        </p:txBody>
      </p:sp>
      <p:sp>
        <p:nvSpPr>
          <p:cNvPr id="6" name="Rectangle 5"/>
          <p:cNvSpPr/>
          <p:nvPr/>
        </p:nvSpPr>
        <p:spPr>
          <a:xfrm>
            <a:off x="5076056" y="1556792"/>
            <a:ext cx="4067944" cy="42484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323528" y="4858995"/>
            <a:ext cx="231571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Like the design of al four of these, albeit all are slightly too complex: </a:t>
            </a:r>
          </a:p>
          <a:p>
            <a:r>
              <a:rPr lang="en-GB" sz="1100" dirty="0" smtClean="0"/>
              <a:t>Top left – too much detail in pattern, stirrup eyes, nose/mouth area</a:t>
            </a:r>
          </a:p>
          <a:p>
            <a:r>
              <a:rPr lang="en-GB" sz="1100" dirty="0" smtClean="0"/>
              <a:t>Top right – would be better without stirrup</a:t>
            </a:r>
          </a:p>
          <a:p>
            <a:r>
              <a:rPr lang="en-GB" sz="1100" dirty="0" smtClean="0"/>
              <a:t>Bottom left – don’t like seat and perhaps a little too angular in places, may need offsetting with type</a:t>
            </a:r>
          </a:p>
          <a:p>
            <a:r>
              <a:rPr lang="en-GB" sz="1100" dirty="0" smtClean="0"/>
              <a:t>Bottom right – too much pattern and detail but otherwise OK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506072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dirty="0" smtClean="0"/>
              <a:t>Style </a:t>
            </a:r>
            <a:r>
              <a:rPr lang="en-GB" dirty="0" smtClean="0"/>
              <a:t>– unsure</a:t>
            </a:r>
            <a:br>
              <a:rPr lang="en-GB" dirty="0" smtClean="0"/>
            </a:br>
            <a:endParaRPr lang="en-GB" dirty="0"/>
          </a:p>
        </p:txBody>
      </p:sp>
      <p:pic>
        <p:nvPicPr>
          <p:cNvPr id="4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51" y="1513043"/>
            <a:ext cx="2473336" cy="2005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9552" y="1143711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(There’s something I like, but can’t see how to make them work)</a:t>
            </a:r>
            <a:endParaRPr lang="en-GB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26685"/>
          <a:stretch/>
        </p:blipFill>
        <p:spPr bwMode="auto">
          <a:xfrm>
            <a:off x="6112606" y="2149036"/>
            <a:ext cx="3031394" cy="221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8" t="28249" r="13966" b="25747"/>
          <a:stretch/>
        </p:blipFill>
        <p:spPr bwMode="auto">
          <a:xfrm>
            <a:off x="669851" y="3916188"/>
            <a:ext cx="2190307" cy="249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653136"/>
            <a:ext cx="2537692" cy="190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7" t="22382" r="15374" b="33510"/>
          <a:stretch/>
        </p:blipFill>
        <p:spPr bwMode="auto">
          <a:xfrm>
            <a:off x="7397552" y="115227"/>
            <a:ext cx="1440160" cy="150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8" b="28995"/>
          <a:stretch/>
        </p:blipFill>
        <p:spPr bwMode="auto">
          <a:xfrm>
            <a:off x="3102357" y="1844824"/>
            <a:ext cx="2604363" cy="207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3528" y="3378051"/>
            <a:ext cx="2412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Too freehand – how would we colour it in?</a:t>
            </a:r>
            <a:endParaRPr lang="en-GB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107504" y="6411433"/>
            <a:ext cx="348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Like it, but it is not quite a rocking horse, like the introduction of pattern without too much colour or it being too busy</a:t>
            </a:r>
            <a:endParaRPr lang="en-GB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2892131" y="3964994"/>
            <a:ext cx="2976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Like the simplicity of colour / patter on the more simple ones (bottom right, top middle) but don’t like how cartoony the horses are – too “curved” on all the edges</a:t>
            </a:r>
            <a:endParaRPr lang="en-GB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6088407" y="4437253"/>
            <a:ext cx="2976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Like the shape/outline – but might be a tad too complex as a logo especially when small</a:t>
            </a:r>
            <a:endParaRPr lang="en-GB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4064807" y="6411433"/>
            <a:ext cx="2976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Like the shape/outline – but might be too complex as a logo especially when small</a:t>
            </a:r>
            <a:endParaRPr lang="en-GB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6201715" y="1644769"/>
            <a:ext cx="2976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Like the shape/outline – but might be too complex as a logo especially when small, don’t like the hair, too detailed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67116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The kind of </a:t>
            </a:r>
            <a:r>
              <a:rPr lang="en-GB" dirty="0" smtClean="0"/>
              <a:t>things </a:t>
            </a:r>
            <a:r>
              <a:rPr lang="en-GB" dirty="0" smtClean="0"/>
              <a:t>I had in mind (without colour</a:t>
            </a:r>
            <a:r>
              <a:rPr lang="en-GB" dirty="0" smtClean="0"/>
              <a:t>) (1)</a:t>
            </a:r>
            <a:endParaRPr lang="en-GB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9" t="71515" r="78761" b="22349"/>
          <a:stretch/>
        </p:blipFill>
        <p:spPr bwMode="auto">
          <a:xfrm>
            <a:off x="252447" y="5246580"/>
            <a:ext cx="3339560" cy="81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15" r="89380" b="22349"/>
          <a:stretch/>
        </p:blipFill>
        <p:spPr bwMode="auto">
          <a:xfrm>
            <a:off x="163951" y="1872120"/>
            <a:ext cx="3339559" cy="81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5" t="20617" r="42705" b="31634"/>
          <a:stretch/>
        </p:blipFill>
        <p:spPr bwMode="auto">
          <a:xfrm>
            <a:off x="179511" y="2517297"/>
            <a:ext cx="3472893" cy="296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70" t="31203" r="24563" b="41898"/>
          <a:stretch/>
        </p:blipFill>
        <p:spPr bwMode="auto">
          <a:xfrm>
            <a:off x="450128" y="2708920"/>
            <a:ext cx="2851172" cy="2564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1921" y="2517296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</a:t>
            </a:r>
            <a:r>
              <a:rPr lang="en-GB" dirty="0" smtClean="0"/>
              <a:t>his was just the kind of thing I had envisaged, but coloured and with some sort of boundary frame which means it could work on any background / photo.</a:t>
            </a:r>
          </a:p>
          <a:p>
            <a:endParaRPr lang="en-GB" dirty="0"/>
          </a:p>
          <a:p>
            <a:r>
              <a:rPr lang="en-GB" dirty="0" smtClean="0"/>
              <a:t>I’m open to other approaches too, but thought it best to share what I had in mind if it helps the creative process.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805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586</Words>
  <Application>Microsoft Office PowerPoint</Application>
  <PresentationFormat>On-screen Show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Logo Design Moodboard</vt:lpstr>
      <vt:lpstr>Typographic Styles</vt:lpstr>
      <vt:lpstr>Typographic Styles Cont.</vt:lpstr>
      <vt:lpstr>Photography Visual References</vt:lpstr>
      <vt:lpstr>Illustrative Style – too simple</vt:lpstr>
      <vt:lpstr>Illustrative Style - Good</vt:lpstr>
      <vt:lpstr>Graphic Style - Good</vt:lpstr>
      <vt:lpstr>Style – unsure </vt:lpstr>
      <vt:lpstr>The kind of things I had in mind (without colour) (1)</vt:lpstr>
      <vt:lpstr>The kind of things I had in mind (without colour)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Brown</dc:creator>
  <cp:lastModifiedBy>Sara Brown</cp:lastModifiedBy>
  <cp:revision>8</cp:revision>
  <dcterms:created xsi:type="dcterms:W3CDTF">2015-09-14T11:55:49Z</dcterms:created>
  <dcterms:modified xsi:type="dcterms:W3CDTF">2015-09-15T19:41:19Z</dcterms:modified>
</cp:coreProperties>
</file>