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3" r:id="rId4"/>
    <p:sldId id="257" r:id="rId5"/>
    <p:sldId id="262" r:id="rId6"/>
    <p:sldId id="258" r:id="rId7"/>
    <p:sldId id="261" r:id="rId8"/>
    <p:sldId id="259" r:id="rId9"/>
    <p:sldId id="260" r:id="rId10"/>
    <p:sldId id="265" r:id="rId11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37" autoAdjust="0"/>
  </p:normalViewPr>
  <p:slideViewPr>
    <p:cSldViewPr>
      <p:cViewPr varScale="1">
        <p:scale>
          <a:sx n="50" d="100"/>
          <a:sy n="50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20/05/2013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20/05/2013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20/05/2013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20/05/2013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20/05/2013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20/05/2013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20/05/2013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nieto\Desktop\FILES\Imágenes\b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480742"/>
            <a:ext cx="7772398" cy="5829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lnieto\Desktop\FILES\Imágenes\Phoenicia Diner Men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0538" y="1627188"/>
            <a:ext cx="26670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74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3162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lnieto\Desktop\FILES\Imágenes\doubleyou-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219" y="596899"/>
            <a:ext cx="5643562" cy="5715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246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lnieto\Desktop\FILES\Imágenes\1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2133600" y="393700"/>
            <a:ext cx="6632222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lnieto\Desktop\FILES\Imágenes\forfather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667000"/>
            <a:ext cx="6635750" cy="361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133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imitededitiondesign.co.uk/wp-content/uploads/2012/05/GoodLifeDin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" y="1143000"/>
            <a:ext cx="89535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249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limitededitiondesign.co.uk/wp-content/uploads/2012/05/GoodLifeDiner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85875"/>
            <a:ext cx="8456083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109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limitededitiondesign.co.uk/wp-content/uploads/2012/05/GoodLifeDiner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9200"/>
            <a:ext cx="8534400" cy="4085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22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springagency.co.uk/m/502e46b45de3b/fi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62000"/>
            <a:ext cx="7828331" cy="5050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163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springagency.co.uk/m/502e4641a23fb/fi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7607300" cy="490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5904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springagency.co.uk/m/502e46b46efab/fi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" y="990600"/>
            <a:ext cx="755904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414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Nieto, Laura (ES - Madrid)</dc:creator>
  <cp:lastModifiedBy>Nieto, Laura (ES - Madrid)</cp:lastModifiedBy>
  <cp:revision>5</cp:revision>
  <cp:lastPrinted>2013-05-17T13:37:01Z</cp:lastPrinted>
  <dcterms:created xsi:type="dcterms:W3CDTF">2006-08-16T00:00:00Z</dcterms:created>
  <dcterms:modified xsi:type="dcterms:W3CDTF">2013-05-20T08:19:59Z</dcterms:modified>
</cp:coreProperties>
</file>