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6" r:id="rId2"/>
    <p:sldId id="277" r:id="rId3"/>
    <p:sldId id="257" r:id="rId4"/>
    <p:sldId id="258" r:id="rId5"/>
    <p:sldId id="259" r:id="rId6"/>
    <p:sldId id="270" r:id="rId7"/>
    <p:sldId id="271" r:id="rId8"/>
    <p:sldId id="272" r:id="rId9"/>
    <p:sldId id="273" r:id="rId10"/>
    <p:sldId id="275" r:id="rId11"/>
    <p:sldId id="274" r:id="rId12"/>
    <p:sldId id="276" r:id="rId13"/>
    <p:sldId id="262" r:id="rId14"/>
    <p:sldId id="269" r:id="rId15"/>
  </p:sldIdLst>
  <p:sldSz cx="9144000" cy="6858000" type="screen4x3"/>
  <p:notesSz cx="6805613" cy="9939338"/>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a:defRPr sz="1200"/>
            </a:lvl1pPr>
          </a:lstStyle>
          <a:p>
            <a:fld id="{FE9F2128-2EF3-42C0-A53D-1DEF80A6A67F}" type="datetimeFigureOut">
              <a:rPr lang="zh-CN" altLang="en-US" smtClean="0"/>
              <a:t>2015/8/21</a:t>
            </a:fld>
            <a:endParaRPr lang="zh-CN" altLang="en-US"/>
          </a:p>
        </p:txBody>
      </p:sp>
      <p:sp>
        <p:nvSpPr>
          <p:cNvPr id="4" name="Footer Placeholder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a:defRPr sz="1200"/>
            </a:lvl1pPr>
          </a:lstStyle>
          <a:p>
            <a:endParaRPr lang="zh-CN" altLang="en-US"/>
          </a:p>
        </p:txBody>
      </p:sp>
      <p:sp>
        <p:nvSpPr>
          <p:cNvPr id="5" name="Slide Number Placeholder 4"/>
          <p:cNvSpPr>
            <a:spLocks noGrp="1"/>
          </p:cNvSpPr>
          <p:nvPr>
            <p:ph type="sldNum" sz="quarter" idx="3"/>
          </p:nvPr>
        </p:nvSpPr>
        <p:spPr>
          <a:xfrm>
            <a:off x="3854450" y="9440863"/>
            <a:ext cx="2949575" cy="496887"/>
          </a:xfrm>
          <a:prstGeom prst="rect">
            <a:avLst/>
          </a:prstGeom>
        </p:spPr>
        <p:txBody>
          <a:bodyPr vert="horz" lIns="91440" tIns="45720" rIns="91440" bIns="45720" rtlCol="0" anchor="b"/>
          <a:lstStyle>
            <a:lvl1pPr algn="r">
              <a:defRPr sz="1200"/>
            </a:lvl1pPr>
          </a:lstStyle>
          <a:p>
            <a:fld id="{5CF6CB98-537C-431F-A641-52CFED838AD3}" type="slidenum">
              <a:rPr lang="zh-CN" altLang="en-US" smtClean="0"/>
              <a:t>‹#›</a:t>
            </a:fld>
            <a:endParaRPr lang="zh-CN" altLang="en-US"/>
          </a:p>
        </p:txBody>
      </p:sp>
    </p:spTree>
    <p:extLst>
      <p:ext uri="{BB962C8B-B14F-4D97-AF65-F5344CB8AC3E}">
        <p14:creationId xmlns:p14="http://schemas.microsoft.com/office/powerpoint/2010/main" val="31090412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6967"/>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54939" y="0"/>
            <a:ext cx="2949099" cy="496967"/>
          </a:xfrm>
          <a:prstGeom prst="rect">
            <a:avLst/>
          </a:prstGeom>
        </p:spPr>
        <p:txBody>
          <a:bodyPr vert="horz" lIns="91440" tIns="45720" rIns="91440" bIns="45720" rtlCol="0"/>
          <a:lstStyle>
            <a:lvl1pPr algn="r">
              <a:defRPr sz="1200"/>
            </a:lvl1pPr>
          </a:lstStyle>
          <a:p>
            <a:fld id="{F3DFF4D3-FB97-4D57-AF14-1B88E534A7C5}" type="datetimeFigureOut">
              <a:rPr lang="zh-CN" altLang="en-US" smtClean="0"/>
              <a:t>2015/8/21</a:t>
            </a:fld>
            <a:endParaRPr lang="zh-CN" altLang="en-US"/>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0562" y="4721186"/>
            <a:ext cx="5444490" cy="4472702"/>
          </a:xfrm>
          <a:prstGeom prst="rect">
            <a:avLst/>
          </a:prstGeom>
        </p:spPr>
        <p:txBody>
          <a:bodyPr vert="horz" lIns="91440" tIns="45720" rIns="91440" bIns="45720" rtlCol="0"/>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Footer Placeholder 5"/>
          <p:cNvSpPr>
            <a:spLocks noGrp="1"/>
          </p:cNvSpPr>
          <p:nvPr>
            <p:ph type="ftr" sz="quarter" idx="4"/>
          </p:nvPr>
        </p:nvSpPr>
        <p:spPr>
          <a:xfrm>
            <a:off x="0" y="9440646"/>
            <a:ext cx="2949099" cy="49696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54939" y="9440646"/>
            <a:ext cx="2949099" cy="496967"/>
          </a:xfrm>
          <a:prstGeom prst="rect">
            <a:avLst/>
          </a:prstGeom>
        </p:spPr>
        <p:txBody>
          <a:bodyPr vert="horz" lIns="91440" tIns="45720" rIns="91440" bIns="45720" rtlCol="0" anchor="b"/>
          <a:lstStyle>
            <a:lvl1pPr algn="r">
              <a:defRPr sz="1200"/>
            </a:lvl1pPr>
          </a:lstStyle>
          <a:p>
            <a:fld id="{D66E8E60-46FB-4E4F-ADB5-E7EA0ECE0A9A}" type="slidenum">
              <a:rPr lang="zh-CN" altLang="en-US" smtClean="0"/>
              <a:t>‹#›</a:t>
            </a:fld>
            <a:endParaRPr lang="zh-CN" altLang="en-US"/>
          </a:p>
        </p:txBody>
      </p:sp>
    </p:spTree>
    <p:extLst>
      <p:ext uri="{BB962C8B-B14F-4D97-AF65-F5344CB8AC3E}">
        <p14:creationId xmlns:p14="http://schemas.microsoft.com/office/powerpoint/2010/main" val="25561456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ltLang="zh-CN" smtClean="0"/>
              <a:t>Click to edit Master title style</a:t>
            </a:r>
            <a:endParaRPr lang="zh-CN" alt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CN" smtClean="0"/>
              <a:t>Click to edit Master subtitle style</a:t>
            </a:r>
            <a:endParaRPr lang="zh-CN" altLang="en-US"/>
          </a:p>
        </p:txBody>
      </p:sp>
      <p:sp>
        <p:nvSpPr>
          <p:cNvPr id="4" name="Date Placeholder 3"/>
          <p:cNvSpPr>
            <a:spLocks noGrp="1"/>
          </p:cNvSpPr>
          <p:nvPr>
            <p:ph type="dt" sz="half" idx="10"/>
          </p:nvPr>
        </p:nvSpPr>
        <p:spPr/>
        <p:txBody>
          <a:bodyPr/>
          <a:lstStyle/>
          <a:p>
            <a:fld id="{0CF03525-6B2B-4F13-91B1-1362A87E674D}" type="datetimeFigureOut">
              <a:rPr lang="zh-CN" altLang="en-US" smtClean="0"/>
              <a:t>2015/8/21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503805D-9F28-427B-A200-82C6F6356B20}" type="slidenum">
              <a:rPr lang="zh-CN" altLang="en-US" smtClean="0"/>
              <a:t>‹#›</a:t>
            </a:fld>
            <a:endParaRPr lang="zh-CN" altLang="en-US"/>
          </a:p>
        </p:txBody>
      </p:sp>
    </p:spTree>
    <p:extLst>
      <p:ext uri="{BB962C8B-B14F-4D97-AF65-F5344CB8AC3E}">
        <p14:creationId xmlns:p14="http://schemas.microsoft.com/office/powerpoint/2010/main" val="41208754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0CF03525-6B2B-4F13-91B1-1362A87E674D}" type="datetimeFigureOut">
              <a:rPr lang="zh-CN" altLang="en-US" smtClean="0"/>
              <a:t>2015/8/21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503805D-9F28-427B-A200-82C6F6356B20}" type="slidenum">
              <a:rPr lang="zh-CN" altLang="en-US" smtClean="0"/>
              <a:t>‹#›</a:t>
            </a:fld>
            <a:endParaRPr lang="zh-CN" altLang="en-US"/>
          </a:p>
        </p:txBody>
      </p:sp>
    </p:spTree>
    <p:extLst>
      <p:ext uri="{BB962C8B-B14F-4D97-AF65-F5344CB8AC3E}">
        <p14:creationId xmlns:p14="http://schemas.microsoft.com/office/powerpoint/2010/main" val="3160396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0CF03525-6B2B-4F13-91B1-1362A87E674D}" type="datetimeFigureOut">
              <a:rPr lang="zh-CN" altLang="en-US" smtClean="0"/>
              <a:t>2015/8/21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503805D-9F28-427B-A200-82C6F6356B20}" type="slidenum">
              <a:rPr lang="zh-CN" altLang="en-US" smtClean="0"/>
              <a:t>‹#›</a:t>
            </a:fld>
            <a:endParaRPr lang="zh-CN" altLang="en-US"/>
          </a:p>
        </p:txBody>
      </p:sp>
    </p:spTree>
    <p:extLst>
      <p:ext uri="{BB962C8B-B14F-4D97-AF65-F5344CB8AC3E}">
        <p14:creationId xmlns:p14="http://schemas.microsoft.com/office/powerpoint/2010/main" val="1484104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0CF03525-6B2B-4F13-91B1-1362A87E674D}" type="datetimeFigureOut">
              <a:rPr lang="zh-CN" altLang="en-US" smtClean="0"/>
              <a:t>2015/8/21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503805D-9F28-427B-A200-82C6F6356B20}" type="slidenum">
              <a:rPr lang="zh-CN" altLang="en-US" smtClean="0"/>
              <a:t>‹#›</a:t>
            </a:fld>
            <a:endParaRPr lang="zh-CN" altLang="en-US"/>
          </a:p>
        </p:txBody>
      </p:sp>
    </p:spTree>
    <p:extLst>
      <p:ext uri="{BB962C8B-B14F-4D97-AF65-F5344CB8AC3E}">
        <p14:creationId xmlns:p14="http://schemas.microsoft.com/office/powerpoint/2010/main" val="2328423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0CF03525-6B2B-4F13-91B1-1362A87E674D}" type="datetimeFigureOut">
              <a:rPr lang="zh-CN" altLang="en-US" smtClean="0"/>
              <a:t>2015/8/21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503805D-9F28-427B-A200-82C6F6356B20}" type="slidenum">
              <a:rPr lang="zh-CN" altLang="en-US" smtClean="0"/>
              <a:t>‹#›</a:t>
            </a:fld>
            <a:endParaRPr lang="zh-CN" altLang="en-US"/>
          </a:p>
        </p:txBody>
      </p:sp>
    </p:spTree>
    <p:extLst>
      <p:ext uri="{BB962C8B-B14F-4D97-AF65-F5344CB8AC3E}">
        <p14:creationId xmlns:p14="http://schemas.microsoft.com/office/powerpoint/2010/main" val="3419131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Date Placeholder 4"/>
          <p:cNvSpPr>
            <a:spLocks noGrp="1"/>
          </p:cNvSpPr>
          <p:nvPr>
            <p:ph type="dt" sz="half" idx="10"/>
          </p:nvPr>
        </p:nvSpPr>
        <p:spPr/>
        <p:txBody>
          <a:bodyPr/>
          <a:lstStyle/>
          <a:p>
            <a:fld id="{0CF03525-6B2B-4F13-91B1-1362A87E674D}" type="datetimeFigureOut">
              <a:rPr lang="zh-CN" altLang="en-US" smtClean="0"/>
              <a:t>2015/8/21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503805D-9F28-427B-A200-82C6F6356B20}" type="slidenum">
              <a:rPr lang="zh-CN" altLang="en-US" smtClean="0"/>
              <a:t>‹#›</a:t>
            </a:fld>
            <a:endParaRPr lang="zh-CN" altLang="en-US"/>
          </a:p>
        </p:txBody>
      </p:sp>
    </p:spTree>
    <p:extLst>
      <p:ext uri="{BB962C8B-B14F-4D97-AF65-F5344CB8AC3E}">
        <p14:creationId xmlns:p14="http://schemas.microsoft.com/office/powerpoint/2010/main" val="1951902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Date Placeholder 6"/>
          <p:cNvSpPr>
            <a:spLocks noGrp="1"/>
          </p:cNvSpPr>
          <p:nvPr>
            <p:ph type="dt" sz="half" idx="10"/>
          </p:nvPr>
        </p:nvSpPr>
        <p:spPr/>
        <p:txBody>
          <a:bodyPr/>
          <a:lstStyle/>
          <a:p>
            <a:fld id="{0CF03525-6B2B-4F13-91B1-1362A87E674D}" type="datetimeFigureOut">
              <a:rPr lang="zh-CN" altLang="en-US" smtClean="0"/>
              <a:t>2015/8/21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503805D-9F28-427B-A200-82C6F6356B20}" type="slidenum">
              <a:rPr lang="zh-CN" altLang="en-US" smtClean="0"/>
              <a:t>‹#›</a:t>
            </a:fld>
            <a:endParaRPr lang="zh-CN" altLang="en-US"/>
          </a:p>
        </p:txBody>
      </p:sp>
    </p:spTree>
    <p:extLst>
      <p:ext uri="{BB962C8B-B14F-4D97-AF65-F5344CB8AC3E}">
        <p14:creationId xmlns:p14="http://schemas.microsoft.com/office/powerpoint/2010/main" val="1596558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Date Placeholder 2"/>
          <p:cNvSpPr>
            <a:spLocks noGrp="1"/>
          </p:cNvSpPr>
          <p:nvPr>
            <p:ph type="dt" sz="half" idx="10"/>
          </p:nvPr>
        </p:nvSpPr>
        <p:spPr/>
        <p:txBody>
          <a:bodyPr/>
          <a:lstStyle/>
          <a:p>
            <a:fld id="{0CF03525-6B2B-4F13-91B1-1362A87E674D}" type="datetimeFigureOut">
              <a:rPr lang="zh-CN" altLang="en-US" smtClean="0"/>
              <a:t>2015/8/21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503805D-9F28-427B-A200-82C6F6356B20}" type="slidenum">
              <a:rPr lang="zh-CN" altLang="en-US" smtClean="0"/>
              <a:t>‹#›</a:t>
            </a:fld>
            <a:endParaRPr lang="zh-CN" altLang="en-US"/>
          </a:p>
        </p:txBody>
      </p:sp>
    </p:spTree>
    <p:extLst>
      <p:ext uri="{BB962C8B-B14F-4D97-AF65-F5344CB8AC3E}">
        <p14:creationId xmlns:p14="http://schemas.microsoft.com/office/powerpoint/2010/main" val="33572865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F03525-6B2B-4F13-91B1-1362A87E674D}" type="datetimeFigureOut">
              <a:rPr lang="zh-CN" altLang="en-US" smtClean="0"/>
              <a:t>2015/8/21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503805D-9F28-427B-A200-82C6F6356B20}" type="slidenum">
              <a:rPr lang="zh-CN" altLang="en-US" smtClean="0"/>
              <a:t>‹#›</a:t>
            </a:fld>
            <a:endParaRPr lang="zh-CN" altLang="en-US"/>
          </a:p>
        </p:txBody>
      </p:sp>
    </p:spTree>
    <p:extLst>
      <p:ext uri="{BB962C8B-B14F-4D97-AF65-F5344CB8AC3E}">
        <p14:creationId xmlns:p14="http://schemas.microsoft.com/office/powerpoint/2010/main" val="1791709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0CF03525-6B2B-4F13-91B1-1362A87E674D}" type="datetimeFigureOut">
              <a:rPr lang="zh-CN" altLang="en-US" smtClean="0"/>
              <a:t>2015/8/21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503805D-9F28-427B-A200-82C6F6356B20}" type="slidenum">
              <a:rPr lang="zh-CN" altLang="en-US" smtClean="0"/>
              <a:t>‹#›</a:t>
            </a:fld>
            <a:endParaRPr lang="zh-CN" altLang="en-US"/>
          </a:p>
        </p:txBody>
      </p:sp>
    </p:spTree>
    <p:extLst>
      <p:ext uri="{BB962C8B-B14F-4D97-AF65-F5344CB8AC3E}">
        <p14:creationId xmlns:p14="http://schemas.microsoft.com/office/powerpoint/2010/main" val="3867390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0CF03525-6B2B-4F13-91B1-1362A87E674D}" type="datetimeFigureOut">
              <a:rPr lang="zh-CN" altLang="en-US" smtClean="0"/>
              <a:t>2015/8/21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503805D-9F28-427B-A200-82C6F6356B20}" type="slidenum">
              <a:rPr lang="zh-CN" altLang="en-US" smtClean="0"/>
              <a:t>‹#›</a:t>
            </a:fld>
            <a:endParaRPr lang="zh-CN" altLang="en-US"/>
          </a:p>
        </p:txBody>
      </p:sp>
    </p:spTree>
    <p:extLst>
      <p:ext uri="{BB962C8B-B14F-4D97-AF65-F5344CB8AC3E}">
        <p14:creationId xmlns:p14="http://schemas.microsoft.com/office/powerpoint/2010/main" val="14518078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F03525-6B2B-4F13-91B1-1362A87E674D}" type="datetimeFigureOut">
              <a:rPr lang="zh-CN" altLang="en-US" smtClean="0"/>
              <a:t>2015/8/21</a:t>
            </a:fld>
            <a:endParaRPr lang="zh-CN"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03805D-9F28-427B-A200-82C6F6356B20}" type="slidenum">
              <a:rPr lang="zh-CN" altLang="en-US" smtClean="0"/>
              <a:t>‹#›</a:t>
            </a:fld>
            <a:endParaRPr lang="zh-CN" altLang="en-US"/>
          </a:p>
        </p:txBody>
      </p:sp>
    </p:spTree>
    <p:extLst>
      <p:ext uri="{BB962C8B-B14F-4D97-AF65-F5344CB8AC3E}">
        <p14:creationId xmlns:p14="http://schemas.microsoft.com/office/powerpoint/2010/main" val="10015986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2" Type="http://schemas.openxmlformats.org/officeDocument/2006/relationships/hyperlink" Target="mailto:jamie.lebrun@zuru.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zh-CN" dirty="0" smtClean="0"/>
              <a:t>MICRO BOATS</a:t>
            </a:r>
            <a:endParaRPr lang="zh-CN" altLang="en-US" dirty="0"/>
          </a:p>
        </p:txBody>
      </p:sp>
      <p:sp>
        <p:nvSpPr>
          <p:cNvPr id="3" name="Subtitle 2"/>
          <p:cNvSpPr>
            <a:spLocks noGrp="1"/>
          </p:cNvSpPr>
          <p:nvPr>
            <p:ph type="subTitle" idx="1"/>
          </p:nvPr>
        </p:nvSpPr>
        <p:spPr/>
        <p:txBody>
          <a:bodyPr>
            <a:normAutofit/>
          </a:bodyPr>
          <a:lstStyle/>
          <a:p>
            <a:r>
              <a:rPr lang="en-US" altLang="zh-CN" sz="1600" i="1" dirty="0" smtClean="0">
                <a:solidFill>
                  <a:schemeClr val="tx1"/>
                </a:solidFill>
              </a:rPr>
              <a:t>A detailed description including the Website outline and product images</a:t>
            </a:r>
            <a:endParaRPr lang="zh-CN" altLang="en-US" sz="1600" i="1" dirty="0">
              <a:solidFill>
                <a:schemeClr val="tx1"/>
              </a:solidFill>
            </a:endParaRPr>
          </a:p>
        </p:txBody>
      </p:sp>
    </p:spTree>
    <p:extLst>
      <p:ext uri="{BB962C8B-B14F-4D97-AF65-F5344CB8AC3E}">
        <p14:creationId xmlns:p14="http://schemas.microsoft.com/office/powerpoint/2010/main" val="15188078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mie.lebrun\Documents\Micro Boats Project\Micro Boat-01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378" y="537200"/>
            <a:ext cx="7433029" cy="5589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79833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6 Boats + Specifications </a:t>
            </a:r>
            <a:endParaRPr lang="zh-CN" altLang="en-US" dirty="0"/>
          </a:p>
        </p:txBody>
      </p:sp>
      <p:sp>
        <p:nvSpPr>
          <p:cNvPr id="3" name="TextBox 2"/>
          <p:cNvSpPr txBox="1"/>
          <p:nvPr/>
        </p:nvSpPr>
        <p:spPr>
          <a:xfrm>
            <a:off x="971600" y="1772816"/>
            <a:ext cx="7344816" cy="1815882"/>
          </a:xfrm>
          <a:prstGeom prst="rect">
            <a:avLst/>
          </a:prstGeom>
          <a:noFill/>
        </p:spPr>
        <p:txBody>
          <a:bodyPr wrap="square" rtlCol="0">
            <a:spAutoFit/>
          </a:bodyPr>
          <a:lstStyle/>
          <a:p>
            <a:r>
              <a:rPr lang="en-US" altLang="zh-CN" sz="1600" dirty="0" smtClean="0"/>
              <a:t>We are waiting on the latest version of these designs. On the following page is the old designs but if you want to use them for now in terms of initial design and layout that’s fine. I will send you the updated images if we like your formatting and web design for this exciting project. </a:t>
            </a:r>
          </a:p>
          <a:p>
            <a:endParaRPr lang="en-US" altLang="zh-CN" sz="1600" dirty="0"/>
          </a:p>
          <a:p>
            <a:r>
              <a:rPr lang="en-US" altLang="zh-CN" sz="1600" dirty="0" smtClean="0"/>
              <a:t>Cheers,</a:t>
            </a:r>
          </a:p>
          <a:p>
            <a:r>
              <a:rPr lang="en-US" altLang="zh-CN" sz="1600" dirty="0" smtClean="0"/>
              <a:t>Jamie</a:t>
            </a:r>
          </a:p>
        </p:txBody>
      </p:sp>
    </p:spTree>
    <p:extLst>
      <p:ext uri="{BB962C8B-B14F-4D97-AF65-F5344CB8AC3E}">
        <p14:creationId xmlns:p14="http://schemas.microsoft.com/office/powerpoint/2010/main" val="30848636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Old boat designs </a:t>
            </a:r>
            <a:endParaRPr lang="zh-CN" altLang="en-US" dirty="0"/>
          </a:p>
        </p:txBody>
      </p:sp>
      <p:pic>
        <p:nvPicPr>
          <p:cNvPr id="4" name="Picture 2" descr="C:\Users\yh\Desktop\新建文件夹 (10)\ROBO BOAT PPT-02.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11560" y="1628800"/>
            <a:ext cx="8245252" cy="45544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94929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h\Desktop\新建文件夹 (10)\ROBO BOAT PPT-01.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9150647" cy="687045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E:\Mermaid_2\PPT\Mermai wave 2 PPT-03.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57568" y="5703347"/>
            <a:ext cx="1686433" cy="115465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4005064"/>
            <a:ext cx="7457568" cy="2852937"/>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6" name="Rectangle 5"/>
          <p:cNvSpPr/>
          <p:nvPr/>
        </p:nvSpPr>
        <p:spPr>
          <a:xfrm>
            <a:off x="2699792" y="-99392"/>
            <a:ext cx="6480720" cy="4104456"/>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7" name="Rectangle 6"/>
          <p:cNvSpPr/>
          <p:nvPr/>
        </p:nvSpPr>
        <p:spPr>
          <a:xfrm>
            <a:off x="6948264" y="3501008"/>
            <a:ext cx="2232248" cy="2448272"/>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pic>
        <p:nvPicPr>
          <p:cNvPr id="2050" name="Picture 2" descr="C:\Users\jamie.lebrun\AppData\Local\Microsoft\Windows\Temporary Internet Files\Content.Outlook\MCTN97W5\MicroBoat 2499_playset_AW-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V="1">
            <a:off x="4600523" y="188640"/>
            <a:ext cx="3994276" cy="4077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70190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Concluding remarks</a:t>
            </a:r>
            <a:endParaRPr lang="zh-CN" altLang="en-US" dirty="0"/>
          </a:p>
        </p:txBody>
      </p:sp>
      <p:sp>
        <p:nvSpPr>
          <p:cNvPr id="4" name="TextBox 3"/>
          <p:cNvSpPr txBox="1"/>
          <p:nvPr/>
        </p:nvSpPr>
        <p:spPr>
          <a:xfrm>
            <a:off x="755576" y="1844824"/>
            <a:ext cx="7776864" cy="2862322"/>
          </a:xfrm>
          <a:prstGeom prst="rect">
            <a:avLst/>
          </a:prstGeom>
          <a:noFill/>
        </p:spPr>
        <p:txBody>
          <a:bodyPr wrap="square" rtlCol="0">
            <a:spAutoFit/>
          </a:bodyPr>
          <a:lstStyle/>
          <a:p>
            <a:r>
              <a:rPr lang="en-US" altLang="zh-CN" sz="1200" dirty="0" smtClean="0">
                <a:latin typeface="Century Gothic" pitchFamily="34" charset="0"/>
              </a:rPr>
              <a:t>I will send a TVC as it is made, or if you just have the template for the pop up video on the home page ready and a function for me to add this I will upload myself </a:t>
            </a:r>
          </a:p>
          <a:p>
            <a:endParaRPr lang="en-US" altLang="zh-CN" sz="1200" dirty="0">
              <a:latin typeface="Century Gothic" pitchFamily="34" charset="0"/>
            </a:endParaRPr>
          </a:p>
          <a:p>
            <a:r>
              <a:rPr lang="en-US" altLang="zh-CN" sz="1200" dirty="0" smtClean="0">
                <a:latin typeface="Century Gothic" pitchFamily="34" charset="0"/>
              </a:rPr>
              <a:t>If you need any other images or information please contact me at </a:t>
            </a:r>
            <a:r>
              <a:rPr lang="en-US" altLang="zh-CN" sz="1200" dirty="0" smtClean="0">
                <a:latin typeface="Century Gothic" pitchFamily="34" charset="0"/>
                <a:hlinkClick r:id="rId2"/>
              </a:rPr>
              <a:t>jamie.lebrun@zuru.com</a:t>
            </a:r>
            <a:endParaRPr lang="en-US" altLang="zh-CN" sz="1200" dirty="0" smtClean="0">
              <a:latin typeface="Century Gothic" pitchFamily="34" charset="0"/>
            </a:endParaRPr>
          </a:p>
          <a:p>
            <a:endParaRPr lang="en-US" altLang="zh-CN" sz="1200" dirty="0">
              <a:latin typeface="Century Gothic" pitchFamily="34" charset="0"/>
            </a:endParaRPr>
          </a:p>
          <a:p>
            <a:r>
              <a:rPr lang="en-US" altLang="zh-CN" sz="1200" dirty="0" err="1" smtClean="0">
                <a:latin typeface="Century Gothic" pitchFamily="34" charset="0"/>
              </a:rPr>
              <a:t>Goodluck</a:t>
            </a:r>
            <a:r>
              <a:rPr lang="en-US" altLang="zh-CN" sz="1200" dirty="0" smtClean="0">
                <a:latin typeface="Century Gothic" pitchFamily="34" charset="0"/>
              </a:rPr>
              <a:t> and I look forwards to seeing what you can come up with, </a:t>
            </a:r>
            <a:r>
              <a:rPr lang="en-US" altLang="zh-CN" sz="1200" dirty="0" smtClean="0">
                <a:latin typeface="Century Gothic" pitchFamily="34" charset="0"/>
              </a:rPr>
              <a:t>cheers</a:t>
            </a:r>
          </a:p>
          <a:p>
            <a:endParaRPr lang="en-US" altLang="zh-CN" sz="1200" dirty="0">
              <a:latin typeface="Century Gothic" pitchFamily="34" charset="0"/>
            </a:endParaRPr>
          </a:p>
          <a:p>
            <a:r>
              <a:rPr lang="en-US" altLang="zh-CN" sz="1200" dirty="0" smtClean="0">
                <a:latin typeface="Century Gothic" pitchFamily="34" charset="0"/>
              </a:rPr>
              <a:t>All rights reserved to </a:t>
            </a:r>
            <a:r>
              <a:rPr lang="en-US" altLang="zh-CN" sz="1200" dirty="0" err="1" smtClean="0">
                <a:latin typeface="Century Gothic" pitchFamily="34" charset="0"/>
              </a:rPr>
              <a:t>Zuru</a:t>
            </a:r>
            <a:r>
              <a:rPr lang="en-US" altLang="zh-CN" sz="1200" dirty="0" smtClean="0">
                <a:latin typeface="Century Gothic" pitchFamily="34" charset="0"/>
              </a:rPr>
              <a:t> ltd. Copyrights apply to all imagery and designs of Micro Boats located within this PowerPoint presentation. </a:t>
            </a:r>
          </a:p>
          <a:p>
            <a:endParaRPr lang="en-US" altLang="zh-CN" sz="1200" dirty="0" smtClean="0">
              <a:latin typeface="Century Gothic" pitchFamily="34" charset="0"/>
            </a:endParaRPr>
          </a:p>
          <a:p>
            <a:r>
              <a:rPr lang="en-US" altLang="zh-CN" sz="1200" dirty="0" smtClean="0">
                <a:latin typeface="Century Gothic" pitchFamily="34" charset="0"/>
              </a:rPr>
              <a:t>Cheers, </a:t>
            </a:r>
          </a:p>
          <a:p>
            <a:endParaRPr lang="en-US" altLang="zh-CN" sz="1200" dirty="0">
              <a:latin typeface="Century Gothic" pitchFamily="34" charset="0"/>
            </a:endParaRPr>
          </a:p>
          <a:p>
            <a:r>
              <a:rPr lang="en-US" altLang="zh-CN" sz="1200" dirty="0" smtClean="0">
                <a:latin typeface="Century Gothic" pitchFamily="34" charset="0"/>
              </a:rPr>
              <a:t>Jamie </a:t>
            </a:r>
            <a:endParaRPr lang="en-US" altLang="zh-CN" sz="1200" dirty="0">
              <a:latin typeface="Century Gothic" pitchFamily="34" charset="0"/>
            </a:endParaRPr>
          </a:p>
          <a:p>
            <a:endParaRPr lang="en-US" altLang="zh-CN" sz="1200" dirty="0" smtClean="0">
              <a:latin typeface="Century Gothic" pitchFamily="34" charset="0"/>
            </a:endParaRPr>
          </a:p>
          <a:p>
            <a:endParaRPr lang="zh-CN" altLang="en-US" sz="1200" dirty="0">
              <a:latin typeface="Century Gothic" pitchFamily="34" charset="0"/>
            </a:endParaRPr>
          </a:p>
        </p:txBody>
      </p:sp>
    </p:spTree>
    <p:extLst>
      <p:ext uri="{BB962C8B-B14F-4D97-AF65-F5344CB8AC3E}">
        <p14:creationId xmlns:p14="http://schemas.microsoft.com/office/powerpoint/2010/main" val="23603351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Project Overview</a:t>
            </a:r>
            <a:endParaRPr lang="zh-CN" altLang="en-US" dirty="0"/>
          </a:p>
        </p:txBody>
      </p:sp>
      <p:sp>
        <p:nvSpPr>
          <p:cNvPr id="3" name="Content Placeholder 2"/>
          <p:cNvSpPr>
            <a:spLocks noGrp="1"/>
          </p:cNvSpPr>
          <p:nvPr>
            <p:ph idx="1"/>
          </p:nvPr>
        </p:nvSpPr>
        <p:spPr/>
        <p:txBody>
          <a:bodyPr>
            <a:normAutofit fontScale="32500" lnSpcReduction="20000"/>
          </a:bodyPr>
          <a:lstStyle/>
          <a:p>
            <a:r>
              <a:rPr lang="en-US" altLang="zh-CN" dirty="0"/>
              <a:t>At ZURU we need unique, fresh and modern webpages for each of our products. Our latest product is "Micro Boats", but we are yet to have a design for such a website.  </a:t>
            </a:r>
            <a:endParaRPr lang="zh-CN" altLang="zh-CN" dirty="0"/>
          </a:p>
          <a:p>
            <a:pPr marL="0" indent="0">
              <a:buNone/>
            </a:pPr>
            <a:r>
              <a:rPr lang="en-US" altLang="zh-CN" dirty="0"/>
              <a:t> </a:t>
            </a:r>
            <a:endParaRPr lang="zh-CN" altLang="zh-CN" dirty="0"/>
          </a:p>
          <a:p>
            <a:r>
              <a:rPr lang="en-US" altLang="zh-CN" dirty="0"/>
              <a:t>It is a toy designed and targeted predominantly at adolescent and teenage boys. It needs to be exciting, detailed and scream fun. The images for the boats are attached in the files section, along with packaging and display type designs. There is also a sketch of the layout for the home page and overall theme we are looking for. </a:t>
            </a:r>
            <a:endParaRPr lang="zh-CN" altLang="zh-CN" dirty="0"/>
          </a:p>
          <a:p>
            <a:r>
              <a:rPr lang="en-US" altLang="zh-CN" dirty="0"/>
              <a:t> </a:t>
            </a:r>
            <a:endParaRPr lang="zh-CN" altLang="zh-CN" dirty="0"/>
          </a:p>
          <a:p>
            <a:r>
              <a:rPr lang="en-US" altLang="zh-CN" dirty="0"/>
              <a:t>The home page needs to have these main elements:</a:t>
            </a:r>
            <a:endParaRPr lang="zh-CN" altLang="zh-CN" dirty="0"/>
          </a:p>
          <a:p>
            <a:r>
              <a:rPr lang="en-US" altLang="zh-CN" dirty="0"/>
              <a:t>    -Big image of a micro boat (interchangeable across the 6 boat designs)</a:t>
            </a:r>
            <a:endParaRPr lang="zh-CN" altLang="zh-CN" dirty="0"/>
          </a:p>
          <a:p>
            <a:r>
              <a:rPr lang="en-US" altLang="zh-CN" dirty="0"/>
              <a:t>    -Big/central title "Micro Boats" - ZURU logo bottom right</a:t>
            </a:r>
            <a:endParaRPr lang="zh-CN" altLang="zh-CN" dirty="0"/>
          </a:p>
          <a:p>
            <a:r>
              <a:rPr lang="en-US" altLang="zh-CN" dirty="0"/>
              <a:t>    -A large screen that pops up shortly after (a few seconds) opening the webpage that displays a commercial Video (TVC) of the micro boats; this is currently in progress so as long as there is an ability for us to add a video as it becomes available, that would suffice. Also the ability to minimize the video if the consumer has seen it already etc.</a:t>
            </a:r>
            <a:endParaRPr lang="zh-CN" altLang="zh-CN" dirty="0"/>
          </a:p>
          <a:p>
            <a:r>
              <a:rPr lang="en-US" altLang="zh-CN" dirty="0"/>
              <a:t>    -5 portals/sub-pages (boat portals as seen in the PowerPoint briefing) containing:</a:t>
            </a:r>
            <a:endParaRPr lang="zh-CN" altLang="zh-CN" dirty="0"/>
          </a:p>
          <a:p>
            <a:r>
              <a:rPr lang="en-US" altLang="zh-CN" dirty="0"/>
              <a:t>          -Micro Boats (6 boats in total) - each with specs. as you click them (specs provided in the PowerPoint brief attached)</a:t>
            </a:r>
            <a:endParaRPr lang="zh-CN" altLang="zh-CN" dirty="0"/>
          </a:p>
          <a:p>
            <a:r>
              <a:rPr lang="en-US" altLang="zh-CN" dirty="0"/>
              <a:t>          -Videos (need to be able to upload 5 videos on this sub-page as they become available to us)</a:t>
            </a:r>
            <a:endParaRPr lang="zh-CN" altLang="zh-CN" dirty="0"/>
          </a:p>
          <a:p>
            <a:r>
              <a:rPr lang="en-US" altLang="zh-CN" dirty="0"/>
              <a:t>          -Where to purchase (links to our zuru.com/</a:t>
            </a:r>
            <a:r>
              <a:rPr lang="en-US" altLang="zh-CN" dirty="0" err="1"/>
              <a:t>wheretobuy</a:t>
            </a:r>
            <a:r>
              <a:rPr lang="en-US" altLang="zh-CN" dirty="0"/>
              <a:t> page   </a:t>
            </a:r>
            <a:endParaRPr lang="zh-CN" altLang="zh-CN" dirty="0"/>
          </a:p>
          <a:p>
            <a:r>
              <a:rPr lang="en-US" altLang="zh-CN" dirty="0"/>
              <a:t>          -Contact us (basis contact information can be found on the zuru.com website) </a:t>
            </a:r>
            <a:endParaRPr lang="zh-CN" altLang="zh-CN" dirty="0"/>
          </a:p>
          <a:p>
            <a:r>
              <a:rPr lang="en-US" altLang="zh-CN" dirty="0"/>
              <a:t>          -Games (need to find an app that suits this product - currently in negotiation to obtain one of these - leave space to upload link to such an app)</a:t>
            </a:r>
            <a:endParaRPr lang="zh-CN" altLang="zh-CN" dirty="0"/>
          </a:p>
          <a:p>
            <a:r>
              <a:rPr lang="en-US" altLang="zh-CN" dirty="0"/>
              <a:t>      -ZURU Logo</a:t>
            </a:r>
            <a:endParaRPr lang="zh-CN" altLang="zh-CN" dirty="0"/>
          </a:p>
          <a:p>
            <a:r>
              <a:rPr lang="en-US" altLang="zh-CN" dirty="0"/>
              <a:t>      -Social media tabs linking to ZURU (Facebook, twitter etc.)</a:t>
            </a:r>
            <a:endParaRPr lang="zh-CN" altLang="zh-CN" dirty="0"/>
          </a:p>
          <a:p>
            <a:r>
              <a:rPr lang="en-US" altLang="zh-CN" dirty="0"/>
              <a:t> </a:t>
            </a:r>
            <a:endParaRPr lang="zh-CN" altLang="zh-CN" dirty="0"/>
          </a:p>
          <a:p>
            <a:r>
              <a:rPr lang="en-US" altLang="zh-CN" dirty="0"/>
              <a:t>The sub-pages need to follow the theme of the home page (theme or feel of the product can be deduced from the PowerPoint brief attached)</a:t>
            </a:r>
            <a:endParaRPr lang="zh-CN" altLang="zh-CN" dirty="0"/>
          </a:p>
          <a:p>
            <a:r>
              <a:rPr lang="en-US" altLang="zh-CN" dirty="0"/>
              <a:t> </a:t>
            </a:r>
            <a:endParaRPr lang="zh-CN" altLang="zh-CN" dirty="0"/>
          </a:p>
          <a:p>
            <a:r>
              <a:rPr lang="en-US" altLang="zh-CN" dirty="0"/>
              <a:t>If you have any questions or need clarity as to what we are looking for please contact me at jamie.lebrun@zuru.com</a:t>
            </a:r>
            <a:endParaRPr lang="zh-CN" altLang="zh-CN" dirty="0"/>
          </a:p>
          <a:p>
            <a:r>
              <a:rPr lang="en-US" altLang="zh-CN" dirty="0"/>
              <a:t> </a:t>
            </a:r>
            <a:endParaRPr lang="zh-CN" altLang="zh-CN" dirty="0"/>
          </a:p>
          <a:p>
            <a:r>
              <a:rPr lang="en-US" altLang="zh-CN" dirty="0"/>
              <a:t>Let’s see what </a:t>
            </a:r>
            <a:r>
              <a:rPr lang="en-US" altLang="zh-CN"/>
              <a:t>you </a:t>
            </a:r>
            <a:r>
              <a:rPr lang="en-US" altLang="zh-CN" smtClean="0"/>
              <a:t>have </a:t>
            </a:r>
            <a:r>
              <a:rPr lang="en-US" altLang="zh-CN" dirty="0"/>
              <a:t>got! </a:t>
            </a:r>
            <a:endParaRPr lang="zh-CN" altLang="zh-CN" dirty="0"/>
          </a:p>
          <a:p>
            <a:r>
              <a:rPr lang="en-US" altLang="zh-CN" dirty="0"/>
              <a:t> </a:t>
            </a:r>
            <a:endParaRPr lang="zh-CN" altLang="zh-CN" dirty="0"/>
          </a:p>
          <a:p>
            <a:r>
              <a:rPr lang="en-US" altLang="zh-CN" dirty="0"/>
              <a:t>Cheers! </a:t>
            </a:r>
            <a:endParaRPr lang="zh-CN" altLang="zh-CN" dirty="0"/>
          </a:p>
          <a:p>
            <a:r>
              <a:rPr lang="en-US" altLang="zh-CN" dirty="0"/>
              <a:t>Jamie</a:t>
            </a:r>
            <a:endParaRPr lang="zh-CN" altLang="zh-CN" dirty="0"/>
          </a:p>
          <a:p>
            <a:endParaRPr lang="zh-CN" altLang="en-US" dirty="0"/>
          </a:p>
        </p:txBody>
      </p:sp>
    </p:spTree>
    <p:extLst>
      <p:ext uri="{BB962C8B-B14F-4D97-AF65-F5344CB8AC3E}">
        <p14:creationId xmlns:p14="http://schemas.microsoft.com/office/powerpoint/2010/main" val="2682402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856" y="44624"/>
            <a:ext cx="8229600" cy="1143000"/>
          </a:xfrm>
        </p:spPr>
        <p:txBody>
          <a:bodyPr/>
          <a:lstStyle/>
          <a:p>
            <a:r>
              <a:rPr lang="en-US" altLang="zh-CN" dirty="0" smtClean="0"/>
              <a:t>Sketches of Website</a:t>
            </a:r>
            <a:endParaRPr lang="zh-CN" altLang="en-US" dirty="0"/>
          </a:p>
        </p:txBody>
      </p:sp>
      <p:sp>
        <p:nvSpPr>
          <p:cNvPr id="3" name="Content Placeholder 2"/>
          <p:cNvSpPr>
            <a:spLocks noGrp="1"/>
          </p:cNvSpPr>
          <p:nvPr>
            <p:ph idx="1"/>
          </p:nvPr>
        </p:nvSpPr>
        <p:spPr>
          <a:xfrm>
            <a:off x="107504" y="4869160"/>
            <a:ext cx="9217024" cy="1728192"/>
          </a:xfrm>
        </p:spPr>
        <p:txBody>
          <a:bodyPr>
            <a:normAutofit/>
          </a:bodyPr>
          <a:lstStyle/>
          <a:p>
            <a:r>
              <a:rPr lang="en-US" altLang="zh-CN" sz="1000" dirty="0" smtClean="0">
                <a:latin typeface="Century Gothic" pitchFamily="34" charset="0"/>
              </a:rPr>
              <a:t>Here is a sketch of the general layout or vibe of the webpage. </a:t>
            </a:r>
          </a:p>
          <a:p>
            <a:r>
              <a:rPr lang="en-US" altLang="zh-CN" sz="1000" dirty="0" smtClean="0">
                <a:latin typeface="Century Gothic" pitchFamily="34" charset="0"/>
              </a:rPr>
              <a:t>Much like the Hamster page we would like to incorporate a TV somewhere on </a:t>
            </a:r>
            <a:r>
              <a:rPr lang="en-US" altLang="zh-CN" sz="1000" smtClean="0">
                <a:latin typeface="Century Gothic" pitchFamily="34" charset="0"/>
              </a:rPr>
              <a:t>the page .</a:t>
            </a:r>
            <a:endParaRPr lang="en-US" altLang="zh-CN" sz="1000" dirty="0" smtClean="0">
              <a:latin typeface="Century Gothic" pitchFamily="34" charset="0"/>
            </a:endParaRPr>
          </a:p>
          <a:p>
            <a:r>
              <a:rPr lang="en-US" altLang="zh-CN" sz="1000" dirty="0" smtClean="0">
                <a:latin typeface="Century Gothic" pitchFamily="34" charset="0"/>
              </a:rPr>
              <a:t>Maybe not in the middle though as this would block the title and boat image</a:t>
            </a:r>
          </a:p>
          <a:p>
            <a:r>
              <a:rPr lang="en-US" altLang="zh-CN" sz="1000" dirty="0" smtClean="0">
                <a:latin typeface="Century Gothic" pitchFamily="34" charset="0"/>
              </a:rPr>
              <a:t>The TVC should be somewhere on the side, or pop out after a few seconds of opening the page (option to minimize)</a:t>
            </a:r>
          </a:p>
          <a:p>
            <a:r>
              <a:rPr lang="en-US" altLang="zh-CN" sz="1000" dirty="0" smtClean="0">
                <a:latin typeface="Century Gothic" pitchFamily="34" charset="0"/>
              </a:rPr>
              <a:t>It could pop out like a start flag or starting lights?</a:t>
            </a:r>
          </a:p>
          <a:p>
            <a:r>
              <a:rPr lang="en-US" altLang="zh-CN" sz="1000" dirty="0" smtClean="0">
                <a:latin typeface="Century Gothic" pitchFamily="34" charset="0"/>
              </a:rPr>
              <a:t>The boat image should be detailed and large; maybe have a few boats that change </a:t>
            </a:r>
          </a:p>
          <a:p>
            <a:r>
              <a:rPr lang="en-US" altLang="zh-CN" sz="1000" dirty="0" smtClean="0">
                <a:latin typeface="Century Gothic" pitchFamily="34" charset="0"/>
              </a:rPr>
              <a:t>The options: </a:t>
            </a:r>
            <a:r>
              <a:rPr lang="en-US" altLang="zh-CN" sz="1000" b="1" dirty="0" smtClean="0">
                <a:latin typeface="Century Gothic" pitchFamily="34" charset="0"/>
              </a:rPr>
              <a:t>videos, contact, where to buy, games, micro boat</a:t>
            </a:r>
            <a:r>
              <a:rPr lang="en-US" altLang="zh-CN" sz="1000" dirty="0" smtClean="0">
                <a:latin typeface="Century Gothic" pitchFamily="34" charset="0"/>
              </a:rPr>
              <a:t>, are in portals like on a ship</a:t>
            </a:r>
          </a:p>
          <a:p>
            <a:r>
              <a:rPr lang="en-US" altLang="zh-CN" sz="1000" dirty="0" smtClean="0">
                <a:latin typeface="Century Gothic" pitchFamily="34" charset="0"/>
              </a:rPr>
              <a:t>When something is selected, it would be cool if the boat took off and splashed the screen </a:t>
            </a:r>
            <a:r>
              <a:rPr lang="en-US" altLang="zh-CN" sz="1000" dirty="0" smtClean="0">
                <a:latin typeface="Century Gothic" pitchFamily="34" charset="0"/>
                <a:sym typeface="Wingdings" pitchFamily="2" charset="2"/>
              </a:rPr>
              <a:t></a:t>
            </a:r>
          </a:p>
          <a:p>
            <a:r>
              <a:rPr lang="en-US" altLang="zh-CN" sz="1000" dirty="0" smtClean="0">
                <a:latin typeface="Century Gothic" pitchFamily="34" charset="0"/>
                <a:sym typeface="Wingdings" pitchFamily="2" charset="2"/>
              </a:rPr>
              <a:t>General color scheme and theme can be found in the images section at the end of this </a:t>
            </a:r>
            <a:r>
              <a:rPr lang="en-US" altLang="zh-CN" sz="1000" dirty="0" err="1" smtClean="0">
                <a:latin typeface="Century Gothic" pitchFamily="34" charset="0"/>
                <a:sym typeface="Wingdings" pitchFamily="2" charset="2"/>
              </a:rPr>
              <a:t>powerpoint</a:t>
            </a:r>
            <a:r>
              <a:rPr lang="en-US" altLang="zh-CN" sz="1000" dirty="0" smtClean="0">
                <a:latin typeface="Century Gothic" pitchFamily="34" charset="0"/>
                <a:sym typeface="Wingdings" pitchFamily="2" charset="2"/>
              </a:rPr>
              <a:t>!</a:t>
            </a:r>
          </a:p>
          <a:p>
            <a:endParaRPr lang="en-US" altLang="zh-CN" sz="1000" dirty="0" smtClean="0">
              <a:latin typeface="Century Gothic"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68483" y="1196752"/>
            <a:ext cx="2599661" cy="3466214"/>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00192" y="1196752"/>
            <a:ext cx="2592288" cy="3456384"/>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1196752"/>
            <a:ext cx="2599661" cy="3466214"/>
          </a:xfrm>
          <a:prstGeom prst="rect">
            <a:avLst/>
          </a:prstGeom>
        </p:spPr>
      </p:pic>
    </p:spTree>
    <p:extLst>
      <p:ext uri="{BB962C8B-B14F-4D97-AF65-F5344CB8AC3E}">
        <p14:creationId xmlns:p14="http://schemas.microsoft.com/office/powerpoint/2010/main" val="23522266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Sub-Pages	</a:t>
            </a:r>
            <a:endParaRPr lang="zh-CN" altLang="en-US" dirty="0"/>
          </a:p>
        </p:txBody>
      </p:sp>
      <p:sp>
        <p:nvSpPr>
          <p:cNvPr id="3" name="Content Placeholder 2"/>
          <p:cNvSpPr>
            <a:spLocks noGrp="1"/>
          </p:cNvSpPr>
          <p:nvPr>
            <p:ph idx="1"/>
          </p:nvPr>
        </p:nvSpPr>
        <p:spPr>
          <a:xfrm>
            <a:off x="899592" y="1556792"/>
            <a:ext cx="7787208" cy="4569371"/>
          </a:xfrm>
        </p:spPr>
        <p:txBody>
          <a:bodyPr>
            <a:normAutofit fontScale="92500" lnSpcReduction="10000"/>
          </a:bodyPr>
          <a:lstStyle/>
          <a:p>
            <a:r>
              <a:rPr lang="en-US" altLang="zh-CN" sz="1000" dirty="0" smtClean="0">
                <a:latin typeface="Century Gothic" pitchFamily="34" charset="0"/>
              </a:rPr>
              <a:t>Each page should maintain the overall theme of the home page</a:t>
            </a:r>
          </a:p>
          <a:p>
            <a:r>
              <a:rPr lang="en-US" altLang="zh-CN" sz="1000" dirty="0" smtClean="0">
                <a:latin typeface="Century Gothic" pitchFamily="34" charset="0"/>
              </a:rPr>
              <a:t>Sub-Pages Consist of:</a:t>
            </a:r>
          </a:p>
          <a:p>
            <a:endParaRPr lang="en-US" altLang="zh-CN" sz="1000" dirty="0" smtClean="0">
              <a:latin typeface="Century Gothic" pitchFamily="34" charset="0"/>
            </a:endParaRPr>
          </a:p>
          <a:p>
            <a:r>
              <a:rPr lang="en-US" altLang="zh-CN" sz="1000" b="1" dirty="0" smtClean="0">
                <a:latin typeface="Century Gothic" pitchFamily="34" charset="0"/>
              </a:rPr>
              <a:t>(1) Micro Boats:</a:t>
            </a:r>
          </a:p>
          <a:p>
            <a:r>
              <a:rPr lang="en-US" altLang="zh-CN" sz="1000" dirty="0" smtClean="0">
                <a:latin typeface="Century Gothic" pitchFamily="34" charset="0"/>
              </a:rPr>
              <a:t>A range of the boats; can be taken from the images at the end of the </a:t>
            </a:r>
            <a:r>
              <a:rPr lang="en-US" altLang="zh-CN" sz="1000" dirty="0" err="1" smtClean="0">
                <a:latin typeface="Century Gothic" pitchFamily="34" charset="0"/>
              </a:rPr>
              <a:t>Powerpoint</a:t>
            </a:r>
            <a:endParaRPr lang="en-US" altLang="zh-CN" sz="1000" dirty="0" smtClean="0">
              <a:latin typeface="Century Gothic" pitchFamily="34" charset="0"/>
            </a:endParaRPr>
          </a:p>
          <a:p>
            <a:r>
              <a:rPr lang="en-US" altLang="zh-CN" sz="1000" dirty="0" smtClean="0">
                <a:latin typeface="Century Gothic" pitchFamily="34" charset="0"/>
              </a:rPr>
              <a:t>Each boat design (of 6) should have some random specs as you click them: (details on page to follow) – want micro boats to be competitive items</a:t>
            </a:r>
          </a:p>
          <a:p>
            <a:pPr marL="0" indent="0">
              <a:buNone/>
            </a:pPr>
            <a:r>
              <a:rPr lang="en-US" altLang="zh-CN" sz="1000" dirty="0" smtClean="0">
                <a:latin typeface="Century Gothic" pitchFamily="34" charset="0"/>
              </a:rPr>
              <a:t>                </a:t>
            </a:r>
            <a:r>
              <a:rPr lang="en-US" altLang="zh-CN" sz="1000" i="1" dirty="0" smtClean="0">
                <a:latin typeface="Century Gothic" pitchFamily="34" charset="0"/>
              </a:rPr>
              <a:t>-Name</a:t>
            </a:r>
          </a:p>
          <a:p>
            <a:pPr marL="0" indent="0">
              <a:buNone/>
            </a:pPr>
            <a:r>
              <a:rPr lang="en-US" altLang="zh-CN" sz="1000" i="1" dirty="0">
                <a:latin typeface="Century Gothic" pitchFamily="34" charset="0"/>
              </a:rPr>
              <a:t> </a:t>
            </a:r>
            <a:r>
              <a:rPr lang="en-US" altLang="zh-CN" sz="1000" i="1" dirty="0" smtClean="0">
                <a:latin typeface="Century Gothic" pitchFamily="34" charset="0"/>
              </a:rPr>
              <a:t>               -Acceleration</a:t>
            </a:r>
          </a:p>
          <a:p>
            <a:pPr marL="0" indent="0">
              <a:buNone/>
            </a:pPr>
            <a:r>
              <a:rPr lang="en-US" altLang="zh-CN" sz="1000" i="1" dirty="0" smtClean="0">
                <a:latin typeface="Century Gothic" pitchFamily="34" charset="0"/>
              </a:rPr>
              <a:t>                -Max speed</a:t>
            </a:r>
          </a:p>
          <a:p>
            <a:pPr marL="0" indent="0">
              <a:buNone/>
            </a:pPr>
            <a:r>
              <a:rPr lang="en-US" altLang="zh-CN" sz="1000" i="1" dirty="0" smtClean="0">
                <a:latin typeface="Century Gothic" pitchFamily="34" charset="0"/>
              </a:rPr>
              <a:t>                -Turning            </a:t>
            </a:r>
            <a:endParaRPr lang="en-US" altLang="zh-CN" sz="1000" i="1" dirty="0">
              <a:latin typeface="Century Gothic" pitchFamily="34" charset="0"/>
            </a:endParaRPr>
          </a:p>
          <a:p>
            <a:endParaRPr lang="en-US" altLang="zh-CN" sz="1000" b="1" dirty="0" smtClean="0">
              <a:latin typeface="Century Gothic" pitchFamily="34" charset="0"/>
            </a:endParaRPr>
          </a:p>
          <a:p>
            <a:r>
              <a:rPr lang="en-US" altLang="zh-CN" sz="1000" b="1" dirty="0" smtClean="0">
                <a:latin typeface="Century Gothic" pitchFamily="34" charset="0"/>
              </a:rPr>
              <a:t>(2) Games</a:t>
            </a:r>
            <a:r>
              <a:rPr lang="en-US" altLang="zh-CN" sz="1000" dirty="0" smtClean="0">
                <a:latin typeface="Century Gothic" pitchFamily="34" charset="0"/>
              </a:rPr>
              <a:t> </a:t>
            </a:r>
          </a:p>
          <a:p>
            <a:r>
              <a:rPr lang="en-US" altLang="zh-CN" sz="1000" dirty="0" smtClean="0">
                <a:latin typeface="Century Gothic" pitchFamily="34" charset="0"/>
              </a:rPr>
              <a:t>Currently Looking to incorporate a boat app game</a:t>
            </a:r>
          </a:p>
          <a:p>
            <a:r>
              <a:rPr lang="en-US" altLang="zh-CN" sz="1000" dirty="0" smtClean="0">
                <a:latin typeface="Century Gothic" pitchFamily="34" charset="0"/>
              </a:rPr>
              <a:t>But in the mean time please redirect to zuru.com/games website; as long as there is an option/programming to add a </a:t>
            </a:r>
            <a:r>
              <a:rPr lang="en-US" altLang="zh-CN" sz="1000" dirty="0" err="1" smtClean="0">
                <a:latin typeface="Century Gothic" pitchFamily="34" charset="0"/>
              </a:rPr>
              <a:t>weblink</a:t>
            </a:r>
            <a:r>
              <a:rPr lang="en-US" altLang="zh-CN" sz="1000" dirty="0" smtClean="0">
                <a:latin typeface="Century Gothic" pitchFamily="34" charset="0"/>
              </a:rPr>
              <a:t> to an app for consumers to download and play</a:t>
            </a:r>
          </a:p>
          <a:p>
            <a:endParaRPr lang="en-US" altLang="zh-CN" sz="1000" dirty="0" smtClean="0">
              <a:latin typeface="Century Gothic" pitchFamily="34" charset="0"/>
            </a:endParaRPr>
          </a:p>
          <a:p>
            <a:r>
              <a:rPr lang="en-US" altLang="zh-CN" sz="1000" b="1" dirty="0" smtClean="0">
                <a:latin typeface="Century Gothic" pitchFamily="34" charset="0"/>
              </a:rPr>
              <a:t>(3) Where to buy</a:t>
            </a:r>
          </a:p>
          <a:p>
            <a:r>
              <a:rPr lang="en-US" altLang="zh-CN" sz="1000" dirty="0" smtClean="0">
                <a:latin typeface="Century Gothic" pitchFamily="34" charset="0"/>
              </a:rPr>
              <a:t>Again links back to the Zuru.com/</a:t>
            </a:r>
            <a:r>
              <a:rPr lang="en-US" altLang="zh-CN" sz="1000" dirty="0" err="1" smtClean="0">
                <a:latin typeface="Century Gothic" pitchFamily="34" charset="0"/>
              </a:rPr>
              <a:t>wheretobuy</a:t>
            </a:r>
            <a:r>
              <a:rPr lang="en-US" altLang="zh-CN" sz="1000" dirty="0" smtClean="0">
                <a:latin typeface="Century Gothic" pitchFamily="34" charset="0"/>
              </a:rPr>
              <a:t> page that contains our location</a:t>
            </a:r>
          </a:p>
          <a:p>
            <a:r>
              <a:rPr lang="en-US" altLang="zh-CN" sz="1000" dirty="0" smtClean="0">
                <a:latin typeface="Century Gothic" pitchFamily="34" charset="0"/>
              </a:rPr>
              <a:t>As per previous email instructions please make this page busier with more/separate locations  </a:t>
            </a:r>
          </a:p>
          <a:p>
            <a:endParaRPr lang="en-US" altLang="zh-CN" sz="1000" dirty="0" smtClean="0">
              <a:latin typeface="Century Gothic" pitchFamily="34" charset="0"/>
            </a:endParaRPr>
          </a:p>
          <a:p>
            <a:r>
              <a:rPr lang="en-US" altLang="zh-CN" sz="1000" b="1" dirty="0" smtClean="0">
                <a:latin typeface="Century Gothic" pitchFamily="34" charset="0"/>
              </a:rPr>
              <a:t>(4) Contact</a:t>
            </a:r>
          </a:p>
          <a:p>
            <a:r>
              <a:rPr lang="en-US" altLang="zh-CN" sz="1000" dirty="0" smtClean="0">
                <a:latin typeface="Century Gothic" pitchFamily="34" charset="0"/>
              </a:rPr>
              <a:t>Add some basic information as you click on this portal that shows email, phone number etc. (no redirect to </a:t>
            </a:r>
            <a:r>
              <a:rPr lang="en-US" altLang="zh-CN" sz="1000" dirty="0" err="1" smtClean="0">
                <a:latin typeface="Century Gothic" pitchFamily="34" charset="0"/>
              </a:rPr>
              <a:t>zuru</a:t>
            </a:r>
            <a:r>
              <a:rPr lang="en-US" altLang="zh-CN" sz="1000" dirty="0" smtClean="0">
                <a:latin typeface="Century Gothic" pitchFamily="34" charset="0"/>
              </a:rPr>
              <a:t> please)</a:t>
            </a:r>
          </a:p>
          <a:p>
            <a:pPr marL="0" indent="0">
              <a:buNone/>
            </a:pPr>
            <a:endParaRPr lang="en-US" altLang="zh-CN" sz="1000" dirty="0" smtClean="0">
              <a:latin typeface="Century Gothic" pitchFamily="34" charset="0"/>
            </a:endParaRPr>
          </a:p>
          <a:p>
            <a:r>
              <a:rPr lang="en-US" altLang="zh-CN" sz="1000" b="1" dirty="0" smtClean="0">
                <a:latin typeface="Century Gothic" pitchFamily="34" charset="0"/>
              </a:rPr>
              <a:t>(5) Videos</a:t>
            </a:r>
          </a:p>
          <a:p>
            <a:r>
              <a:rPr lang="en-US" altLang="zh-CN" sz="1000" dirty="0" smtClean="0">
                <a:latin typeface="Century Gothic" pitchFamily="34" charset="0"/>
              </a:rPr>
              <a:t>As aforementioned, need to have on the home page a video pop up option, that we can upload our commercial/TVC when it is complete (just need the web page to have this function available) – TVC is predicted to be done end of November</a:t>
            </a:r>
          </a:p>
          <a:p>
            <a:r>
              <a:rPr lang="en-US" altLang="zh-CN" sz="1000" dirty="0" smtClean="0">
                <a:latin typeface="Century Gothic" pitchFamily="34" charset="0"/>
              </a:rPr>
              <a:t>Also the video sub-page should have available 5 slots for us to add videos as they become available</a:t>
            </a:r>
          </a:p>
          <a:p>
            <a:endParaRPr lang="zh-CN" altLang="en-US" sz="1000" dirty="0">
              <a:latin typeface="Century Gothic" pitchFamily="34" charset="0"/>
            </a:endParaRPr>
          </a:p>
        </p:txBody>
      </p:sp>
    </p:spTree>
    <p:extLst>
      <p:ext uri="{BB962C8B-B14F-4D97-AF65-F5344CB8AC3E}">
        <p14:creationId xmlns:p14="http://schemas.microsoft.com/office/powerpoint/2010/main" val="42123049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Product images</a:t>
            </a:r>
            <a:endParaRPr lang="zh-CN" altLang="en-US" dirty="0"/>
          </a:p>
        </p:txBody>
      </p:sp>
      <p:sp>
        <p:nvSpPr>
          <p:cNvPr id="3" name="Content Placeholder 2"/>
          <p:cNvSpPr>
            <a:spLocks noGrp="1"/>
          </p:cNvSpPr>
          <p:nvPr>
            <p:ph idx="1"/>
          </p:nvPr>
        </p:nvSpPr>
        <p:spPr/>
        <p:txBody>
          <a:bodyPr>
            <a:normAutofit/>
          </a:bodyPr>
          <a:lstStyle/>
          <a:p>
            <a:pPr marL="0" indent="0">
              <a:buNone/>
            </a:pPr>
            <a:r>
              <a:rPr lang="en-US" altLang="zh-CN" sz="1600" dirty="0" smtClean="0">
                <a:latin typeface="Century Gothic" pitchFamily="34" charset="0"/>
              </a:rPr>
              <a:t>-Following this slide there are a range of images that contain:</a:t>
            </a:r>
          </a:p>
          <a:p>
            <a:pPr>
              <a:buAutoNum type="arabicParenBoth"/>
            </a:pPr>
            <a:r>
              <a:rPr lang="en-US" altLang="zh-CN" sz="1600" dirty="0" smtClean="0">
                <a:latin typeface="Century Gothic" pitchFamily="34" charset="0"/>
              </a:rPr>
              <a:t>Product range</a:t>
            </a:r>
          </a:p>
          <a:p>
            <a:pPr>
              <a:buAutoNum type="arabicParenBoth"/>
            </a:pPr>
            <a:r>
              <a:rPr lang="en-US" altLang="zh-CN" sz="1600" dirty="0" smtClean="0">
                <a:latin typeface="Century Gothic" pitchFamily="34" charset="0"/>
              </a:rPr>
              <a:t>Color scheme or theme</a:t>
            </a:r>
          </a:p>
          <a:p>
            <a:pPr>
              <a:buAutoNum type="arabicParenBoth"/>
            </a:pPr>
            <a:r>
              <a:rPr lang="en-US" altLang="zh-CN" sz="1600" dirty="0" smtClean="0">
                <a:latin typeface="Century Gothic" pitchFamily="34" charset="0"/>
              </a:rPr>
              <a:t>Contact information/purchase locations</a:t>
            </a:r>
          </a:p>
          <a:p>
            <a:pPr>
              <a:buAutoNum type="arabicParenBoth"/>
            </a:pPr>
            <a:r>
              <a:rPr lang="en-US" altLang="zh-CN" sz="1600" dirty="0" smtClean="0">
                <a:latin typeface="Century Gothic" pitchFamily="34" charset="0"/>
              </a:rPr>
              <a:t>Portal example</a:t>
            </a:r>
          </a:p>
          <a:p>
            <a:pPr>
              <a:buAutoNum type="arabicParenBoth"/>
            </a:pPr>
            <a:r>
              <a:rPr lang="en-US" altLang="zh-CN" sz="1600" dirty="0" smtClean="0">
                <a:latin typeface="Century Gothic" pitchFamily="34" charset="0"/>
              </a:rPr>
              <a:t>Boat image example</a:t>
            </a:r>
          </a:p>
          <a:p>
            <a:pPr>
              <a:buAutoNum type="arabicParenBoth"/>
            </a:pPr>
            <a:r>
              <a:rPr lang="en-US" altLang="zh-CN" sz="1600" dirty="0" smtClean="0">
                <a:latin typeface="Century Gothic" pitchFamily="34" charset="0"/>
              </a:rPr>
              <a:t>Product display images</a:t>
            </a:r>
          </a:p>
          <a:p>
            <a:pPr marL="0" indent="0">
              <a:buNone/>
            </a:pPr>
            <a:endParaRPr lang="en-US" altLang="zh-CN" sz="1600" dirty="0">
              <a:latin typeface="Century Gothic" pitchFamily="34" charset="0"/>
            </a:endParaRPr>
          </a:p>
          <a:p>
            <a:pPr marL="0" indent="0">
              <a:buNone/>
            </a:pPr>
            <a:endParaRPr lang="zh-CN" altLang="en-US" sz="1600" dirty="0">
              <a:latin typeface="Century Gothic" pitchFamily="34" charset="0"/>
            </a:endParaRPr>
          </a:p>
        </p:txBody>
      </p:sp>
    </p:spTree>
    <p:extLst>
      <p:ext uri="{BB962C8B-B14F-4D97-AF65-F5344CB8AC3E}">
        <p14:creationId xmlns:p14="http://schemas.microsoft.com/office/powerpoint/2010/main" val="10626519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Latest Images</a:t>
            </a:r>
            <a:endParaRPr lang="zh-CN" altLang="en-US" dirty="0"/>
          </a:p>
        </p:txBody>
      </p:sp>
      <p:pic>
        <p:nvPicPr>
          <p:cNvPr id="1027" name="Picture 3" descr="C:\Users\jamie.lebrun\Documents\Images for Micro Boat\Speedomet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20272" y="332656"/>
            <a:ext cx="1509096" cy="107503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jamie.lebrun\Documents\Images for Micro Boat\Boat ima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7" y="1835328"/>
            <a:ext cx="7056784" cy="43109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28161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C:\Users\jamie.lebrun\Documents\Images for Micro Boat\MicroBoat Logo - 150804cCOMF.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692696"/>
            <a:ext cx="8848318" cy="4725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26738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C:\Users\jamie.lebrun\Documents\Images for Micro Boat\Ocean imag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6538" y="332656"/>
            <a:ext cx="6515822" cy="6189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16322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amie.lebrun\Documents\Images for Micro Boat\Shark and boa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548680"/>
            <a:ext cx="8890602" cy="5608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80239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375</TotalTime>
  <Words>668</Words>
  <Application>Microsoft Office PowerPoint</Application>
  <PresentationFormat>On-screen Show (4:3)</PresentationFormat>
  <Paragraphs>91</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MICRO BOATS</vt:lpstr>
      <vt:lpstr>Project Overview</vt:lpstr>
      <vt:lpstr>Sketches of Website</vt:lpstr>
      <vt:lpstr>Sub-Pages </vt:lpstr>
      <vt:lpstr>Product images</vt:lpstr>
      <vt:lpstr>Latest Images</vt:lpstr>
      <vt:lpstr>PowerPoint Presentation</vt:lpstr>
      <vt:lpstr>PowerPoint Presentation</vt:lpstr>
      <vt:lpstr>PowerPoint Presentation</vt:lpstr>
      <vt:lpstr>PowerPoint Presentation</vt:lpstr>
      <vt:lpstr>6 Boats + Specifications </vt:lpstr>
      <vt:lpstr>Old boat designs </vt:lpstr>
      <vt:lpstr>PowerPoint Presentation</vt:lpstr>
      <vt:lpstr>Concluding remarks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 BOATS</dc:title>
  <dc:creator>jamie.lebrun</dc:creator>
  <cp:lastModifiedBy>jamie.lebrun</cp:lastModifiedBy>
  <cp:revision>16</cp:revision>
  <cp:lastPrinted>2015-08-17T03:26:22Z</cp:lastPrinted>
  <dcterms:created xsi:type="dcterms:W3CDTF">2015-08-17T01:54:13Z</dcterms:created>
  <dcterms:modified xsi:type="dcterms:W3CDTF">2015-08-21T01:58:16Z</dcterms:modified>
</cp:coreProperties>
</file>