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notesSlides/notesSlide1.xml" ContentType="application/vnd.openxmlformats-officedocument.presentationml.notesSlide+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9"/>
  </p:notesMasterIdLst>
  <p:sldIdLst>
    <p:sldId id="257" r:id="rId2"/>
    <p:sldId id="258" r:id="rId3"/>
    <p:sldId id="259" r:id="rId4"/>
    <p:sldId id="260" r:id="rId5"/>
    <p:sldId id="261" r:id="rId6"/>
    <p:sldId id="262" r:id="rId7"/>
    <p:sldId id="268" r:id="rId8"/>
    <p:sldId id="269" r:id="rId9"/>
    <p:sldId id="264" r:id="rId10"/>
    <p:sldId id="265" r:id="rId11"/>
    <p:sldId id="275" r:id="rId12"/>
    <p:sldId id="276" r:id="rId13"/>
    <p:sldId id="270" r:id="rId14"/>
    <p:sldId id="271" r:id="rId15"/>
    <p:sldId id="272" r:id="rId16"/>
    <p:sldId id="273" r:id="rId17"/>
    <p:sldId id="274" r:id="rId1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106" d="100"/>
          <a:sy n="106" d="100"/>
        </p:scale>
        <p:origin x="-1616" y="-11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interSettings" Target="printerSettings/printerSettings1.bin"/><Relationship Id="rId21" Type="http://schemas.openxmlformats.org/officeDocument/2006/relationships/presProps" Target="presProps.xml"/><Relationship Id="rId22" Type="http://schemas.openxmlformats.org/officeDocument/2006/relationships/viewProps" Target="viewProps.xml"/><Relationship Id="rId23" Type="http://schemas.openxmlformats.org/officeDocument/2006/relationships/theme" Target="theme/theme1.xml"/><Relationship Id="rId24"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notesMaster" Target="notesMasters/notesMaster1.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D358F698-AB06-2F45-92AB-CCE44B182E41}" type="doc">
      <dgm:prSet loTypeId="urn:microsoft.com/office/officeart/2005/8/layout/target3" loCatId="" qsTypeId="urn:microsoft.com/office/officeart/2005/8/quickstyle/3D3" qsCatId="3D" csTypeId="urn:microsoft.com/office/officeart/2005/8/colors/accent1_2" csCatId="accent1" phldr="1"/>
      <dgm:spPr/>
      <dgm:t>
        <a:bodyPr/>
        <a:lstStyle/>
        <a:p>
          <a:endParaRPr lang="en-GB"/>
        </a:p>
      </dgm:t>
    </dgm:pt>
    <dgm:pt modelId="{3E3A64B5-C1BE-0C49-89F7-34434C0CD5FE}">
      <dgm:prSet phldrT="[Text]"/>
      <dgm:spPr/>
      <dgm:t>
        <a:bodyPr/>
        <a:lstStyle/>
        <a:p>
          <a:r>
            <a:rPr lang="en-GB" dirty="0" smtClean="0"/>
            <a:t>Customer Channel Management</a:t>
          </a:r>
          <a:endParaRPr lang="en-GB" dirty="0"/>
        </a:p>
      </dgm:t>
    </dgm:pt>
    <dgm:pt modelId="{E1462E6A-69F5-F34D-89C0-28C1A2D8EED6}" type="parTrans" cxnId="{C9E83CEE-184B-4F46-A361-417CD1E14483}">
      <dgm:prSet/>
      <dgm:spPr/>
      <dgm:t>
        <a:bodyPr/>
        <a:lstStyle/>
        <a:p>
          <a:endParaRPr lang="en-GB"/>
        </a:p>
      </dgm:t>
    </dgm:pt>
    <dgm:pt modelId="{342C1F4E-ACFB-B048-8D33-13BFFAA59F69}" type="sibTrans" cxnId="{C9E83CEE-184B-4F46-A361-417CD1E14483}">
      <dgm:prSet/>
      <dgm:spPr/>
      <dgm:t>
        <a:bodyPr/>
        <a:lstStyle/>
        <a:p>
          <a:endParaRPr lang="en-GB"/>
        </a:p>
      </dgm:t>
    </dgm:pt>
    <dgm:pt modelId="{BEDB0E5D-322F-6547-9BE0-BE6F88227D3A}">
      <dgm:prSet phldrT="[Text]"/>
      <dgm:spPr/>
      <dgm:t>
        <a:bodyPr/>
        <a:lstStyle/>
        <a:p>
          <a:r>
            <a:rPr lang="en-GB" dirty="0" smtClean="0"/>
            <a:t>Self Service (Web, Mobile, Phone, Social Media)</a:t>
          </a:r>
          <a:endParaRPr lang="en-GB" dirty="0"/>
        </a:p>
      </dgm:t>
    </dgm:pt>
    <dgm:pt modelId="{361E4157-9743-D841-90CC-D09418824197}" type="parTrans" cxnId="{0D435F84-0E31-8741-804F-6E57551CE201}">
      <dgm:prSet/>
      <dgm:spPr/>
      <dgm:t>
        <a:bodyPr/>
        <a:lstStyle/>
        <a:p>
          <a:endParaRPr lang="en-GB"/>
        </a:p>
      </dgm:t>
    </dgm:pt>
    <dgm:pt modelId="{E920197B-BD4A-EC46-B5CD-FADD41D15ADB}" type="sibTrans" cxnId="{0D435F84-0E31-8741-804F-6E57551CE201}">
      <dgm:prSet/>
      <dgm:spPr/>
      <dgm:t>
        <a:bodyPr/>
        <a:lstStyle/>
        <a:p>
          <a:endParaRPr lang="en-GB"/>
        </a:p>
      </dgm:t>
    </dgm:pt>
    <dgm:pt modelId="{74C473F3-90E0-144F-BDD2-24248A9F1FB0}">
      <dgm:prSet phldrT="[Text]"/>
      <dgm:spPr/>
      <dgm:t>
        <a:bodyPr/>
        <a:lstStyle/>
        <a:p>
          <a:r>
            <a:rPr lang="en-GB" dirty="0" smtClean="0"/>
            <a:t>Performance Analytics</a:t>
          </a:r>
          <a:endParaRPr lang="en-GB" dirty="0"/>
        </a:p>
      </dgm:t>
    </dgm:pt>
    <dgm:pt modelId="{0D0433B6-1C9A-FC41-A74F-AF9867CD12A1}" type="parTrans" cxnId="{77B67D1E-671A-4047-905C-99AC4F00F112}">
      <dgm:prSet/>
      <dgm:spPr/>
      <dgm:t>
        <a:bodyPr/>
        <a:lstStyle/>
        <a:p>
          <a:endParaRPr lang="en-GB"/>
        </a:p>
      </dgm:t>
    </dgm:pt>
    <dgm:pt modelId="{D292EEE1-A2D1-0741-B5D1-CF6A08EF1EBE}" type="sibTrans" cxnId="{77B67D1E-671A-4047-905C-99AC4F00F112}">
      <dgm:prSet/>
      <dgm:spPr/>
      <dgm:t>
        <a:bodyPr/>
        <a:lstStyle/>
        <a:p>
          <a:endParaRPr lang="en-GB"/>
        </a:p>
      </dgm:t>
    </dgm:pt>
    <dgm:pt modelId="{EF85F6CD-8EFC-1247-B0DA-AFF8125B1361}">
      <dgm:prSet phldrT="[Text]"/>
      <dgm:spPr/>
      <dgm:t>
        <a:bodyPr/>
        <a:lstStyle/>
        <a:p>
          <a:r>
            <a:rPr lang="en-GB" dirty="0" smtClean="0"/>
            <a:t>COOLHARBOUR Services</a:t>
          </a:r>
          <a:endParaRPr lang="en-GB" dirty="0"/>
        </a:p>
      </dgm:t>
    </dgm:pt>
    <dgm:pt modelId="{1AA2E40E-E543-2348-8E74-56460432107E}" type="parTrans" cxnId="{51724F8F-5475-C741-8FD7-2A2A010D7393}">
      <dgm:prSet/>
      <dgm:spPr/>
      <dgm:t>
        <a:bodyPr/>
        <a:lstStyle/>
        <a:p>
          <a:endParaRPr lang="en-GB"/>
        </a:p>
      </dgm:t>
    </dgm:pt>
    <dgm:pt modelId="{25465573-FCE2-5042-9310-BF98F361C5CE}" type="sibTrans" cxnId="{51724F8F-5475-C741-8FD7-2A2A010D7393}">
      <dgm:prSet/>
      <dgm:spPr/>
      <dgm:t>
        <a:bodyPr/>
        <a:lstStyle/>
        <a:p>
          <a:endParaRPr lang="en-GB"/>
        </a:p>
      </dgm:t>
    </dgm:pt>
    <dgm:pt modelId="{474A0318-5903-3B41-810D-D23D77911B7B}">
      <dgm:prSet phldrT="[Text]"/>
      <dgm:spPr/>
      <dgm:t>
        <a:bodyPr/>
        <a:lstStyle/>
        <a:p>
          <a:r>
            <a:rPr lang="en-GB" dirty="0" smtClean="0"/>
            <a:t>Channel Strategy</a:t>
          </a:r>
          <a:endParaRPr lang="en-GB" dirty="0"/>
        </a:p>
      </dgm:t>
    </dgm:pt>
    <dgm:pt modelId="{E2543309-F08C-7845-BA10-1DD3168DDC0E}" type="parTrans" cxnId="{CCBDF841-2431-F64B-8686-636E4EE09A72}">
      <dgm:prSet/>
      <dgm:spPr/>
      <dgm:t>
        <a:bodyPr/>
        <a:lstStyle/>
        <a:p>
          <a:endParaRPr lang="en-GB"/>
        </a:p>
      </dgm:t>
    </dgm:pt>
    <dgm:pt modelId="{A79C1E30-B16D-914D-BEBE-EF847FE6F0B2}" type="sibTrans" cxnId="{CCBDF841-2431-F64B-8686-636E4EE09A72}">
      <dgm:prSet/>
      <dgm:spPr/>
      <dgm:t>
        <a:bodyPr/>
        <a:lstStyle/>
        <a:p>
          <a:endParaRPr lang="en-GB"/>
        </a:p>
      </dgm:t>
    </dgm:pt>
    <dgm:pt modelId="{3B9EF0BB-2BB7-5449-9E1B-81F4CCE79B5C}">
      <dgm:prSet phldrT="[Text]"/>
      <dgm:spPr/>
      <dgm:t>
        <a:bodyPr/>
        <a:lstStyle/>
        <a:p>
          <a:r>
            <a:rPr lang="en-GB" dirty="0" smtClean="0"/>
            <a:t>Operational Consulting &amp; Change Management</a:t>
          </a:r>
          <a:endParaRPr lang="en-GB" dirty="0"/>
        </a:p>
      </dgm:t>
    </dgm:pt>
    <dgm:pt modelId="{5EAF8236-C7F8-3346-B30C-D388D31B2126}" type="parTrans" cxnId="{13B5DC14-46AF-4A43-960C-A61FAE7AD7BE}">
      <dgm:prSet/>
      <dgm:spPr/>
      <dgm:t>
        <a:bodyPr/>
        <a:lstStyle/>
        <a:p>
          <a:endParaRPr lang="en-GB"/>
        </a:p>
      </dgm:t>
    </dgm:pt>
    <dgm:pt modelId="{F3E542BE-C289-6F45-9AB7-7A32895DF9B3}" type="sibTrans" cxnId="{13B5DC14-46AF-4A43-960C-A61FAE7AD7BE}">
      <dgm:prSet/>
      <dgm:spPr/>
      <dgm:t>
        <a:bodyPr/>
        <a:lstStyle/>
        <a:p>
          <a:endParaRPr lang="en-GB"/>
        </a:p>
      </dgm:t>
    </dgm:pt>
    <dgm:pt modelId="{6441F874-90EA-3647-AE07-C49E6FA50F5C}">
      <dgm:prSet phldrT="[Text]"/>
      <dgm:spPr/>
      <dgm:t>
        <a:bodyPr/>
        <a:lstStyle/>
        <a:p>
          <a:r>
            <a:rPr lang="en-GB" dirty="0" smtClean="0"/>
            <a:t>Hosting</a:t>
          </a:r>
          <a:endParaRPr lang="en-GB" dirty="0"/>
        </a:p>
      </dgm:t>
    </dgm:pt>
    <dgm:pt modelId="{38EEB3A3-27C8-DA40-811D-99FD48935C43}" type="parTrans" cxnId="{B331A2FC-0415-2A49-B20C-7E0D88A2301F}">
      <dgm:prSet/>
      <dgm:spPr/>
      <dgm:t>
        <a:bodyPr/>
        <a:lstStyle/>
        <a:p>
          <a:endParaRPr lang="en-GB"/>
        </a:p>
      </dgm:t>
    </dgm:pt>
    <dgm:pt modelId="{C250711A-8A87-F644-843D-1AA262955AFC}" type="sibTrans" cxnId="{B331A2FC-0415-2A49-B20C-7E0D88A2301F}">
      <dgm:prSet/>
      <dgm:spPr/>
      <dgm:t>
        <a:bodyPr/>
        <a:lstStyle/>
        <a:p>
          <a:endParaRPr lang="en-GB"/>
        </a:p>
      </dgm:t>
    </dgm:pt>
    <dgm:pt modelId="{FB7AA1FD-5498-DD4B-AEC2-DBC4443CD377}">
      <dgm:prSet phldrT="[Text]"/>
      <dgm:spPr/>
      <dgm:t>
        <a:bodyPr/>
        <a:lstStyle/>
        <a:p>
          <a:r>
            <a:rPr lang="en-GB" dirty="0" smtClean="0"/>
            <a:t>Cloud</a:t>
          </a:r>
          <a:endParaRPr lang="en-GB" dirty="0"/>
        </a:p>
      </dgm:t>
    </dgm:pt>
    <dgm:pt modelId="{4A22EE55-F8EC-1444-96FE-7395A052BC50}" type="parTrans" cxnId="{7247FB43-A009-2645-AB58-D389D0B3A1C8}">
      <dgm:prSet/>
      <dgm:spPr/>
      <dgm:t>
        <a:bodyPr/>
        <a:lstStyle/>
        <a:p>
          <a:endParaRPr lang="en-GB"/>
        </a:p>
      </dgm:t>
    </dgm:pt>
    <dgm:pt modelId="{A0D17524-C227-EC4B-B511-EF4D37A7A9AD}" type="sibTrans" cxnId="{7247FB43-A009-2645-AB58-D389D0B3A1C8}">
      <dgm:prSet/>
      <dgm:spPr/>
      <dgm:t>
        <a:bodyPr/>
        <a:lstStyle/>
        <a:p>
          <a:endParaRPr lang="en-GB"/>
        </a:p>
      </dgm:t>
    </dgm:pt>
    <dgm:pt modelId="{6592EAE0-BAE2-604D-81C6-0A9CA44417CA}">
      <dgm:prSet phldrT="[Text]"/>
      <dgm:spPr/>
      <dgm:t>
        <a:bodyPr/>
        <a:lstStyle/>
        <a:p>
          <a:r>
            <a:rPr lang="en-GB" dirty="0" smtClean="0"/>
            <a:t>On-Premise</a:t>
          </a:r>
          <a:endParaRPr lang="en-GB" dirty="0"/>
        </a:p>
      </dgm:t>
    </dgm:pt>
    <dgm:pt modelId="{DD9E5AC3-1E71-8E4A-BA77-3A5422C6C05D}" type="parTrans" cxnId="{26B82D6E-15B0-4D44-AAA3-4BFF7B03268B}">
      <dgm:prSet/>
      <dgm:spPr/>
      <dgm:t>
        <a:bodyPr/>
        <a:lstStyle/>
        <a:p>
          <a:endParaRPr lang="en-GB"/>
        </a:p>
      </dgm:t>
    </dgm:pt>
    <dgm:pt modelId="{54C21152-4B9F-DF40-B3F7-022A3164EB90}" type="sibTrans" cxnId="{26B82D6E-15B0-4D44-AAA3-4BFF7B03268B}">
      <dgm:prSet/>
      <dgm:spPr/>
      <dgm:t>
        <a:bodyPr/>
        <a:lstStyle/>
        <a:p>
          <a:endParaRPr lang="en-GB"/>
        </a:p>
      </dgm:t>
    </dgm:pt>
    <dgm:pt modelId="{F1289BA5-E7EA-F348-B78B-D9519471485B}">
      <dgm:prSet phldrT="[Text]"/>
      <dgm:spPr/>
      <dgm:t>
        <a:bodyPr/>
        <a:lstStyle/>
        <a:p>
          <a:r>
            <a:rPr lang="en-GB" dirty="0" smtClean="0"/>
            <a:t>Outbound Contact</a:t>
          </a:r>
          <a:endParaRPr lang="en-GB" dirty="0"/>
        </a:p>
      </dgm:t>
    </dgm:pt>
    <dgm:pt modelId="{EB40E614-8615-014E-85BC-99BFF5D70856}" type="parTrans" cxnId="{D305E9B1-615E-5541-9A76-493A9326CFD5}">
      <dgm:prSet/>
      <dgm:spPr/>
      <dgm:t>
        <a:bodyPr/>
        <a:lstStyle/>
        <a:p>
          <a:endParaRPr lang="en-GB"/>
        </a:p>
      </dgm:t>
    </dgm:pt>
    <dgm:pt modelId="{77055685-FD1F-A54C-B77B-29DB2B6A47D9}" type="sibTrans" cxnId="{D305E9B1-615E-5541-9A76-493A9326CFD5}">
      <dgm:prSet/>
      <dgm:spPr/>
      <dgm:t>
        <a:bodyPr/>
        <a:lstStyle/>
        <a:p>
          <a:endParaRPr lang="en-GB"/>
        </a:p>
      </dgm:t>
    </dgm:pt>
    <dgm:pt modelId="{108148AC-87AF-5F4D-B43F-12B4A653A76C}">
      <dgm:prSet phldrT="[Text]"/>
      <dgm:spPr/>
      <dgm:t>
        <a:bodyPr/>
        <a:lstStyle/>
        <a:p>
          <a:r>
            <a:rPr lang="en-GB" dirty="0" smtClean="0"/>
            <a:t>Multi Channel &amp; Unified Communications</a:t>
          </a:r>
          <a:endParaRPr lang="en-GB" dirty="0"/>
        </a:p>
      </dgm:t>
    </dgm:pt>
    <dgm:pt modelId="{8C9BAED8-2D8D-8943-9812-19D2878F0489}" type="parTrans" cxnId="{1A019ED0-7EF3-3D4F-A9D3-33C1BCF76E18}">
      <dgm:prSet/>
      <dgm:spPr/>
      <dgm:t>
        <a:bodyPr/>
        <a:lstStyle/>
        <a:p>
          <a:endParaRPr lang="en-GB"/>
        </a:p>
      </dgm:t>
    </dgm:pt>
    <dgm:pt modelId="{18E0CAA4-FA62-8E48-A94B-ECE637DF67D3}" type="sibTrans" cxnId="{1A019ED0-7EF3-3D4F-A9D3-33C1BCF76E18}">
      <dgm:prSet/>
      <dgm:spPr/>
      <dgm:t>
        <a:bodyPr/>
        <a:lstStyle/>
        <a:p>
          <a:endParaRPr lang="en-GB"/>
        </a:p>
      </dgm:t>
    </dgm:pt>
    <dgm:pt modelId="{7EDDA171-BAF6-4247-8EE8-DDBE2C99B040}">
      <dgm:prSet phldrT="[Text]"/>
      <dgm:spPr/>
      <dgm:t>
        <a:bodyPr/>
        <a:lstStyle/>
        <a:p>
          <a:r>
            <a:rPr lang="en-GB" dirty="0" smtClean="0"/>
            <a:t>Operational and Channel Health Check</a:t>
          </a:r>
          <a:endParaRPr lang="en-GB" dirty="0"/>
        </a:p>
      </dgm:t>
    </dgm:pt>
    <dgm:pt modelId="{6B6C1240-E710-7C4B-B759-641E34E53730}" type="parTrans" cxnId="{C1766CDB-1F75-F84B-8C8B-303F2D07B283}">
      <dgm:prSet/>
      <dgm:spPr/>
      <dgm:t>
        <a:bodyPr/>
        <a:lstStyle/>
        <a:p>
          <a:endParaRPr lang="en-GB"/>
        </a:p>
      </dgm:t>
    </dgm:pt>
    <dgm:pt modelId="{359E680E-F30F-7447-8865-07B7D88F89DC}" type="sibTrans" cxnId="{C1766CDB-1F75-F84B-8C8B-303F2D07B283}">
      <dgm:prSet/>
      <dgm:spPr/>
      <dgm:t>
        <a:bodyPr/>
        <a:lstStyle/>
        <a:p>
          <a:endParaRPr lang="en-GB"/>
        </a:p>
      </dgm:t>
    </dgm:pt>
    <dgm:pt modelId="{DDF0876A-B467-D44F-9C54-4ABC09A47171}">
      <dgm:prSet phldrT="[Text]"/>
      <dgm:spPr/>
      <dgm:t>
        <a:bodyPr/>
        <a:lstStyle/>
        <a:p>
          <a:r>
            <a:rPr lang="en-GB" dirty="0" smtClean="0"/>
            <a:t>Digital Gap Analysis</a:t>
          </a:r>
          <a:endParaRPr lang="en-GB" dirty="0"/>
        </a:p>
      </dgm:t>
    </dgm:pt>
    <dgm:pt modelId="{2253056C-0B59-8E4C-A45D-EFC252B35AEA}" type="parTrans" cxnId="{C73D14A3-0BC5-FE4F-8652-959B2DA832F6}">
      <dgm:prSet/>
      <dgm:spPr/>
      <dgm:t>
        <a:bodyPr/>
        <a:lstStyle/>
        <a:p>
          <a:endParaRPr lang="en-GB"/>
        </a:p>
      </dgm:t>
    </dgm:pt>
    <dgm:pt modelId="{80B643B9-8BF1-A840-9C15-0E706404AC0B}" type="sibTrans" cxnId="{C73D14A3-0BC5-FE4F-8652-959B2DA832F6}">
      <dgm:prSet/>
      <dgm:spPr/>
      <dgm:t>
        <a:bodyPr/>
        <a:lstStyle/>
        <a:p>
          <a:endParaRPr lang="en-GB"/>
        </a:p>
      </dgm:t>
    </dgm:pt>
    <dgm:pt modelId="{01602FD7-14A3-C848-A6C1-4E41E66275AD}">
      <dgm:prSet phldrT="[Text]"/>
      <dgm:spPr/>
      <dgm:t>
        <a:bodyPr/>
        <a:lstStyle/>
        <a:p>
          <a:r>
            <a:rPr lang="en-GB" dirty="0" smtClean="0"/>
            <a:t>Business Case</a:t>
          </a:r>
          <a:endParaRPr lang="en-GB" dirty="0"/>
        </a:p>
      </dgm:t>
    </dgm:pt>
    <dgm:pt modelId="{EA7A7C61-AC20-EE4D-B7BE-4742FF02AAE2}" type="parTrans" cxnId="{6C786E0A-E93E-9544-9E7D-C06A79558BB1}">
      <dgm:prSet/>
      <dgm:spPr/>
      <dgm:t>
        <a:bodyPr/>
        <a:lstStyle/>
        <a:p>
          <a:endParaRPr lang="en-GB"/>
        </a:p>
      </dgm:t>
    </dgm:pt>
    <dgm:pt modelId="{D0A855FE-5E34-E74A-B2B5-2377E6C8C5AD}" type="sibTrans" cxnId="{6C786E0A-E93E-9544-9E7D-C06A79558BB1}">
      <dgm:prSet/>
      <dgm:spPr/>
      <dgm:t>
        <a:bodyPr/>
        <a:lstStyle/>
        <a:p>
          <a:endParaRPr lang="en-GB"/>
        </a:p>
      </dgm:t>
    </dgm:pt>
    <dgm:pt modelId="{82DE0F8F-095E-7F4C-B107-BDE786301D46}">
      <dgm:prSet phldrT="[Text]"/>
      <dgm:spPr/>
      <dgm:t>
        <a:bodyPr/>
        <a:lstStyle/>
        <a:p>
          <a:r>
            <a:rPr lang="en-GB" dirty="0" smtClean="0"/>
            <a:t>Omni Channel Solution Design &amp; Build</a:t>
          </a:r>
          <a:endParaRPr lang="en-GB" dirty="0"/>
        </a:p>
      </dgm:t>
    </dgm:pt>
    <dgm:pt modelId="{A6218BFB-825D-CC46-872F-DC682DDBD2BA}" type="parTrans" cxnId="{636E3C05-FEBF-2A4F-8E69-A3AFE5933487}">
      <dgm:prSet/>
      <dgm:spPr/>
      <dgm:t>
        <a:bodyPr/>
        <a:lstStyle/>
        <a:p>
          <a:endParaRPr lang="en-GB"/>
        </a:p>
      </dgm:t>
    </dgm:pt>
    <dgm:pt modelId="{E3D67346-E786-4A4B-ABC0-0ADC474EF92F}" type="sibTrans" cxnId="{636E3C05-FEBF-2A4F-8E69-A3AFE5933487}">
      <dgm:prSet/>
      <dgm:spPr/>
      <dgm:t>
        <a:bodyPr/>
        <a:lstStyle/>
        <a:p>
          <a:endParaRPr lang="en-GB"/>
        </a:p>
      </dgm:t>
    </dgm:pt>
    <dgm:pt modelId="{2169526D-8E65-324B-9FC2-F5A4128366DC}">
      <dgm:prSet phldrT="[Text]"/>
      <dgm:spPr/>
      <dgm:t>
        <a:bodyPr/>
        <a:lstStyle/>
        <a:p>
          <a:r>
            <a:rPr lang="en-GB" dirty="0" smtClean="0"/>
            <a:t>Managed Service</a:t>
          </a:r>
          <a:endParaRPr lang="en-GB" dirty="0"/>
        </a:p>
      </dgm:t>
    </dgm:pt>
    <dgm:pt modelId="{72DD1A44-CE83-7E4D-8FBB-C3C2A6A337CF}" type="parTrans" cxnId="{7B00F4BB-3066-2749-A601-F458CFE81E27}">
      <dgm:prSet/>
      <dgm:spPr/>
      <dgm:t>
        <a:bodyPr/>
        <a:lstStyle/>
        <a:p>
          <a:endParaRPr lang="en-GB"/>
        </a:p>
      </dgm:t>
    </dgm:pt>
    <dgm:pt modelId="{859767F3-E712-9C45-9FF8-7334D75EAB0B}" type="sibTrans" cxnId="{7B00F4BB-3066-2749-A601-F458CFE81E27}">
      <dgm:prSet/>
      <dgm:spPr/>
      <dgm:t>
        <a:bodyPr/>
        <a:lstStyle/>
        <a:p>
          <a:endParaRPr lang="en-GB"/>
        </a:p>
      </dgm:t>
    </dgm:pt>
    <dgm:pt modelId="{91DC0074-9C4C-B44E-B009-4A8D54AEBA6E}">
      <dgm:prSet phldrT="[Text]"/>
      <dgm:spPr/>
      <dgm:t>
        <a:bodyPr/>
        <a:lstStyle/>
        <a:p>
          <a:r>
            <a:rPr lang="en-GB" dirty="0" smtClean="0"/>
            <a:t>Hosting</a:t>
          </a:r>
          <a:endParaRPr lang="en-GB" dirty="0"/>
        </a:p>
      </dgm:t>
    </dgm:pt>
    <dgm:pt modelId="{B39966D5-674D-8747-B91E-DE692A110148}" type="parTrans" cxnId="{6F01CFD2-404B-404C-A0A4-A3F34735ADDD}">
      <dgm:prSet/>
      <dgm:spPr/>
      <dgm:t>
        <a:bodyPr/>
        <a:lstStyle/>
        <a:p>
          <a:endParaRPr lang="en-GB"/>
        </a:p>
      </dgm:t>
    </dgm:pt>
    <dgm:pt modelId="{C57CB9BC-9F18-CE41-85FF-6A98BFEF5D91}" type="sibTrans" cxnId="{6F01CFD2-404B-404C-A0A4-A3F34735ADDD}">
      <dgm:prSet/>
      <dgm:spPr/>
      <dgm:t>
        <a:bodyPr/>
        <a:lstStyle/>
        <a:p>
          <a:endParaRPr lang="en-GB"/>
        </a:p>
      </dgm:t>
    </dgm:pt>
    <dgm:pt modelId="{1765BD4D-91BB-B84D-850E-368C5436A087}">
      <dgm:prSet phldrT="[Text]"/>
      <dgm:spPr/>
      <dgm:t>
        <a:bodyPr/>
        <a:lstStyle/>
        <a:p>
          <a:r>
            <a:rPr lang="en-GB" dirty="0" smtClean="0"/>
            <a:t>Workforce Optimisation</a:t>
          </a:r>
          <a:endParaRPr lang="en-GB" dirty="0"/>
        </a:p>
      </dgm:t>
    </dgm:pt>
    <dgm:pt modelId="{59EAD148-3BFD-0241-A652-09E0B6A4038B}" type="parTrans" cxnId="{7D46E555-8902-9A4E-94DC-932DC0A5DA07}">
      <dgm:prSet/>
      <dgm:spPr/>
      <dgm:t>
        <a:bodyPr/>
        <a:lstStyle/>
        <a:p>
          <a:endParaRPr lang="en-GB"/>
        </a:p>
      </dgm:t>
    </dgm:pt>
    <dgm:pt modelId="{F0E01CC2-FC96-A942-8873-70C0A37E6883}" type="sibTrans" cxnId="{7D46E555-8902-9A4E-94DC-932DC0A5DA07}">
      <dgm:prSet/>
      <dgm:spPr/>
      <dgm:t>
        <a:bodyPr/>
        <a:lstStyle/>
        <a:p>
          <a:endParaRPr lang="en-GB"/>
        </a:p>
      </dgm:t>
    </dgm:pt>
    <dgm:pt modelId="{162D3D68-E907-C54B-8865-413ABFBE4227}" type="pres">
      <dgm:prSet presAssocID="{D358F698-AB06-2F45-92AB-CCE44B182E41}" presName="Name0" presStyleCnt="0">
        <dgm:presLayoutVars>
          <dgm:chMax val="7"/>
          <dgm:dir/>
          <dgm:animLvl val="lvl"/>
          <dgm:resizeHandles val="exact"/>
        </dgm:presLayoutVars>
      </dgm:prSet>
      <dgm:spPr/>
      <dgm:t>
        <a:bodyPr/>
        <a:lstStyle/>
        <a:p>
          <a:endParaRPr lang="en-GB"/>
        </a:p>
      </dgm:t>
    </dgm:pt>
    <dgm:pt modelId="{CFE22EEF-96B6-1E40-B332-048FBB65D3CE}" type="pres">
      <dgm:prSet presAssocID="{3E3A64B5-C1BE-0C49-89F7-34434C0CD5FE}" presName="circle1" presStyleLbl="node1" presStyleIdx="0" presStyleCnt="3"/>
      <dgm:spPr/>
    </dgm:pt>
    <dgm:pt modelId="{34CA3574-4C8F-204A-B672-2456405439B5}" type="pres">
      <dgm:prSet presAssocID="{3E3A64B5-C1BE-0C49-89F7-34434C0CD5FE}" presName="space" presStyleCnt="0"/>
      <dgm:spPr/>
    </dgm:pt>
    <dgm:pt modelId="{ECCF8FE4-BAEB-A24B-9B1C-E54C95FD48DD}" type="pres">
      <dgm:prSet presAssocID="{3E3A64B5-C1BE-0C49-89F7-34434C0CD5FE}" presName="rect1" presStyleLbl="alignAcc1" presStyleIdx="0" presStyleCnt="3"/>
      <dgm:spPr/>
      <dgm:t>
        <a:bodyPr/>
        <a:lstStyle/>
        <a:p>
          <a:endParaRPr lang="en-GB"/>
        </a:p>
      </dgm:t>
    </dgm:pt>
    <dgm:pt modelId="{50CE6809-F243-A449-9824-A7BFDCF9A14E}" type="pres">
      <dgm:prSet presAssocID="{EF85F6CD-8EFC-1247-B0DA-AFF8125B1361}" presName="vertSpace2" presStyleLbl="node1" presStyleIdx="0" presStyleCnt="3"/>
      <dgm:spPr/>
    </dgm:pt>
    <dgm:pt modelId="{052DAA2C-AB3D-CE4B-8364-0A0FB1152818}" type="pres">
      <dgm:prSet presAssocID="{EF85F6CD-8EFC-1247-B0DA-AFF8125B1361}" presName="circle2" presStyleLbl="node1" presStyleIdx="1" presStyleCnt="3"/>
      <dgm:spPr/>
    </dgm:pt>
    <dgm:pt modelId="{8EF659A7-5D2D-944B-89BC-067D361654EF}" type="pres">
      <dgm:prSet presAssocID="{EF85F6CD-8EFC-1247-B0DA-AFF8125B1361}" presName="rect2" presStyleLbl="alignAcc1" presStyleIdx="1" presStyleCnt="3"/>
      <dgm:spPr/>
      <dgm:t>
        <a:bodyPr/>
        <a:lstStyle/>
        <a:p>
          <a:endParaRPr lang="en-GB"/>
        </a:p>
      </dgm:t>
    </dgm:pt>
    <dgm:pt modelId="{3E7002BE-281B-B647-8912-0A17199968CD}" type="pres">
      <dgm:prSet presAssocID="{6441F874-90EA-3647-AE07-C49E6FA50F5C}" presName="vertSpace3" presStyleLbl="node1" presStyleIdx="1" presStyleCnt="3"/>
      <dgm:spPr/>
    </dgm:pt>
    <dgm:pt modelId="{C8D453FB-F38B-FD4D-A1BF-7D729B6247A7}" type="pres">
      <dgm:prSet presAssocID="{6441F874-90EA-3647-AE07-C49E6FA50F5C}" presName="circle3" presStyleLbl="node1" presStyleIdx="2" presStyleCnt="3"/>
      <dgm:spPr/>
    </dgm:pt>
    <dgm:pt modelId="{022B6635-85FC-AD45-A3C0-FD7B30D5C921}" type="pres">
      <dgm:prSet presAssocID="{6441F874-90EA-3647-AE07-C49E6FA50F5C}" presName="rect3" presStyleLbl="alignAcc1" presStyleIdx="2" presStyleCnt="3"/>
      <dgm:spPr/>
      <dgm:t>
        <a:bodyPr/>
        <a:lstStyle/>
        <a:p>
          <a:endParaRPr lang="en-GB"/>
        </a:p>
      </dgm:t>
    </dgm:pt>
    <dgm:pt modelId="{D2684ECA-CBBE-E941-971F-74D72CCD0143}" type="pres">
      <dgm:prSet presAssocID="{3E3A64B5-C1BE-0C49-89F7-34434C0CD5FE}" presName="rect1ParTx" presStyleLbl="alignAcc1" presStyleIdx="2" presStyleCnt="3">
        <dgm:presLayoutVars>
          <dgm:chMax val="1"/>
          <dgm:bulletEnabled val="1"/>
        </dgm:presLayoutVars>
      </dgm:prSet>
      <dgm:spPr/>
      <dgm:t>
        <a:bodyPr/>
        <a:lstStyle/>
        <a:p>
          <a:endParaRPr lang="en-GB"/>
        </a:p>
      </dgm:t>
    </dgm:pt>
    <dgm:pt modelId="{40682D6A-C9BB-4946-8928-C26146BCC3AD}" type="pres">
      <dgm:prSet presAssocID="{3E3A64B5-C1BE-0C49-89F7-34434C0CD5FE}" presName="rect1ChTx" presStyleLbl="alignAcc1" presStyleIdx="2" presStyleCnt="3">
        <dgm:presLayoutVars>
          <dgm:bulletEnabled val="1"/>
        </dgm:presLayoutVars>
      </dgm:prSet>
      <dgm:spPr/>
      <dgm:t>
        <a:bodyPr/>
        <a:lstStyle/>
        <a:p>
          <a:endParaRPr lang="en-GB"/>
        </a:p>
      </dgm:t>
    </dgm:pt>
    <dgm:pt modelId="{D27A33C9-98D2-A145-A4CC-B04E605621E6}" type="pres">
      <dgm:prSet presAssocID="{EF85F6CD-8EFC-1247-B0DA-AFF8125B1361}" presName="rect2ParTx" presStyleLbl="alignAcc1" presStyleIdx="2" presStyleCnt="3">
        <dgm:presLayoutVars>
          <dgm:chMax val="1"/>
          <dgm:bulletEnabled val="1"/>
        </dgm:presLayoutVars>
      </dgm:prSet>
      <dgm:spPr/>
      <dgm:t>
        <a:bodyPr/>
        <a:lstStyle/>
        <a:p>
          <a:endParaRPr lang="en-GB"/>
        </a:p>
      </dgm:t>
    </dgm:pt>
    <dgm:pt modelId="{5BBDC9BE-011A-6949-BF83-826D544626EA}" type="pres">
      <dgm:prSet presAssocID="{EF85F6CD-8EFC-1247-B0DA-AFF8125B1361}" presName="rect2ChTx" presStyleLbl="alignAcc1" presStyleIdx="2" presStyleCnt="3">
        <dgm:presLayoutVars>
          <dgm:bulletEnabled val="1"/>
        </dgm:presLayoutVars>
      </dgm:prSet>
      <dgm:spPr/>
      <dgm:t>
        <a:bodyPr/>
        <a:lstStyle/>
        <a:p>
          <a:endParaRPr lang="en-GB"/>
        </a:p>
      </dgm:t>
    </dgm:pt>
    <dgm:pt modelId="{1ACBAD9E-BE6B-E346-BE87-383845D25581}" type="pres">
      <dgm:prSet presAssocID="{6441F874-90EA-3647-AE07-C49E6FA50F5C}" presName="rect3ParTx" presStyleLbl="alignAcc1" presStyleIdx="2" presStyleCnt="3">
        <dgm:presLayoutVars>
          <dgm:chMax val="1"/>
          <dgm:bulletEnabled val="1"/>
        </dgm:presLayoutVars>
      </dgm:prSet>
      <dgm:spPr/>
      <dgm:t>
        <a:bodyPr/>
        <a:lstStyle/>
        <a:p>
          <a:endParaRPr lang="en-GB"/>
        </a:p>
      </dgm:t>
    </dgm:pt>
    <dgm:pt modelId="{59A5B880-84BD-EE4E-810B-D367D6126837}" type="pres">
      <dgm:prSet presAssocID="{6441F874-90EA-3647-AE07-C49E6FA50F5C}" presName="rect3ChTx" presStyleLbl="alignAcc1" presStyleIdx="2" presStyleCnt="3">
        <dgm:presLayoutVars>
          <dgm:bulletEnabled val="1"/>
        </dgm:presLayoutVars>
      </dgm:prSet>
      <dgm:spPr/>
      <dgm:t>
        <a:bodyPr/>
        <a:lstStyle/>
        <a:p>
          <a:endParaRPr lang="en-GB"/>
        </a:p>
      </dgm:t>
    </dgm:pt>
  </dgm:ptLst>
  <dgm:cxnLst>
    <dgm:cxn modelId="{77B67D1E-671A-4047-905C-99AC4F00F112}" srcId="{3E3A64B5-C1BE-0C49-89F7-34434C0CD5FE}" destId="{74C473F3-90E0-144F-BDD2-24248A9F1FB0}" srcOrd="3" destOrd="0" parTransId="{0D0433B6-1C9A-FC41-A74F-AF9867CD12A1}" sibTransId="{D292EEE1-A2D1-0741-B5D1-CF6A08EF1EBE}"/>
    <dgm:cxn modelId="{E9F638DC-E57B-3340-9048-43D4A8E6A31D}" type="presOf" srcId="{6592EAE0-BAE2-604D-81C6-0A9CA44417CA}" destId="{59A5B880-84BD-EE4E-810B-D367D6126837}" srcOrd="0" destOrd="2" presId="urn:microsoft.com/office/officeart/2005/8/layout/target3"/>
    <dgm:cxn modelId="{3B573DB8-4A26-8F4C-B845-3DF5673E3C77}" type="presOf" srcId="{1765BD4D-91BB-B84D-850E-368C5436A087}" destId="{40682D6A-C9BB-4946-8928-C26146BCC3AD}" srcOrd="0" destOrd="4" presId="urn:microsoft.com/office/officeart/2005/8/layout/target3"/>
    <dgm:cxn modelId="{1FB01E0D-1C99-0549-8562-4E1292648321}" type="presOf" srcId="{F1289BA5-E7EA-F348-B78B-D9519471485B}" destId="{40682D6A-C9BB-4946-8928-C26146BCC3AD}" srcOrd="0" destOrd="2" presId="urn:microsoft.com/office/officeart/2005/8/layout/target3"/>
    <dgm:cxn modelId="{56DF5283-E01D-754F-91D6-139551B790E5}" type="presOf" srcId="{6441F874-90EA-3647-AE07-C49E6FA50F5C}" destId="{1ACBAD9E-BE6B-E346-BE87-383845D25581}" srcOrd="1" destOrd="0" presId="urn:microsoft.com/office/officeart/2005/8/layout/target3"/>
    <dgm:cxn modelId="{AC77E366-C79D-A448-BE9C-272501F3578E}" type="presOf" srcId="{2169526D-8E65-324B-9FC2-F5A4128366DC}" destId="{59A5B880-84BD-EE4E-810B-D367D6126837}" srcOrd="0" destOrd="1" presId="urn:microsoft.com/office/officeart/2005/8/layout/target3"/>
    <dgm:cxn modelId="{9A0E091E-3CFD-FA44-874A-44D8AB2E6972}" type="presOf" srcId="{FB7AA1FD-5498-DD4B-AEC2-DBC4443CD377}" destId="{59A5B880-84BD-EE4E-810B-D367D6126837}" srcOrd="0" destOrd="0" presId="urn:microsoft.com/office/officeart/2005/8/layout/target3"/>
    <dgm:cxn modelId="{5C03C926-7FCA-124E-B79B-C3DABD791B5A}" type="presOf" srcId="{74C473F3-90E0-144F-BDD2-24248A9F1FB0}" destId="{40682D6A-C9BB-4946-8928-C26146BCC3AD}" srcOrd="0" destOrd="3" presId="urn:microsoft.com/office/officeart/2005/8/layout/target3"/>
    <dgm:cxn modelId="{7B00F4BB-3066-2749-A601-F458CFE81E27}" srcId="{6441F874-90EA-3647-AE07-C49E6FA50F5C}" destId="{2169526D-8E65-324B-9FC2-F5A4128366DC}" srcOrd="1" destOrd="0" parTransId="{72DD1A44-CE83-7E4D-8FBB-C3C2A6A337CF}" sibTransId="{859767F3-E712-9C45-9FF8-7334D75EAB0B}"/>
    <dgm:cxn modelId="{10824976-69F0-BF40-9A2F-D29226E8B5FA}" type="presOf" srcId="{EF85F6CD-8EFC-1247-B0DA-AFF8125B1361}" destId="{D27A33C9-98D2-A145-A4CC-B04E605621E6}" srcOrd="1" destOrd="0" presId="urn:microsoft.com/office/officeart/2005/8/layout/target3"/>
    <dgm:cxn modelId="{26B82D6E-15B0-4D44-AAA3-4BFF7B03268B}" srcId="{6441F874-90EA-3647-AE07-C49E6FA50F5C}" destId="{6592EAE0-BAE2-604D-81C6-0A9CA44417CA}" srcOrd="2" destOrd="0" parTransId="{DD9E5AC3-1E71-8E4A-BA77-3A5422C6C05D}" sibTransId="{54C21152-4B9F-DF40-B3F7-022A3164EB90}"/>
    <dgm:cxn modelId="{B331A2FC-0415-2A49-B20C-7E0D88A2301F}" srcId="{D358F698-AB06-2F45-92AB-CCE44B182E41}" destId="{6441F874-90EA-3647-AE07-C49E6FA50F5C}" srcOrd="2" destOrd="0" parTransId="{38EEB3A3-27C8-DA40-811D-99FD48935C43}" sibTransId="{C250711A-8A87-F644-843D-1AA262955AFC}"/>
    <dgm:cxn modelId="{6F01CFD2-404B-404C-A0A4-A3F34735ADDD}" srcId="{EF85F6CD-8EFC-1247-B0DA-AFF8125B1361}" destId="{91DC0074-9C4C-B44E-B009-4A8D54AEBA6E}" srcOrd="6" destOrd="0" parTransId="{B39966D5-674D-8747-B91E-DE692A110148}" sibTransId="{C57CB9BC-9F18-CE41-85FF-6A98BFEF5D91}"/>
    <dgm:cxn modelId="{C73D14A3-0BC5-FE4F-8652-959B2DA832F6}" srcId="{EF85F6CD-8EFC-1247-B0DA-AFF8125B1361}" destId="{DDF0876A-B467-D44F-9C54-4ABC09A47171}" srcOrd="2" destOrd="0" parTransId="{2253056C-0B59-8E4C-A45D-EFC252B35AEA}" sibTransId="{80B643B9-8BF1-A840-9C15-0E706404AC0B}"/>
    <dgm:cxn modelId="{0D435F84-0E31-8741-804F-6E57551CE201}" srcId="{3E3A64B5-C1BE-0C49-89F7-34434C0CD5FE}" destId="{BEDB0E5D-322F-6547-9BE0-BE6F88227D3A}" srcOrd="0" destOrd="0" parTransId="{361E4157-9743-D841-90CC-D09418824197}" sibTransId="{E920197B-BD4A-EC46-B5CD-FADD41D15ADB}"/>
    <dgm:cxn modelId="{51724F8F-5475-C741-8FD7-2A2A010D7393}" srcId="{D358F698-AB06-2F45-92AB-CCE44B182E41}" destId="{EF85F6CD-8EFC-1247-B0DA-AFF8125B1361}" srcOrd="1" destOrd="0" parTransId="{1AA2E40E-E543-2348-8E74-56460432107E}" sibTransId="{25465573-FCE2-5042-9310-BF98F361C5CE}"/>
    <dgm:cxn modelId="{A084A1E0-02E9-7549-9255-507AACD14BF4}" type="presOf" srcId="{01602FD7-14A3-C848-A6C1-4E41E66275AD}" destId="{5BBDC9BE-011A-6949-BF83-826D544626EA}" srcOrd="0" destOrd="3" presId="urn:microsoft.com/office/officeart/2005/8/layout/target3"/>
    <dgm:cxn modelId="{BB03D932-3F17-1D47-A329-AA5B95ED5C8B}" type="presOf" srcId="{DDF0876A-B467-D44F-9C54-4ABC09A47171}" destId="{5BBDC9BE-011A-6949-BF83-826D544626EA}" srcOrd="0" destOrd="2" presId="urn:microsoft.com/office/officeart/2005/8/layout/target3"/>
    <dgm:cxn modelId="{C8E26808-8645-2E46-92C1-89DBE83C7D6A}" type="presOf" srcId="{474A0318-5903-3B41-810D-D23D77911B7B}" destId="{5BBDC9BE-011A-6949-BF83-826D544626EA}" srcOrd="0" destOrd="0" presId="urn:microsoft.com/office/officeart/2005/8/layout/target3"/>
    <dgm:cxn modelId="{7247FB43-A009-2645-AB58-D389D0B3A1C8}" srcId="{6441F874-90EA-3647-AE07-C49E6FA50F5C}" destId="{FB7AA1FD-5498-DD4B-AEC2-DBC4443CD377}" srcOrd="0" destOrd="0" parTransId="{4A22EE55-F8EC-1444-96FE-7395A052BC50}" sibTransId="{A0D17524-C227-EC4B-B511-EF4D37A7A9AD}"/>
    <dgm:cxn modelId="{228132EB-D721-9D40-91DF-39641AA693EF}" type="presOf" srcId="{91DC0074-9C4C-B44E-B009-4A8D54AEBA6E}" destId="{5BBDC9BE-011A-6949-BF83-826D544626EA}" srcOrd="0" destOrd="6" presId="urn:microsoft.com/office/officeart/2005/8/layout/target3"/>
    <dgm:cxn modelId="{9A87608E-DD8B-E942-864A-B73ADE010902}" type="presOf" srcId="{7EDDA171-BAF6-4247-8EE8-DDBE2C99B040}" destId="{5BBDC9BE-011A-6949-BF83-826D544626EA}" srcOrd="0" destOrd="1" presId="urn:microsoft.com/office/officeart/2005/8/layout/target3"/>
    <dgm:cxn modelId="{E1049E58-E111-2D4F-BC4D-49660198D73F}" type="presOf" srcId="{BEDB0E5D-322F-6547-9BE0-BE6F88227D3A}" destId="{40682D6A-C9BB-4946-8928-C26146BCC3AD}" srcOrd="0" destOrd="0" presId="urn:microsoft.com/office/officeart/2005/8/layout/target3"/>
    <dgm:cxn modelId="{61BE0077-EC6C-9547-B831-3AE36DC35155}" type="presOf" srcId="{3B9EF0BB-2BB7-5449-9E1B-81F4CCE79B5C}" destId="{5BBDC9BE-011A-6949-BF83-826D544626EA}" srcOrd="0" destOrd="5" presId="urn:microsoft.com/office/officeart/2005/8/layout/target3"/>
    <dgm:cxn modelId="{F9C24893-9B12-C744-A8CB-FD7276E26F26}" type="presOf" srcId="{6441F874-90EA-3647-AE07-C49E6FA50F5C}" destId="{022B6635-85FC-AD45-A3C0-FD7B30D5C921}" srcOrd="0" destOrd="0" presId="urn:microsoft.com/office/officeart/2005/8/layout/target3"/>
    <dgm:cxn modelId="{1A019ED0-7EF3-3D4F-A9D3-33C1BCF76E18}" srcId="{3E3A64B5-C1BE-0C49-89F7-34434C0CD5FE}" destId="{108148AC-87AF-5F4D-B43F-12B4A653A76C}" srcOrd="1" destOrd="0" parTransId="{8C9BAED8-2D8D-8943-9812-19D2878F0489}" sibTransId="{18E0CAA4-FA62-8E48-A94B-ECE637DF67D3}"/>
    <dgm:cxn modelId="{636E3C05-FEBF-2A4F-8E69-A3AFE5933487}" srcId="{EF85F6CD-8EFC-1247-B0DA-AFF8125B1361}" destId="{82DE0F8F-095E-7F4C-B107-BDE786301D46}" srcOrd="4" destOrd="0" parTransId="{A6218BFB-825D-CC46-872F-DC682DDBD2BA}" sibTransId="{E3D67346-E786-4A4B-ABC0-0ADC474EF92F}"/>
    <dgm:cxn modelId="{D305E9B1-615E-5541-9A76-493A9326CFD5}" srcId="{3E3A64B5-C1BE-0C49-89F7-34434C0CD5FE}" destId="{F1289BA5-E7EA-F348-B78B-D9519471485B}" srcOrd="2" destOrd="0" parTransId="{EB40E614-8615-014E-85BC-99BFF5D70856}" sibTransId="{77055685-FD1F-A54C-B77B-29DB2B6A47D9}"/>
    <dgm:cxn modelId="{C1766CDB-1F75-F84B-8C8B-303F2D07B283}" srcId="{EF85F6CD-8EFC-1247-B0DA-AFF8125B1361}" destId="{7EDDA171-BAF6-4247-8EE8-DDBE2C99B040}" srcOrd="1" destOrd="0" parTransId="{6B6C1240-E710-7C4B-B759-641E34E53730}" sibTransId="{359E680E-F30F-7447-8865-07B7D88F89DC}"/>
    <dgm:cxn modelId="{80323F41-F673-FF4B-A2AA-E5B900BD02AF}" type="presOf" srcId="{D358F698-AB06-2F45-92AB-CCE44B182E41}" destId="{162D3D68-E907-C54B-8865-413ABFBE4227}" srcOrd="0" destOrd="0" presId="urn:microsoft.com/office/officeart/2005/8/layout/target3"/>
    <dgm:cxn modelId="{6C786E0A-E93E-9544-9E7D-C06A79558BB1}" srcId="{EF85F6CD-8EFC-1247-B0DA-AFF8125B1361}" destId="{01602FD7-14A3-C848-A6C1-4E41E66275AD}" srcOrd="3" destOrd="0" parTransId="{EA7A7C61-AC20-EE4D-B7BE-4742FF02AAE2}" sibTransId="{D0A855FE-5E34-E74A-B2B5-2377E6C8C5AD}"/>
    <dgm:cxn modelId="{4F639ABF-3B51-D441-AB37-6313408F11E8}" type="presOf" srcId="{EF85F6CD-8EFC-1247-B0DA-AFF8125B1361}" destId="{8EF659A7-5D2D-944B-89BC-067D361654EF}" srcOrd="0" destOrd="0" presId="urn:microsoft.com/office/officeart/2005/8/layout/target3"/>
    <dgm:cxn modelId="{F303E870-CBA1-6442-BEE8-2FC1D88B1EEF}" type="presOf" srcId="{3E3A64B5-C1BE-0C49-89F7-34434C0CD5FE}" destId="{D2684ECA-CBBE-E941-971F-74D72CCD0143}" srcOrd="1" destOrd="0" presId="urn:microsoft.com/office/officeart/2005/8/layout/target3"/>
    <dgm:cxn modelId="{7D46E555-8902-9A4E-94DC-932DC0A5DA07}" srcId="{3E3A64B5-C1BE-0C49-89F7-34434C0CD5FE}" destId="{1765BD4D-91BB-B84D-850E-368C5436A087}" srcOrd="4" destOrd="0" parTransId="{59EAD148-3BFD-0241-A652-09E0B6A4038B}" sibTransId="{F0E01CC2-FC96-A942-8873-70C0A37E6883}"/>
    <dgm:cxn modelId="{24C4B959-3580-C343-A3C9-72B02C8FEBC9}" type="presOf" srcId="{3E3A64B5-C1BE-0C49-89F7-34434C0CD5FE}" destId="{ECCF8FE4-BAEB-A24B-9B1C-E54C95FD48DD}" srcOrd="0" destOrd="0" presId="urn:microsoft.com/office/officeart/2005/8/layout/target3"/>
    <dgm:cxn modelId="{4D629633-B175-A84B-95CE-BC5D12ABC8A0}" type="presOf" srcId="{108148AC-87AF-5F4D-B43F-12B4A653A76C}" destId="{40682D6A-C9BB-4946-8928-C26146BCC3AD}" srcOrd="0" destOrd="1" presId="urn:microsoft.com/office/officeart/2005/8/layout/target3"/>
    <dgm:cxn modelId="{13B5DC14-46AF-4A43-960C-A61FAE7AD7BE}" srcId="{EF85F6CD-8EFC-1247-B0DA-AFF8125B1361}" destId="{3B9EF0BB-2BB7-5449-9E1B-81F4CCE79B5C}" srcOrd="5" destOrd="0" parTransId="{5EAF8236-C7F8-3346-B30C-D388D31B2126}" sibTransId="{F3E542BE-C289-6F45-9AB7-7A32895DF9B3}"/>
    <dgm:cxn modelId="{4A53D43D-DE87-9E4A-ACF6-285136641EAA}" type="presOf" srcId="{82DE0F8F-095E-7F4C-B107-BDE786301D46}" destId="{5BBDC9BE-011A-6949-BF83-826D544626EA}" srcOrd="0" destOrd="4" presId="urn:microsoft.com/office/officeart/2005/8/layout/target3"/>
    <dgm:cxn modelId="{CCBDF841-2431-F64B-8686-636E4EE09A72}" srcId="{EF85F6CD-8EFC-1247-B0DA-AFF8125B1361}" destId="{474A0318-5903-3B41-810D-D23D77911B7B}" srcOrd="0" destOrd="0" parTransId="{E2543309-F08C-7845-BA10-1DD3168DDC0E}" sibTransId="{A79C1E30-B16D-914D-BEBE-EF847FE6F0B2}"/>
    <dgm:cxn modelId="{C9E83CEE-184B-4F46-A361-417CD1E14483}" srcId="{D358F698-AB06-2F45-92AB-CCE44B182E41}" destId="{3E3A64B5-C1BE-0C49-89F7-34434C0CD5FE}" srcOrd="0" destOrd="0" parTransId="{E1462E6A-69F5-F34D-89C0-28C1A2D8EED6}" sibTransId="{342C1F4E-ACFB-B048-8D33-13BFFAA59F69}"/>
    <dgm:cxn modelId="{3B076F7C-C7FC-0848-B797-671298450580}" type="presParOf" srcId="{162D3D68-E907-C54B-8865-413ABFBE4227}" destId="{CFE22EEF-96B6-1E40-B332-048FBB65D3CE}" srcOrd="0" destOrd="0" presId="urn:microsoft.com/office/officeart/2005/8/layout/target3"/>
    <dgm:cxn modelId="{E8310E80-294B-A44E-B4DF-7610619FE0AD}" type="presParOf" srcId="{162D3D68-E907-C54B-8865-413ABFBE4227}" destId="{34CA3574-4C8F-204A-B672-2456405439B5}" srcOrd="1" destOrd="0" presId="urn:microsoft.com/office/officeart/2005/8/layout/target3"/>
    <dgm:cxn modelId="{E120A7B3-7ACC-FE48-9AD8-5593603E62D0}" type="presParOf" srcId="{162D3D68-E907-C54B-8865-413ABFBE4227}" destId="{ECCF8FE4-BAEB-A24B-9B1C-E54C95FD48DD}" srcOrd="2" destOrd="0" presId="urn:microsoft.com/office/officeart/2005/8/layout/target3"/>
    <dgm:cxn modelId="{67E655D8-7C4A-E24C-B3E7-39F48DEDC0DC}" type="presParOf" srcId="{162D3D68-E907-C54B-8865-413ABFBE4227}" destId="{50CE6809-F243-A449-9824-A7BFDCF9A14E}" srcOrd="3" destOrd="0" presId="urn:microsoft.com/office/officeart/2005/8/layout/target3"/>
    <dgm:cxn modelId="{73D8B046-7F69-154D-BDC8-1BD6D143A15F}" type="presParOf" srcId="{162D3D68-E907-C54B-8865-413ABFBE4227}" destId="{052DAA2C-AB3D-CE4B-8364-0A0FB1152818}" srcOrd="4" destOrd="0" presId="urn:microsoft.com/office/officeart/2005/8/layout/target3"/>
    <dgm:cxn modelId="{E63EEB80-127A-A844-8FAC-8C5DFF74C328}" type="presParOf" srcId="{162D3D68-E907-C54B-8865-413ABFBE4227}" destId="{8EF659A7-5D2D-944B-89BC-067D361654EF}" srcOrd="5" destOrd="0" presId="urn:microsoft.com/office/officeart/2005/8/layout/target3"/>
    <dgm:cxn modelId="{D0864438-2ABC-7F49-AEAB-F8C393F8F035}" type="presParOf" srcId="{162D3D68-E907-C54B-8865-413ABFBE4227}" destId="{3E7002BE-281B-B647-8912-0A17199968CD}" srcOrd="6" destOrd="0" presId="urn:microsoft.com/office/officeart/2005/8/layout/target3"/>
    <dgm:cxn modelId="{6CC4B0CC-C6DD-5B4E-9EDF-BB1F9ED6C4ED}" type="presParOf" srcId="{162D3D68-E907-C54B-8865-413ABFBE4227}" destId="{C8D453FB-F38B-FD4D-A1BF-7D729B6247A7}" srcOrd="7" destOrd="0" presId="urn:microsoft.com/office/officeart/2005/8/layout/target3"/>
    <dgm:cxn modelId="{B72CE60C-11F7-0644-9872-B10DA058B6E4}" type="presParOf" srcId="{162D3D68-E907-C54B-8865-413ABFBE4227}" destId="{022B6635-85FC-AD45-A3C0-FD7B30D5C921}" srcOrd="8" destOrd="0" presId="urn:microsoft.com/office/officeart/2005/8/layout/target3"/>
    <dgm:cxn modelId="{88776ED4-8D91-454D-8BA2-14C1CF659D4B}" type="presParOf" srcId="{162D3D68-E907-C54B-8865-413ABFBE4227}" destId="{D2684ECA-CBBE-E941-971F-74D72CCD0143}" srcOrd="9" destOrd="0" presId="urn:microsoft.com/office/officeart/2005/8/layout/target3"/>
    <dgm:cxn modelId="{EEE0DBED-F3AF-E14E-A1BE-FDC4C8683F14}" type="presParOf" srcId="{162D3D68-E907-C54B-8865-413ABFBE4227}" destId="{40682D6A-C9BB-4946-8928-C26146BCC3AD}" srcOrd="10" destOrd="0" presId="urn:microsoft.com/office/officeart/2005/8/layout/target3"/>
    <dgm:cxn modelId="{35C124CE-7CC5-5A46-8035-372DF7E96609}" type="presParOf" srcId="{162D3D68-E907-C54B-8865-413ABFBE4227}" destId="{D27A33C9-98D2-A145-A4CC-B04E605621E6}" srcOrd="11" destOrd="0" presId="urn:microsoft.com/office/officeart/2005/8/layout/target3"/>
    <dgm:cxn modelId="{FF2B1314-50F8-A443-91BA-481417004A9E}" type="presParOf" srcId="{162D3D68-E907-C54B-8865-413ABFBE4227}" destId="{5BBDC9BE-011A-6949-BF83-826D544626EA}" srcOrd="12" destOrd="0" presId="urn:microsoft.com/office/officeart/2005/8/layout/target3"/>
    <dgm:cxn modelId="{A957771C-9BF3-C842-B982-D7EC9B31CE43}" type="presParOf" srcId="{162D3D68-E907-C54B-8865-413ABFBE4227}" destId="{1ACBAD9E-BE6B-E346-BE87-383845D25581}" srcOrd="13" destOrd="0" presId="urn:microsoft.com/office/officeart/2005/8/layout/target3"/>
    <dgm:cxn modelId="{3FDADE5B-086F-B446-BC1C-037005BD141E}" type="presParOf" srcId="{162D3D68-E907-C54B-8865-413ABFBE4227}" destId="{59A5B880-84BD-EE4E-810B-D367D6126837}" srcOrd="14" destOrd="0" presId="urn:microsoft.com/office/officeart/2005/8/layout/target3"/>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04BCB75B-5087-6A4E-9BE4-228A8EF4B1F7}" type="doc">
      <dgm:prSet loTypeId="urn:microsoft.com/office/officeart/2005/8/layout/gear1" loCatId="" qsTypeId="urn:microsoft.com/office/officeart/2005/8/quickstyle/simple5" qsCatId="simple" csTypeId="urn:microsoft.com/office/officeart/2005/8/colors/accent1_2" csCatId="accent1" phldr="1"/>
      <dgm:spPr/>
    </dgm:pt>
    <dgm:pt modelId="{A57324E2-FE95-0C47-8EC7-408841557DCC}">
      <dgm:prSet phldrT="[Text]"/>
      <dgm:spPr/>
      <dgm:t>
        <a:bodyPr/>
        <a:lstStyle/>
        <a:p>
          <a:r>
            <a:rPr lang="en-GB" dirty="0" smtClean="0"/>
            <a:t>Programme Governance</a:t>
          </a:r>
          <a:endParaRPr lang="en-GB" dirty="0"/>
        </a:p>
      </dgm:t>
    </dgm:pt>
    <dgm:pt modelId="{28FB6855-072C-3146-A822-7E96AC884E47}" type="parTrans" cxnId="{71F34508-FB7C-DF4B-86C3-AD24B6EA69A6}">
      <dgm:prSet/>
      <dgm:spPr/>
      <dgm:t>
        <a:bodyPr/>
        <a:lstStyle/>
        <a:p>
          <a:endParaRPr lang="en-GB"/>
        </a:p>
      </dgm:t>
    </dgm:pt>
    <dgm:pt modelId="{9F6E187F-2B1C-1047-80A5-5CE23862D793}" type="sibTrans" cxnId="{71F34508-FB7C-DF4B-86C3-AD24B6EA69A6}">
      <dgm:prSet/>
      <dgm:spPr/>
      <dgm:t>
        <a:bodyPr/>
        <a:lstStyle/>
        <a:p>
          <a:endParaRPr lang="en-GB"/>
        </a:p>
      </dgm:t>
    </dgm:pt>
    <dgm:pt modelId="{53887AA1-BFBD-B640-9A28-D3BC2B0B6D31}">
      <dgm:prSet phldrT="[Text]"/>
      <dgm:spPr/>
      <dgm:t>
        <a:bodyPr/>
        <a:lstStyle/>
        <a:p>
          <a:r>
            <a:rPr lang="en-GB" dirty="0" smtClean="0"/>
            <a:t>Business Strategy</a:t>
          </a:r>
          <a:endParaRPr lang="en-GB" dirty="0"/>
        </a:p>
      </dgm:t>
    </dgm:pt>
    <dgm:pt modelId="{1AE85EFE-1BBE-6944-8B30-7D9FBC871500}" type="parTrans" cxnId="{3DB713C8-34CE-7448-91BE-A94DD1853BE3}">
      <dgm:prSet/>
      <dgm:spPr/>
      <dgm:t>
        <a:bodyPr/>
        <a:lstStyle/>
        <a:p>
          <a:endParaRPr lang="en-GB"/>
        </a:p>
      </dgm:t>
    </dgm:pt>
    <dgm:pt modelId="{4180FBE0-305E-7F45-BCC2-570EAA3BA2F7}" type="sibTrans" cxnId="{3DB713C8-34CE-7448-91BE-A94DD1853BE3}">
      <dgm:prSet/>
      <dgm:spPr/>
      <dgm:t>
        <a:bodyPr/>
        <a:lstStyle/>
        <a:p>
          <a:endParaRPr lang="en-GB"/>
        </a:p>
      </dgm:t>
    </dgm:pt>
    <dgm:pt modelId="{FAA18591-954D-1C4E-BF91-06988A032565}">
      <dgm:prSet phldrT="[Text]"/>
      <dgm:spPr/>
      <dgm:t>
        <a:bodyPr/>
        <a:lstStyle/>
        <a:p>
          <a:r>
            <a:rPr lang="en-GB" dirty="0" smtClean="0"/>
            <a:t>Digital Strategy</a:t>
          </a:r>
          <a:endParaRPr lang="en-GB" dirty="0"/>
        </a:p>
      </dgm:t>
    </dgm:pt>
    <dgm:pt modelId="{9C8F6D12-4CF9-6548-90F8-5D9AAAC43CF0}" type="parTrans" cxnId="{DC82FEB7-E31B-2849-A43F-EF9D63B8334C}">
      <dgm:prSet/>
      <dgm:spPr/>
      <dgm:t>
        <a:bodyPr/>
        <a:lstStyle/>
        <a:p>
          <a:endParaRPr lang="en-GB"/>
        </a:p>
      </dgm:t>
    </dgm:pt>
    <dgm:pt modelId="{6B29F696-4535-6C4C-BEEA-55B08969DFA8}" type="sibTrans" cxnId="{DC82FEB7-E31B-2849-A43F-EF9D63B8334C}">
      <dgm:prSet/>
      <dgm:spPr/>
      <dgm:t>
        <a:bodyPr/>
        <a:lstStyle/>
        <a:p>
          <a:endParaRPr lang="en-GB"/>
        </a:p>
      </dgm:t>
    </dgm:pt>
    <dgm:pt modelId="{D6802047-F11E-0D4B-9701-349646D39E15}" type="pres">
      <dgm:prSet presAssocID="{04BCB75B-5087-6A4E-9BE4-228A8EF4B1F7}" presName="composite" presStyleCnt="0">
        <dgm:presLayoutVars>
          <dgm:chMax val="3"/>
          <dgm:animLvl val="lvl"/>
          <dgm:resizeHandles val="exact"/>
        </dgm:presLayoutVars>
      </dgm:prSet>
      <dgm:spPr/>
    </dgm:pt>
    <dgm:pt modelId="{DBE00E5D-2289-3A4C-A812-FF6AE6D63E4E}" type="pres">
      <dgm:prSet presAssocID="{A57324E2-FE95-0C47-8EC7-408841557DCC}" presName="gear1" presStyleLbl="node1" presStyleIdx="0" presStyleCnt="3">
        <dgm:presLayoutVars>
          <dgm:chMax val="1"/>
          <dgm:bulletEnabled val="1"/>
        </dgm:presLayoutVars>
      </dgm:prSet>
      <dgm:spPr/>
      <dgm:t>
        <a:bodyPr/>
        <a:lstStyle/>
        <a:p>
          <a:endParaRPr lang="en-GB"/>
        </a:p>
      </dgm:t>
    </dgm:pt>
    <dgm:pt modelId="{7D16F630-404D-F246-8824-B8BCFC636FAA}" type="pres">
      <dgm:prSet presAssocID="{A57324E2-FE95-0C47-8EC7-408841557DCC}" presName="gear1srcNode" presStyleLbl="node1" presStyleIdx="0" presStyleCnt="3"/>
      <dgm:spPr/>
      <dgm:t>
        <a:bodyPr/>
        <a:lstStyle/>
        <a:p>
          <a:endParaRPr lang="en-GB"/>
        </a:p>
      </dgm:t>
    </dgm:pt>
    <dgm:pt modelId="{612601C3-42E0-544B-A277-55940114C109}" type="pres">
      <dgm:prSet presAssocID="{A57324E2-FE95-0C47-8EC7-408841557DCC}" presName="gear1dstNode" presStyleLbl="node1" presStyleIdx="0" presStyleCnt="3"/>
      <dgm:spPr/>
      <dgm:t>
        <a:bodyPr/>
        <a:lstStyle/>
        <a:p>
          <a:endParaRPr lang="en-GB"/>
        </a:p>
      </dgm:t>
    </dgm:pt>
    <dgm:pt modelId="{391A5A2B-20E6-6A41-AB7F-4BD7B146A408}" type="pres">
      <dgm:prSet presAssocID="{53887AA1-BFBD-B640-9A28-D3BC2B0B6D31}" presName="gear2" presStyleLbl="node1" presStyleIdx="1" presStyleCnt="3">
        <dgm:presLayoutVars>
          <dgm:chMax val="1"/>
          <dgm:bulletEnabled val="1"/>
        </dgm:presLayoutVars>
      </dgm:prSet>
      <dgm:spPr/>
      <dgm:t>
        <a:bodyPr/>
        <a:lstStyle/>
        <a:p>
          <a:endParaRPr lang="en-GB"/>
        </a:p>
      </dgm:t>
    </dgm:pt>
    <dgm:pt modelId="{1CBE09EA-0C95-C94D-9A90-52C05EB29A37}" type="pres">
      <dgm:prSet presAssocID="{53887AA1-BFBD-B640-9A28-D3BC2B0B6D31}" presName="gear2srcNode" presStyleLbl="node1" presStyleIdx="1" presStyleCnt="3"/>
      <dgm:spPr/>
      <dgm:t>
        <a:bodyPr/>
        <a:lstStyle/>
        <a:p>
          <a:endParaRPr lang="en-GB"/>
        </a:p>
      </dgm:t>
    </dgm:pt>
    <dgm:pt modelId="{E058134F-8F71-F545-AEF3-0B97272E0E75}" type="pres">
      <dgm:prSet presAssocID="{53887AA1-BFBD-B640-9A28-D3BC2B0B6D31}" presName="gear2dstNode" presStyleLbl="node1" presStyleIdx="1" presStyleCnt="3"/>
      <dgm:spPr/>
      <dgm:t>
        <a:bodyPr/>
        <a:lstStyle/>
        <a:p>
          <a:endParaRPr lang="en-GB"/>
        </a:p>
      </dgm:t>
    </dgm:pt>
    <dgm:pt modelId="{E9B73FA7-FD5D-8642-8631-ABC49654FD93}" type="pres">
      <dgm:prSet presAssocID="{FAA18591-954D-1C4E-BF91-06988A032565}" presName="gear3" presStyleLbl="node1" presStyleIdx="2" presStyleCnt="3"/>
      <dgm:spPr/>
      <dgm:t>
        <a:bodyPr/>
        <a:lstStyle/>
        <a:p>
          <a:endParaRPr lang="en-GB"/>
        </a:p>
      </dgm:t>
    </dgm:pt>
    <dgm:pt modelId="{29F17ABF-442C-8849-8E47-0EA10BDA6544}" type="pres">
      <dgm:prSet presAssocID="{FAA18591-954D-1C4E-BF91-06988A032565}" presName="gear3tx" presStyleLbl="node1" presStyleIdx="2" presStyleCnt="3">
        <dgm:presLayoutVars>
          <dgm:chMax val="1"/>
          <dgm:bulletEnabled val="1"/>
        </dgm:presLayoutVars>
      </dgm:prSet>
      <dgm:spPr/>
      <dgm:t>
        <a:bodyPr/>
        <a:lstStyle/>
        <a:p>
          <a:endParaRPr lang="en-GB"/>
        </a:p>
      </dgm:t>
    </dgm:pt>
    <dgm:pt modelId="{3A8F5F9D-270C-724C-AD9D-64EF88D4294D}" type="pres">
      <dgm:prSet presAssocID="{FAA18591-954D-1C4E-BF91-06988A032565}" presName="gear3srcNode" presStyleLbl="node1" presStyleIdx="2" presStyleCnt="3"/>
      <dgm:spPr/>
      <dgm:t>
        <a:bodyPr/>
        <a:lstStyle/>
        <a:p>
          <a:endParaRPr lang="en-GB"/>
        </a:p>
      </dgm:t>
    </dgm:pt>
    <dgm:pt modelId="{3EE81DF7-D04B-494B-97B8-9437ED11CEB5}" type="pres">
      <dgm:prSet presAssocID="{FAA18591-954D-1C4E-BF91-06988A032565}" presName="gear3dstNode" presStyleLbl="node1" presStyleIdx="2" presStyleCnt="3"/>
      <dgm:spPr/>
      <dgm:t>
        <a:bodyPr/>
        <a:lstStyle/>
        <a:p>
          <a:endParaRPr lang="en-GB"/>
        </a:p>
      </dgm:t>
    </dgm:pt>
    <dgm:pt modelId="{59A771EC-3FBB-CD40-9582-BBAAC848FF54}" type="pres">
      <dgm:prSet presAssocID="{9F6E187F-2B1C-1047-80A5-5CE23862D793}" presName="connector1" presStyleLbl="sibTrans2D1" presStyleIdx="0" presStyleCnt="3"/>
      <dgm:spPr/>
      <dgm:t>
        <a:bodyPr/>
        <a:lstStyle/>
        <a:p>
          <a:endParaRPr lang="en-GB"/>
        </a:p>
      </dgm:t>
    </dgm:pt>
    <dgm:pt modelId="{565C0661-99BD-E14C-AEDD-A50713F39A5A}" type="pres">
      <dgm:prSet presAssocID="{4180FBE0-305E-7F45-BCC2-570EAA3BA2F7}" presName="connector2" presStyleLbl="sibTrans2D1" presStyleIdx="1" presStyleCnt="3"/>
      <dgm:spPr/>
      <dgm:t>
        <a:bodyPr/>
        <a:lstStyle/>
        <a:p>
          <a:endParaRPr lang="en-GB"/>
        </a:p>
      </dgm:t>
    </dgm:pt>
    <dgm:pt modelId="{AF03D20A-7235-F84D-9CFD-1594F8C22C79}" type="pres">
      <dgm:prSet presAssocID="{6B29F696-4535-6C4C-BEEA-55B08969DFA8}" presName="connector3" presStyleLbl="sibTrans2D1" presStyleIdx="2" presStyleCnt="3"/>
      <dgm:spPr/>
      <dgm:t>
        <a:bodyPr/>
        <a:lstStyle/>
        <a:p>
          <a:endParaRPr lang="en-GB"/>
        </a:p>
      </dgm:t>
    </dgm:pt>
  </dgm:ptLst>
  <dgm:cxnLst>
    <dgm:cxn modelId="{8F467066-E581-934C-9749-01B4EF1FDEE1}" type="presOf" srcId="{A57324E2-FE95-0C47-8EC7-408841557DCC}" destId="{DBE00E5D-2289-3A4C-A812-FF6AE6D63E4E}" srcOrd="0" destOrd="0" presId="urn:microsoft.com/office/officeart/2005/8/layout/gear1"/>
    <dgm:cxn modelId="{2590E83F-DAB3-9A4F-A9AD-A8210B1422A8}" type="presOf" srcId="{A57324E2-FE95-0C47-8EC7-408841557DCC}" destId="{612601C3-42E0-544B-A277-55940114C109}" srcOrd="2" destOrd="0" presId="urn:microsoft.com/office/officeart/2005/8/layout/gear1"/>
    <dgm:cxn modelId="{1128D7CA-CDBF-9849-A695-921A7F37F7BD}" type="presOf" srcId="{FAA18591-954D-1C4E-BF91-06988A032565}" destId="{3A8F5F9D-270C-724C-AD9D-64EF88D4294D}" srcOrd="2" destOrd="0" presId="urn:microsoft.com/office/officeart/2005/8/layout/gear1"/>
    <dgm:cxn modelId="{BF4D67E9-34A5-E146-BF0C-E2FCCC9160ED}" type="presOf" srcId="{53887AA1-BFBD-B640-9A28-D3BC2B0B6D31}" destId="{E058134F-8F71-F545-AEF3-0B97272E0E75}" srcOrd="2" destOrd="0" presId="urn:microsoft.com/office/officeart/2005/8/layout/gear1"/>
    <dgm:cxn modelId="{CFBED14F-82B5-E24B-BE00-F03CA33899C3}" type="presOf" srcId="{53887AA1-BFBD-B640-9A28-D3BC2B0B6D31}" destId="{391A5A2B-20E6-6A41-AB7F-4BD7B146A408}" srcOrd="0" destOrd="0" presId="urn:microsoft.com/office/officeart/2005/8/layout/gear1"/>
    <dgm:cxn modelId="{7B946861-669A-7349-87FD-8DB346D7744E}" type="presOf" srcId="{53887AA1-BFBD-B640-9A28-D3BC2B0B6D31}" destId="{1CBE09EA-0C95-C94D-9A90-52C05EB29A37}" srcOrd="1" destOrd="0" presId="urn:microsoft.com/office/officeart/2005/8/layout/gear1"/>
    <dgm:cxn modelId="{5E687E82-75CC-F549-8405-9B7C2BF7EC8C}" type="presOf" srcId="{6B29F696-4535-6C4C-BEEA-55B08969DFA8}" destId="{AF03D20A-7235-F84D-9CFD-1594F8C22C79}" srcOrd="0" destOrd="0" presId="urn:microsoft.com/office/officeart/2005/8/layout/gear1"/>
    <dgm:cxn modelId="{3651AFB0-729F-AF48-97BA-DD8C848F37BD}" type="presOf" srcId="{9F6E187F-2B1C-1047-80A5-5CE23862D793}" destId="{59A771EC-3FBB-CD40-9582-BBAAC848FF54}" srcOrd="0" destOrd="0" presId="urn:microsoft.com/office/officeart/2005/8/layout/gear1"/>
    <dgm:cxn modelId="{3DB713C8-34CE-7448-91BE-A94DD1853BE3}" srcId="{04BCB75B-5087-6A4E-9BE4-228A8EF4B1F7}" destId="{53887AA1-BFBD-B640-9A28-D3BC2B0B6D31}" srcOrd="1" destOrd="0" parTransId="{1AE85EFE-1BBE-6944-8B30-7D9FBC871500}" sibTransId="{4180FBE0-305E-7F45-BCC2-570EAA3BA2F7}"/>
    <dgm:cxn modelId="{44B73FD7-FAB6-D540-B595-5D51E6E84B06}" type="presOf" srcId="{FAA18591-954D-1C4E-BF91-06988A032565}" destId="{29F17ABF-442C-8849-8E47-0EA10BDA6544}" srcOrd="1" destOrd="0" presId="urn:microsoft.com/office/officeart/2005/8/layout/gear1"/>
    <dgm:cxn modelId="{5F2C62F3-C576-434C-9826-1844E117F9D2}" type="presOf" srcId="{FAA18591-954D-1C4E-BF91-06988A032565}" destId="{E9B73FA7-FD5D-8642-8631-ABC49654FD93}" srcOrd="0" destOrd="0" presId="urn:microsoft.com/office/officeart/2005/8/layout/gear1"/>
    <dgm:cxn modelId="{71F34508-FB7C-DF4B-86C3-AD24B6EA69A6}" srcId="{04BCB75B-5087-6A4E-9BE4-228A8EF4B1F7}" destId="{A57324E2-FE95-0C47-8EC7-408841557DCC}" srcOrd="0" destOrd="0" parTransId="{28FB6855-072C-3146-A822-7E96AC884E47}" sibTransId="{9F6E187F-2B1C-1047-80A5-5CE23862D793}"/>
    <dgm:cxn modelId="{DC82FEB7-E31B-2849-A43F-EF9D63B8334C}" srcId="{04BCB75B-5087-6A4E-9BE4-228A8EF4B1F7}" destId="{FAA18591-954D-1C4E-BF91-06988A032565}" srcOrd="2" destOrd="0" parTransId="{9C8F6D12-4CF9-6548-90F8-5D9AAAC43CF0}" sibTransId="{6B29F696-4535-6C4C-BEEA-55B08969DFA8}"/>
    <dgm:cxn modelId="{3EB0E5C3-12B0-5446-A95A-30A0B69A66E8}" type="presOf" srcId="{4180FBE0-305E-7F45-BCC2-570EAA3BA2F7}" destId="{565C0661-99BD-E14C-AEDD-A50713F39A5A}" srcOrd="0" destOrd="0" presId="urn:microsoft.com/office/officeart/2005/8/layout/gear1"/>
    <dgm:cxn modelId="{14EA5CD6-8E04-B449-802C-6206F1C7303F}" type="presOf" srcId="{A57324E2-FE95-0C47-8EC7-408841557DCC}" destId="{7D16F630-404D-F246-8824-B8BCFC636FAA}" srcOrd="1" destOrd="0" presId="urn:microsoft.com/office/officeart/2005/8/layout/gear1"/>
    <dgm:cxn modelId="{A324AE82-31AA-7F4B-8CA9-9EEB0715D69C}" type="presOf" srcId="{04BCB75B-5087-6A4E-9BE4-228A8EF4B1F7}" destId="{D6802047-F11E-0D4B-9701-349646D39E15}" srcOrd="0" destOrd="0" presId="urn:microsoft.com/office/officeart/2005/8/layout/gear1"/>
    <dgm:cxn modelId="{90307C03-366F-AD4E-ADE1-034AF1D54B1C}" type="presOf" srcId="{FAA18591-954D-1C4E-BF91-06988A032565}" destId="{3EE81DF7-D04B-494B-97B8-9437ED11CEB5}" srcOrd="3" destOrd="0" presId="urn:microsoft.com/office/officeart/2005/8/layout/gear1"/>
    <dgm:cxn modelId="{E334CD3B-E09F-934E-8CD7-6723DEC0B272}" type="presParOf" srcId="{D6802047-F11E-0D4B-9701-349646D39E15}" destId="{DBE00E5D-2289-3A4C-A812-FF6AE6D63E4E}" srcOrd="0" destOrd="0" presId="urn:microsoft.com/office/officeart/2005/8/layout/gear1"/>
    <dgm:cxn modelId="{CC54D028-5304-5F48-A500-5B76E53D86EA}" type="presParOf" srcId="{D6802047-F11E-0D4B-9701-349646D39E15}" destId="{7D16F630-404D-F246-8824-B8BCFC636FAA}" srcOrd="1" destOrd="0" presId="urn:microsoft.com/office/officeart/2005/8/layout/gear1"/>
    <dgm:cxn modelId="{887EE75A-A603-984B-BA4B-56ED51AD1097}" type="presParOf" srcId="{D6802047-F11E-0D4B-9701-349646D39E15}" destId="{612601C3-42E0-544B-A277-55940114C109}" srcOrd="2" destOrd="0" presId="urn:microsoft.com/office/officeart/2005/8/layout/gear1"/>
    <dgm:cxn modelId="{3DE9F365-D2FD-104E-97B9-5A440B2BF283}" type="presParOf" srcId="{D6802047-F11E-0D4B-9701-349646D39E15}" destId="{391A5A2B-20E6-6A41-AB7F-4BD7B146A408}" srcOrd="3" destOrd="0" presId="urn:microsoft.com/office/officeart/2005/8/layout/gear1"/>
    <dgm:cxn modelId="{02B95686-FB5A-5944-8BBE-755378588CD2}" type="presParOf" srcId="{D6802047-F11E-0D4B-9701-349646D39E15}" destId="{1CBE09EA-0C95-C94D-9A90-52C05EB29A37}" srcOrd="4" destOrd="0" presId="urn:microsoft.com/office/officeart/2005/8/layout/gear1"/>
    <dgm:cxn modelId="{351E2FCE-3D08-654B-B2AB-F9F173BDEDC0}" type="presParOf" srcId="{D6802047-F11E-0D4B-9701-349646D39E15}" destId="{E058134F-8F71-F545-AEF3-0B97272E0E75}" srcOrd="5" destOrd="0" presId="urn:microsoft.com/office/officeart/2005/8/layout/gear1"/>
    <dgm:cxn modelId="{AC0FB649-074F-4A4A-A50F-E88280D794F6}" type="presParOf" srcId="{D6802047-F11E-0D4B-9701-349646D39E15}" destId="{E9B73FA7-FD5D-8642-8631-ABC49654FD93}" srcOrd="6" destOrd="0" presId="urn:microsoft.com/office/officeart/2005/8/layout/gear1"/>
    <dgm:cxn modelId="{C00C9DF5-64ED-6149-B7CB-D8DB002B0FF8}" type="presParOf" srcId="{D6802047-F11E-0D4B-9701-349646D39E15}" destId="{29F17ABF-442C-8849-8E47-0EA10BDA6544}" srcOrd="7" destOrd="0" presId="urn:microsoft.com/office/officeart/2005/8/layout/gear1"/>
    <dgm:cxn modelId="{84722FAF-D3D7-3947-8D5C-670C6DB7C2BF}" type="presParOf" srcId="{D6802047-F11E-0D4B-9701-349646D39E15}" destId="{3A8F5F9D-270C-724C-AD9D-64EF88D4294D}" srcOrd="8" destOrd="0" presId="urn:microsoft.com/office/officeart/2005/8/layout/gear1"/>
    <dgm:cxn modelId="{07EA250B-1DC6-4C4E-A2FB-3E92042E82E9}" type="presParOf" srcId="{D6802047-F11E-0D4B-9701-349646D39E15}" destId="{3EE81DF7-D04B-494B-97B8-9437ED11CEB5}" srcOrd="9" destOrd="0" presId="urn:microsoft.com/office/officeart/2005/8/layout/gear1"/>
    <dgm:cxn modelId="{897804B1-DEC1-E34B-9BB0-77F24A0FE170}" type="presParOf" srcId="{D6802047-F11E-0D4B-9701-349646D39E15}" destId="{59A771EC-3FBB-CD40-9582-BBAAC848FF54}" srcOrd="10" destOrd="0" presId="urn:microsoft.com/office/officeart/2005/8/layout/gear1"/>
    <dgm:cxn modelId="{47268368-5D62-864F-A8DB-80C5AEE7FC60}" type="presParOf" srcId="{D6802047-F11E-0D4B-9701-349646D39E15}" destId="{565C0661-99BD-E14C-AEDD-A50713F39A5A}" srcOrd="11" destOrd="0" presId="urn:microsoft.com/office/officeart/2005/8/layout/gear1"/>
    <dgm:cxn modelId="{42694FA4-0F31-FE47-AC97-B3E9B7F0D0E2}" type="presParOf" srcId="{D6802047-F11E-0D4B-9701-349646D39E15}" destId="{AF03D20A-7235-F84D-9CFD-1594F8C22C79}" srcOrd="12" destOrd="0" presId="urn:microsoft.com/office/officeart/2005/8/layout/gear1"/>
  </dgm:cxnLst>
  <dgm:bg/>
  <dgm:whole/>
  <dgm:extLst>
    <a:ext uri="http://schemas.microsoft.com/office/drawing/2008/diagram">
      <dsp:dataModelExt xmlns:dsp="http://schemas.microsoft.com/office/drawing/2008/diagram" relId="rId11"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9FAB8464-D886-9744-9B29-1709596B65ED}" type="doc">
      <dgm:prSet loTypeId="urn:microsoft.com/office/officeart/2005/8/layout/cycle4" loCatId="" qsTypeId="urn:microsoft.com/office/officeart/2005/8/quickstyle/simple4" qsCatId="simple" csTypeId="urn:microsoft.com/office/officeart/2005/8/colors/accent1_2" csCatId="accent1" phldr="1"/>
      <dgm:spPr/>
      <dgm:t>
        <a:bodyPr/>
        <a:lstStyle/>
        <a:p>
          <a:endParaRPr lang="en-GB"/>
        </a:p>
      </dgm:t>
    </dgm:pt>
    <dgm:pt modelId="{20B80800-1AA6-6D4A-9B61-3F4D112ACB75}">
      <dgm:prSet phldrT="[Text]"/>
      <dgm:spPr/>
      <dgm:t>
        <a:bodyPr/>
        <a:lstStyle/>
        <a:p>
          <a:r>
            <a:rPr lang="en-GB" i="1" dirty="0" smtClean="0"/>
            <a:t>Application Architecture, Design, and Development</a:t>
          </a:r>
          <a:endParaRPr lang="en-GB" dirty="0"/>
        </a:p>
      </dgm:t>
    </dgm:pt>
    <dgm:pt modelId="{20563739-9E50-9D42-985A-210C3AFEEBD4}" type="parTrans" cxnId="{33BD8A68-5DEF-4944-8C84-A7599939C914}">
      <dgm:prSet/>
      <dgm:spPr/>
      <dgm:t>
        <a:bodyPr/>
        <a:lstStyle/>
        <a:p>
          <a:endParaRPr lang="en-GB"/>
        </a:p>
      </dgm:t>
    </dgm:pt>
    <dgm:pt modelId="{1EBEF549-8FD6-7347-8A0B-A335E04C4BDF}" type="sibTrans" cxnId="{33BD8A68-5DEF-4944-8C84-A7599939C914}">
      <dgm:prSet/>
      <dgm:spPr/>
      <dgm:t>
        <a:bodyPr/>
        <a:lstStyle/>
        <a:p>
          <a:endParaRPr lang="en-GB"/>
        </a:p>
      </dgm:t>
    </dgm:pt>
    <dgm:pt modelId="{681E0354-7940-CA41-BE8C-540409B3BA74}">
      <dgm:prSet phldrT="[Text]"/>
      <dgm:spPr/>
      <dgm:t>
        <a:bodyPr/>
        <a:lstStyle/>
        <a:p>
          <a:r>
            <a:rPr lang="en-GB" dirty="0" smtClean="0"/>
            <a:t>Define application and technical architecture</a:t>
          </a:r>
          <a:endParaRPr lang="en-GB" dirty="0"/>
        </a:p>
      </dgm:t>
    </dgm:pt>
    <dgm:pt modelId="{812F1A18-58EB-ED42-9B19-12123D42F778}" type="parTrans" cxnId="{72FEE140-BF5C-6C49-AAD1-814FB6F6569E}">
      <dgm:prSet/>
      <dgm:spPr/>
      <dgm:t>
        <a:bodyPr/>
        <a:lstStyle/>
        <a:p>
          <a:endParaRPr lang="en-GB"/>
        </a:p>
      </dgm:t>
    </dgm:pt>
    <dgm:pt modelId="{0222FE21-BBC2-9244-BE5D-A154A5646382}" type="sibTrans" cxnId="{72FEE140-BF5C-6C49-AAD1-814FB6F6569E}">
      <dgm:prSet/>
      <dgm:spPr/>
      <dgm:t>
        <a:bodyPr/>
        <a:lstStyle/>
        <a:p>
          <a:endParaRPr lang="en-GB"/>
        </a:p>
      </dgm:t>
    </dgm:pt>
    <dgm:pt modelId="{8E70B1CB-C368-AC48-A854-2827D235E477}">
      <dgm:prSet phldrT="[Text]"/>
      <dgm:spPr/>
      <dgm:t>
        <a:bodyPr/>
        <a:lstStyle/>
        <a:p>
          <a:r>
            <a:rPr lang="en-GB" dirty="0" smtClean="0"/>
            <a:t>System Integration</a:t>
          </a:r>
          <a:endParaRPr lang="en-GB" dirty="0"/>
        </a:p>
      </dgm:t>
    </dgm:pt>
    <dgm:pt modelId="{4D403A66-37F9-E44D-B05D-8152192F26CE}" type="parTrans" cxnId="{2619156D-F985-8949-AC44-2EE09C4D960C}">
      <dgm:prSet/>
      <dgm:spPr/>
      <dgm:t>
        <a:bodyPr/>
        <a:lstStyle/>
        <a:p>
          <a:endParaRPr lang="en-GB"/>
        </a:p>
      </dgm:t>
    </dgm:pt>
    <dgm:pt modelId="{97DFBBC6-F4CF-9E43-A002-DB850F62139C}" type="sibTrans" cxnId="{2619156D-F985-8949-AC44-2EE09C4D960C}">
      <dgm:prSet/>
      <dgm:spPr/>
      <dgm:t>
        <a:bodyPr/>
        <a:lstStyle/>
        <a:p>
          <a:endParaRPr lang="en-GB"/>
        </a:p>
      </dgm:t>
    </dgm:pt>
    <dgm:pt modelId="{48199F7B-F857-8948-A023-11FD58327E79}">
      <dgm:prSet phldrT="[Text]"/>
      <dgm:spPr/>
      <dgm:t>
        <a:bodyPr/>
        <a:lstStyle/>
        <a:p>
          <a:r>
            <a:rPr lang="en-GB" dirty="0" smtClean="0"/>
            <a:t>Custom application and package integration with enterprise systems and business partners</a:t>
          </a:r>
          <a:endParaRPr lang="en-GB" dirty="0"/>
        </a:p>
      </dgm:t>
    </dgm:pt>
    <dgm:pt modelId="{4F9BB5EF-75E3-5B40-A975-97815C38B6BA}" type="parTrans" cxnId="{49DAB79D-5ADF-9949-AED7-5B7C8BC063D2}">
      <dgm:prSet/>
      <dgm:spPr/>
      <dgm:t>
        <a:bodyPr/>
        <a:lstStyle/>
        <a:p>
          <a:endParaRPr lang="en-GB"/>
        </a:p>
      </dgm:t>
    </dgm:pt>
    <dgm:pt modelId="{9D2CE61C-4E0C-E646-969A-C3989244848A}" type="sibTrans" cxnId="{49DAB79D-5ADF-9949-AED7-5B7C8BC063D2}">
      <dgm:prSet/>
      <dgm:spPr/>
      <dgm:t>
        <a:bodyPr/>
        <a:lstStyle/>
        <a:p>
          <a:endParaRPr lang="en-GB"/>
        </a:p>
      </dgm:t>
    </dgm:pt>
    <dgm:pt modelId="{014632FD-7FE0-8242-98A7-19A273540E8B}">
      <dgm:prSet phldrT="[Text]"/>
      <dgm:spPr/>
      <dgm:t>
        <a:bodyPr/>
        <a:lstStyle/>
        <a:p>
          <a:r>
            <a:rPr lang="en-GB" i="1" dirty="0" smtClean="0"/>
            <a:t>Application Development Consulting</a:t>
          </a:r>
          <a:endParaRPr lang="en-GB" dirty="0"/>
        </a:p>
      </dgm:t>
    </dgm:pt>
    <dgm:pt modelId="{BEE83B03-9316-7E42-BFAA-37B692DD6F7F}" type="parTrans" cxnId="{15610F0A-C2F8-F745-B896-DBE23F65CD25}">
      <dgm:prSet/>
      <dgm:spPr/>
      <dgm:t>
        <a:bodyPr/>
        <a:lstStyle/>
        <a:p>
          <a:endParaRPr lang="en-GB"/>
        </a:p>
      </dgm:t>
    </dgm:pt>
    <dgm:pt modelId="{FBF15742-E8DD-6A4B-8E75-6A00DAA45B5F}" type="sibTrans" cxnId="{15610F0A-C2F8-F745-B896-DBE23F65CD25}">
      <dgm:prSet/>
      <dgm:spPr/>
      <dgm:t>
        <a:bodyPr/>
        <a:lstStyle/>
        <a:p>
          <a:endParaRPr lang="en-GB"/>
        </a:p>
      </dgm:t>
    </dgm:pt>
    <dgm:pt modelId="{E4655D13-6D0F-844F-977A-B1B37D71B40E}">
      <dgm:prSet phldrT="[Text]"/>
      <dgm:spPr/>
      <dgm:t>
        <a:bodyPr/>
        <a:lstStyle/>
        <a:p>
          <a:r>
            <a:rPr lang="en-GB" dirty="0" smtClean="0"/>
            <a:t>Mobile /Application development: Agile development practices processes and environments</a:t>
          </a:r>
          <a:endParaRPr lang="en-GB" dirty="0"/>
        </a:p>
      </dgm:t>
    </dgm:pt>
    <dgm:pt modelId="{D0E4A4EF-5213-A945-BF02-CE7EA1716C06}" type="parTrans" cxnId="{A60DF97F-C5C1-F847-9255-48C99C28FE8D}">
      <dgm:prSet/>
      <dgm:spPr/>
      <dgm:t>
        <a:bodyPr/>
        <a:lstStyle/>
        <a:p>
          <a:endParaRPr lang="en-GB"/>
        </a:p>
      </dgm:t>
    </dgm:pt>
    <dgm:pt modelId="{21EA3EF7-65E9-2D4F-A38C-D3A9FDB03C1D}" type="sibTrans" cxnId="{A60DF97F-C5C1-F847-9255-48C99C28FE8D}">
      <dgm:prSet/>
      <dgm:spPr/>
      <dgm:t>
        <a:bodyPr/>
        <a:lstStyle/>
        <a:p>
          <a:endParaRPr lang="en-GB"/>
        </a:p>
      </dgm:t>
    </dgm:pt>
    <dgm:pt modelId="{589EEB9C-C648-8D4C-9D81-8352056700E7}">
      <dgm:prSet phldrT="[Text]"/>
      <dgm:spPr/>
      <dgm:t>
        <a:bodyPr/>
        <a:lstStyle/>
        <a:p>
          <a:r>
            <a:rPr lang="en-GB" i="1" dirty="0" smtClean="0"/>
            <a:t>Application Assessment Consulting</a:t>
          </a:r>
          <a:endParaRPr lang="en-GB" dirty="0"/>
        </a:p>
      </dgm:t>
    </dgm:pt>
    <dgm:pt modelId="{93FB4E23-9FEA-7A48-8AF7-0426B2A152B9}" type="parTrans" cxnId="{BBF8D7EC-AF9D-3A45-ACF0-D573E174079E}">
      <dgm:prSet/>
      <dgm:spPr/>
      <dgm:t>
        <a:bodyPr/>
        <a:lstStyle/>
        <a:p>
          <a:endParaRPr lang="en-GB"/>
        </a:p>
      </dgm:t>
    </dgm:pt>
    <dgm:pt modelId="{047EF19A-897A-9748-ACDF-7F47BB09DEFA}" type="sibTrans" cxnId="{BBF8D7EC-AF9D-3A45-ACF0-D573E174079E}">
      <dgm:prSet/>
      <dgm:spPr/>
      <dgm:t>
        <a:bodyPr/>
        <a:lstStyle/>
        <a:p>
          <a:endParaRPr lang="en-GB"/>
        </a:p>
      </dgm:t>
    </dgm:pt>
    <dgm:pt modelId="{7B6F4BEA-BC03-9C47-A790-F6BFDF30A169}">
      <dgm:prSet phldrT="[Text]"/>
      <dgm:spPr/>
      <dgm:t>
        <a:bodyPr/>
        <a:lstStyle/>
        <a:p>
          <a:r>
            <a:rPr lang="en-GB" dirty="0" smtClean="0"/>
            <a:t>Architecture, documentation, and code</a:t>
          </a:r>
          <a:endParaRPr lang="en-GB" dirty="0"/>
        </a:p>
      </dgm:t>
    </dgm:pt>
    <dgm:pt modelId="{93A98C21-BB43-8542-8C94-00EBC0DD38DC}" type="parTrans" cxnId="{84136103-9CB8-F541-894E-D6926212F6C3}">
      <dgm:prSet/>
      <dgm:spPr/>
      <dgm:t>
        <a:bodyPr/>
        <a:lstStyle/>
        <a:p>
          <a:endParaRPr lang="en-GB"/>
        </a:p>
      </dgm:t>
    </dgm:pt>
    <dgm:pt modelId="{0E8C8C73-5180-7742-86DF-6FDEEEE8D394}" type="sibTrans" cxnId="{84136103-9CB8-F541-894E-D6926212F6C3}">
      <dgm:prSet/>
      <dgm:spPr/>
      <dgm:t>
        <a:bodyPr/>
        <a:lstStyle/>
        <a:p>
          <a:endParaRPr lang="en-GB"/>
        </a:p>
      </dgm:t>
    </dgm:pt>
    <dgm:pt modelId="{FF98D15C-AB05-AA41-BC54-FC606F686B28}">
      <dgm:prSet/>
      <dgm:spPr/>
      <dgm:t>
        <a:bodyPr/>
        <a:lstStyle/>
        <a:p>
          <a:r>
            <a:rPr lang="en-GB" smtClean="0"/>
            <a:t>Custom application development</a:t>
          </a:r>
          <a:endParaRPr lang="en-GB" dirty="0"/>
        </a:p>
      </dgm:t>
    </dgm:pt>
    <dgm:pt modelId="{461DAC9F-78DC-C345-8D9B-21E65EF4CB04}" type="parTrans" cxnId="{60ED501A-CADB-1043-81AE-4945A874128D}">
      <dgm:prSet/>
      <dgm:spPr/>
      <dgm:t>
        <a:bodyPr/>
        <a:lstStyle/>
        <a:p>
          <a:endParaRPr lang="en-GB"/>
        </a:p>
      </dgm:t>
    </dgm:pt>
    <dgm:pt modelId="{454965B2-CE14-744F-823B-22FCCF984889}" type="sibTrans" cxnId="{60ED501A-CADB-1043-81AE-4945A874128D}">
      <dgm:prSet/>
      <dgm:spPr/>
      <dgm:t>
        <a:bodyPr/>
        <a:lstStyle/>
        <a:p>
          <a:endParaRPr lang="en-GB"/>
        </a:p>
      </dgm:t>
    </dgm:pt>
    <dgm:pt modelId="{7C53B55F-2D3D-C744-9D90-1BFF9AD659C7}">
      <dgm:prSet/>
      <dgm:spPr/>
      <dgm:t>
        <a:bodyPr/>
        <a:lstStyle/>
        <a:p>
          <a:r>
            <a:rPr lang="en-GB" smtClean="0"/>
            <a:t>Extend application lifecycle through enhanced functionality and integration and/or application re-platforming</a:t>
          </a:r>
          <a:endParaRPr lang="en-GB" dirty="0"/>
        </a:p>
      </dgm:t>
    </dgm:pt>
    <dgm:pt modelId="{92FA94B3-EB0F-B845-B093-23D7A572ECB4}" type="parTrans" cxnId="{A78BE6D0-77BE-1A4B-982B-05AC993F179E}">
      <dgm:prSet/>
      <dgm:spPr/>
      <dgm:t>
        <a:bodyPr/>
        <a:lstStyle/>
        <a:p>
          <a:endParaRPr lang="en-GB"/>
        </a:p>
      </dgm:t>
    </dgm:pt>
    <dgm:pt modelId="{D0F36738-6AC7-854E-BB15-CBCA17B080BA}" type="sibTrans" cxnId="{A78BE6D0-77BE-1A4B-982B-05AC993F179E}">
      <dgm:prSet/>
      <dgm:spPr/>
      <dgm:t>
        <a:bodyPr/>
        <a:lstStyle/>
        <a:p>
          <a:endParaRPr lang="en-GB"/>
        </a:p>
      </dgm:t>
    </dgm:pt>
    <dgm:pt modelId="{F6990AA4-D7CA-144A-B271-C1008DED9FDE}">
      <dgm:prSet/>
      <dgm:spPr/>
      <dgm:t>
        <a:bodyPr/>
        <a:lstStyle/>
        <a:p>
          <a:r>
            <a:rPr lang="en-GB" smtClean="0"/>
            <a:t>Web services integration</a:t>
          </a:r>
          <a:endParaRPr lang="en-GB" dirty="0"/>
        </a:p>
      </dgm:t>
    </dgm:pt>
    <dgm:pt modelId="{E3C8185D-2B4B-ED45-A89C-CCBFA9F3E8FF}" type="parTrans" cxnId="{672754B9-BF3C-984A-B28E-F25C5D18F23A}">
      <dgm:prSet/>
      <dgm:spPr/>
      <dgm:t>
        <a:bodyPr/>
        <a:lstStyle/>
        <a:p>
          <a:endParaRPr lang="en-GB"/>
        </a:p>
      </dgm:t>
    </dgm:pt>
    <dgm:pt modelId="{B35AECAE-A1B1-5D43-87FC-09BDE693B1E8}" type="sibTrans" cxnId="{672754B9-BF3C-984A-B28E-F25C5D18F23A}">
      <dgm:prSet/>
      <dgm:spPr/>
      <dgm:t>
        <a:bodyPr/>
        <a:lstStyle/>
        <a:p>
          <a:endParaRPr lang="en-GB"/>
        </a:p>
      </dgm:t>
    </dgm:pt>
    <dgm:pt modelId="{5093DE40-15E3-554C-BA8B-40D2B8BDB4AF}">
      <dgm:prSet/>
      <dgm:spPr/>
      <dgm:t>
        <a:bodyPr/>
        <a:lstStyle/>
        <a:p>
          <a:r>
            <a:rPr lang="en-GB" dirty="0" smtClean="0"/>
            <a:t>Security integration</a:t>
          </a:r>
          <a:endParaRPr lang="en-GB" dirty="0"/>
        </a:p>
      </dgm:t>
    </dgm:pt>
    <dgm:pt modelId="{FACC18D3-894E-5349-9426-B48AB32A6319}" type="parTrans" cxnId="{7EC666B8-93EC-1D4F-8264-078E44342B1C}">
      <dgm:prSet/>
      <dgm:spPr/>
      <dgm:t>
        <a:bodyPr/>
        <a:lstStyle/>
        <a:p>
          <a:endParaRPr lang="en-GB"/>
        </a:p>
      </dgm:t>
    </dgm:pt>
    <dgm:pt modelId="{65C5C4D2-3836-7C44-8766-DDC119C76C17}" type="sibTrans" cxnId="{7EC666B8-93EC-1D4F-8264-078E44342B1C}">
      <dgm:prSet/>
      <dgm:spPr/>
      <dgm:t>
        <a:bodyPr/>
        <a:lstStyle/>
        <a:p>
          <a:endParaRPr lang="en-GB"/>
        </a:p>
      </dgm:t>
    </dgm:pt>
    <dgm:pt modelId="{E29B3E9C-920E-A54C-8EC4-291179FFF859}">
      <dgm:prSet/>
      <dgm:spPr/>
      <dgm:t>
        <a:bodyPr/>
        <a:lstStyle/>
        <a:p>
          <a:r>
            <a:rPr lang="en-GB" dirty="0" smtClean="0"/>
            <a:t>Software configuration management (SCM): Includes best practices, revision control, continuous integration, change management, SCM tool selection, etc.</a:t>
          </a:r>
          <a:endParaRPr lang="en-GB" dirty="0"/>
        </a:p>
      </dgm:t>
    </dgm:pt>
    <dgm:pt modelId="{C755E2FB-D63F-9242-BB9D-3EF84EA94358}" type="parTrans" cxnId="{0EA2E65A-2819-0841-8C4F-25F6FE19C3EF}">
      <dgm:prSet/>
      <dgm:spPr/>
      <dgm:t>
        <a:bodyPr/>
        <a:lstStyle/>
        <a:p>
          <a:endParaRPr lang="en-GB"/>
        </a:p>
      </dgm:t>
    </dgm:pt>
    <dgm:pt modelId="{F5AFABEE-B08A-3F45-A92D-774B1BE8FD50}" type="sibTrans" cxnId="{0EA2E65A-2819-0841-8C4F-25F6FE19C3EF}">
      <dgm:prSet/>
      <dgm:spPr/>
      <dgm:t>
        <a:bodyPr/>
        <a:lstStyle/>
        <a:p>
          <a:endParaRPr lang="en-GB"/>
        </a:p>
      </dgm:t>
    </dgm:pt>
    <dgm:pt modelId="{6CD4D8C3-D657-6143-B142-308D960AFFB3}">
      <dgm:prSet/>
      <dgm:spPr/>
      <dgm:t>
        <a:bodyPr/>
        <a:lstStyle/>
        <a:p>
          <a:r>
            <a:rPr lang="en-GB" dirty="0" smtClean="0"/>
            <a:t>Quality, maintainability, and scalability</a:t>
          </a:r>
          <a:endParaRPr lang="en-GB" dirty="0"/>
        </a:p>
      </dgm:t>
    </dgm:pt>
    <dgm:pt modelId="{9B385714-3E7F-874E-90A2-137C1719144D}" type="parTrans" cxnId="{7C18BBC5-14B0-B54B-B7D6-692533106516}">
      <dgm:prSet/>
      <dgm:spPr/>
      <dgm:t>
        <a:bodyPr/>
        <a:lstStyle/>
        <a:p>
          <a:endParaRPr lang="en-GB"/>
        </a:p>
      </dgm:t>
    </dgm:pt>
    <dgm:pt modelId="{B3DDBE10-3107-F346-A41F-331FFC13895C}" type="sibTrans" cxnId="{7C18BBC5-14B0-B54B-B7D6-692533106516}">
      <dgm:prSet/>
      <dgm:spPr/>
      <dgm:t>
        <a:bodyPr/>
        <a:lstStyle/>
        <a:p>
          <a:endParaRPr lang="en-GB"/>
        </a:p>
      </dgm:t>
    </dgm:pt>
    <dgm:pt modelId="{1E89649C-07D8-174F-8E69-61EC3FB58ED2}">
      <dgm:prSet/>
      <dgm:spPr/>
      <dgm:t>
        <a:bodyPr/>
        <a:lstStyle/>
        <a:p>
          <a:r>
            <a:rPr lang="en-GB" dirty="0" smtClean="0"/>
            <a:t>Keep vs. replace recommendations</a:t>
          </a:r>
          <a:endParaRPr lang="en-GB" dirty="0"/>
        </a:p>
      </dgm:t>
    </dgm:pt>
    <dgm:pt modelId="{BDB766FA-FDE9-994D-9616-A0BCE1395A15}" type="parTrans" cxnId="{5B60A114-BDF9-6E45-91B4-40DBF015EE12}">
      <dgm:prSet/>
      <dgm:spPr/>
      <dgm:t>
        <a:bodyPr/>
        <a:lstStyle/>
        <a:p>
          <a:endParaRPr lang="en-GB"/>
        </a:p>
      </dgm:t>
    </dgm:pt>
    <dgm:pt modelId="{4D23F598-6BAB-364D-B2FE-75032B6556FE}" type="sibTrans" cxnId="{5B60A114-BDF9-6E45-91B4-40DBF015EE12}">
      <dgm:prSet/>
      <dgm:spPr/>
      <dgm:t>
        <a:bodyPr/>
        <a:lstStyle/>
        <a:p>
          <a:endParaRPr lang="en-GB"/>
        </a:p>
      </dgm:t>
    </dgm:pt>
    <dgm:pt modelId="{ABC62416-1C4E-ED46-9EF0-1FCD2FC13FCF}">
      <dgm:prSet/>
      <dgm:spPr/>
      <dgm:t>
        <a:bodyPr/>
        <a:lstStyle/>
        <a:p>
          <a:r>
            <a:rPr lang="en-GB" dirty="0" smtClean="0"/>
            <a:t>Build vs. buy recommendations</a:t>
          </a:r>
          <a:endParaRPr lang="en-GB" dirty="0"/>
        </a:p>
      </dgm:t>
    </dgm:pt>
    <dgm:pt modelId="{30876E19-6718-3C42-B7BE-7348E336C107}" type="parTrans" cxnId="{C921C007-6186-FC49-B597-C7DF5D719CF5}">
      <dgm:prSet/>
      <dgm:spPr/>
      <dgm:t>
        <a:bodyPr/>
        <a:lstStyle/>
        <a:p>
          <a:endParaRPr lang="en-GB"/>
        </a:p>
      </dgm:t>
    </dgm:pt>
    <dgm:pt modelId="{617C2A84-48E9-C54C-817C-9659FB40D38D}" type="sibTrans" cxnId="{C921C007-6186-FC49-B597-C7DF5D719CF5}">
      <dgm:prSet/>
      <dgm:spPr/>
      <dgm:t>
        <a:bodyPr/>
        <a:lstStyle/>
        <a:p>
          <a:endParaRPr lang="en-GB"/>
        </a:p>
      </dgm:t>
    </dgm:pt>
    <dgm:pt modelId="{7DCFBF73-4603-1648-8396-96A8D9CF055F}">
      <dgm:prSet phldrT="[Text]"/>
      <dgm:spPr/>
      <dgm:t>
        <a:bodyPr/>
        <a:lstStyle/>
        <a:p>
          <a:r>
            <a:rPr lang="en-GB" dirty="0" smtClean="0"/>
            <a:t>Usability Consultancy and Design</a:t>
          </a:r>
          <a:endParaRPr lang="en-GB" dirty="0"/>
        </a:p>
      </dgm:t>
    </dgm:pt>
    <dgm:pt modelId="{DED72B75-AB25-124B-9D16-5C2A5BFBB773}" type="parTrans" cxnId="{397D48DF-0A24-B349-8218-FE06EAAA945A}">
      <dgm:prSet/>
      <dgm:spPr/>
      <dgm:t>
        <a:bodyPr/>
        <a:lstStyle/>
        <a:p>
          <a:endParaRPr lang="en-GB"/>
        </a:p>
      </dgm:t>
    </dgm:pt>
    <dgm:pt modelId="{1A12C751-C563-A04C-BEFF-0B3F3CE18113}" type="sibTrans" cxnId="{397D48DF-0A24-B349-8218-FE06EAAA945A}">
      <dgm:prSet/>
      <dgm:spPr/>
      <dgm:t>
        <a:bodyPr/>
        <a:lstStyle/>
        <a:p>
          <a:endParaRPr lang="en-GB"/>
        </a:p>
      </dgm:t>
    </dgm:pt>
    <dgm:pt modelId="{937990B8-8A58-AE41-9607-9A56DECC416E}">
      <dgm:prSet phldrT="[Text]"/>
      <dgm:spPr/>
      <dgm:t>
        <a:bodyPr/>
        <a:lstStyle/>
        <a:p>
          <a:r>
            <a:rPr lang="en-GB" dirty="0" smtClean="0"/>
            <a:t>Mobile /Application Requirements</a:t>
          </a:r>
          <a:endParaRPr lang="en-GB" dirty="0"/>
        </a:p>
      </dgm:t>
    </dgm:pt>
    <dgm:pt modelId="{99CA2F56-0432-FE48-9B7E-DEF9225E1863}" type="parTrans" cxnId="{3ACB0BF7-A78D-6641-9D90-F54E26EB67B6}">
      <dgm:prSet/>
      <dgm:spPr/>
      <dgm:t>
        <a:bodyPr/>
        <a:lstStyle/>
        <a:p>
          <a:endParaRPr lang="en-GB"/>
        </a:p>
      </dgm:t>
    </dgm:pt>
    <dgm:pt modelId="{336B3B6A-49F3-2A4C-8D7F-89B74E6F5D73}" type="sibTrans" cxnId="{3ACB0BF7-A78D-6641-9D90-F54E26EB67B6}">
      <dgm:prSet/>
      <dgm:spPr/>
      <dgm:t>
        <a:bodyPr/>
        <a:lstStyle/>
        <a:p>
          <a:endParaRPr lang="en-GB"/>
        </a:p>
      </dgm:t>
    </dgm:pt>
    <dgm:pt modelId="{02D3481E-950B-1E42-85F3-8EB5A724F55A}" type="pres">
      <dgm:prSet presAssocID="{9FAB8464-D886-9744-9B29-1709596B65ED}" presName="cycleMatrixDiagram" presStyleCnt="0">
        <dgm:presLayoutVars>
          <dgm:chMax val="1"/>
          <dgm:dir/>
          <dgm:animLvl val="lvl"/>
          <dgm:resizeHandles val="exact"/>
        </dgm:presLayoutVars>
      </dgm:prSet>
      <dgm:spPr/>
      <dgm:t>
        <a:bodyPr/>
        <a:lstStyle/>
        <a:p>
          <a:endParaRPr lang="en-GB"/>
        </a:p>
      </dgm:t>
    </dgm:pt>
    <dgm:pt modelId="{7C09AC49-C624-604E-969D-D82C5D8F1271}" type="pres">
      <dgm:prSet presAssocID="{9FAB8464-D886-9744-9B29-1709596B65ED}" presName="children" presStyleCnt="0"/>
      <dgm:spPr/>
    </dgm:pt>
    <dgm:pt modelId="{CD20844C-9866-AD41-9695-5A6AABBADFA7}" type="pres">
      <dgm:prSet presAssocID="{9FAB8464-D886-9744-9B29-1709596B65ED}" presName="child1group" presStyleCnt="0"/>
      <dgm:spPr/>
    </dgm:pt>
    <dgm:pt modelId="{FDEA010F-6984-834B-BDDB-0BAC109933BE}" type="pres">
      <dgm:prSet presAssocID="{9FAB8464-D886-9744-9B29-1709596B65ED}" presName="child1" presStyleLbl="bgAcc1" presStyleIdx="0" presStyleCnt="4"/>
      <dgm:spPr/>
      <dgm:t>
        <a:bodyPr/>
        <a:lstStyle/>
        <a:p>
          <a:endParaRPr lang="en-GB"/>
        </a:p>
      </dgm:t>
    </dgm:pt>
    <dgm:pt modelId="{A27F8F3B-2B97-6F42-B8F2-7EFF50789D22}" type="pres">
      <dgm:prSet presAssocID="{9FAB8464-D886-9744-9B29-1709596B65ED}" presName="child1Text" presStyleLbl="bgAcc1" presStyleIdx="0" presStyleCnt="4">
        <dgm:presLayoutVars>
          <dgm:bulletEnabled val="1"/>
        </dgm:presLayoutVars>
      </dgm:prSet>
      <dgm:spPr/>
      <dgm:t>
        <a:bodyPr/>
        <a:lstStyle/>
        <a:p>
          <a:endParaRPr lang="en-GB"/>
        </a:p>
      </dgm:t>
    </dgm:pt>
    <dgm:pt modelId="{76E85CA1-9FF6-D949-8490-9617DBCD0751}" type="pres">
      <dgm:prSet presAssocID="{9FAB8464-D886-9744-9B29-1709596B65ED}" presName="child2group" presStyleCnt="0"/>
      <dgm:spPr/>
    </dgm:pt>
    <dgm:pt modelId="{C3C9DF7F-3CFE-2D40-BF34-77593428EC6E}" type="pres">
      <dgm:prSet presAssocID="{9FAB8464-D886-9744-9B29-1709596B65ED}" presName="child2" presStyleLbl="bgAcc1" presStyleIdx="1" presStyleCnt="4"/>
      <dgm:spPr/>
      <dgm:t>
        <a:bodyPr/>
        <a:lstStyle/>
        <a:p>
          <a:endParaRPr lang="en-GB"/>
        </a:p>
      </dgm:t>
    </dgm:pt>
    <dgm:pt modelId="{F245F01E-AB45-E54E-AA70-2C5ACA9C5F07}" type="pres">
      <dgm:prSet presAssocID="{9FAB8464-D886-9744-9B29-1709596B65ED}" presName="child2Text" presStyleLbl="bgAcc1" presStyleIdx="1" presStyleCnt="4">
        <dgm:presLayoutVars>
          <dgm:bulletEnabled val="1"/>
        </dgm:presLayoutVars>
      </dgm:prSet>
      <dgm:spPr/>
      <dgm:t>
        <a:bodyPr/>
        <a:lstStyle/>
        <a:p>
          <a:endParaRPr lang="en-GB"/>
        </a:p>
      </dgm:t>
    </dgm:pt>
    <dgm:pt modelId="{56DD10AB-2F5A-364B-AE52-0205B4262426}" type="pres">
      <dgm:prSet presAssocID="{9FAB8464-D886-9744-9B29-1709596B65ED}" presName="child3group" presStyleCnt="0"/>
      <dgm:spPr/>
    </dgm:pt>
    <dgm:pt modelId="{5BFDED16-2E75-9D4E-98C2-2ED841DA2BB1}" type="pres">
      <dgm:prSet presAssocID="{9FAB8464-D886-9744-9B29-1709596B65ED}" presName="child3" presStyleLbl="bgAcc1" presStyleIdx="2" presStyleCnt="4" custLinFactNeighborX="5004"/>
      <dgm:spPr/>
      <dgm:t>
        <a:bodyPr/>
        <a:lstStyle/>
        <a:p>
          <a:endParaRPr lang="en-GB"/>
        </a:p>
      </dgm:t>
    </dgm:pt>
    <dgm:pt modelId="{9D3372AE-5E32-FC48-8A66-07D5BB510E6A}" type="pres">
      <dgm:prSet presAssocID="{9FAB8464-D886-9744-9B29-1709596B65ED}" presName="child3Text" presStyleLbl="bgAcc1" presStyleIdx="2" presStyleCnt="4">
        <dgm:presLayoutVars>
          <dgm:bulletEnabled val="1"/>
        </dgm:presLayoutVars>
      </dgm:prSet>
      <dgm:spPr/>
      <dgm:t>
        <a:bodyPr/>
        <a:lstStyle/>
        <a:p>
          <a:endParaRPr lang="en-GB"/>
        </a:p>
      </dgm:t>
    </dgm:pt>
    <dgm:pt modelId="{ECA5BBBD-0A1F-714F-A9EF-6217D32986EA}" type="pres">
      <dgm:prSet presAssocID="{9FAB8464-D886-9744-9B29-1709596B65ED}" presName="child4group" presStyleCnt="0"/>
      <dgm:spPr/>
    </dgm:pt>
    <dgm:pt modelId="{ACB63503-7481-434F-84FE-387BEF6D98C9}" type="pres">
      <dgm:prSet presAssocID="{9FAB8464-D886-9744-9B29-1709596B65ED}" presName="child4" presStyleLbl="bgAcc1" presStyleIdx="3" presStyleCnt="4"/>
      <dgm:spPr/>
      <dgm:t>
        <a:bodyPr/>
        <a:lstStyle/>
        <a:p>
          <a:endParaRPr lang="en-GB"/>
        </a:p>
      </dgm:t>
    </dgm:pt>
    <dgm:pt modelId="{BA18A5AA-44E7-DF41-9A5E-8ADF1315DD61}" type="pres">
      <dgm:prSet presAssocID="{9FAB8464-D886-9744-9B29-1709596B65ED}" presName="child4Text" presStyleLbl="bgAcc1" presStyleIdx="3" presStyleCnt="4">
        <dgm:presLayoutVars>
          <dgm:bulletEnabled val="1"/>
        </dgm:presLayoutVars>
      </dgm:prSet>
      <dgm:spPr/>
      <dgm:t>
        <a:bodyPr/>
        <a:lstStyle/>
        <a:p>
          <a:endParaRPr lang="en-GB"/>
        </a:p>
      </dgm:t>
    </dgm:pt>
    <dgm:pt modelId="{98F5A5E3-E4FF-6E4E-A016-B4324C9DC7FA}" type="pres">
      <dgm:prSet presAssocID="{9FAB8464-D886-9744-9B29-1709596B65ED}" presName="childPlaceholder" presStyleCnt="0"/>
      <dgm:spPr/>
    </dgm:pt>
    <dgm:pt modelId="{8F69C664-4784-CE4A-82EA-437113833D03}" type="pres">
      <dgm:prSet presAssocID="{9FAB8464-D886-9744-9B29-1709596B65ED}" presName="circle" presStyleCnt="0"/>
      <dgm:spPr/>
    </dgm:pt>
    <dgm:pt modelId="{7154352B-F380-044A-B68E-0054A398BB50}" type="pres">
      <dgm:prSet presAssocID="{9FAB8464-D886-9744-9B29-1709596B65ED}" presName="quadrant1" presStyleLbl="node1" presStyleIdx="0" presStyleCnt="4">
        <dgm:presLayoutVars>
          <dgm:chMax val="1"/>
          <dgm:bulletEnabled val="1"/>
        </dgm:presLayoutVars>
      </dgm:prSet>
      <dgm:spPr/>
      <dgm:t>
        <a:bodyPr/>
        <a:lstStyle/>
        <a:p>
          <a:endParaRPr lang="en-GB"/>
        </a:p>
      </dgm:t>
    </dgm:pt>
    <dgm:pt modelId="{83E8194F-373B-B04C-92F4-A3930F99972A}" type="pres">
      <dgm:prSet presAssocID="{9FAB8464-D886-9744-9B29-1709596B65ED}" presName="quadrant2" presStyleLbl="node1" presStyleIdx="1" presStyleCnt="4">
        <dgm:presLayoutVars>
          <dgm:chMax val="1"/>
          <dgm:bulletEnabled val="1"/>
        </dgm:presLayoutVars>
      </dgm:prSet>
      <dgm:spPr/>
      <dgm:t>
        <a:bodyPr/>
        <a:lstStyle/>
        <a:p>
          <a:endParaRPr lang="en-GB"/>
        </a:p>
      </dgm:t>
    </dgm:pt>
    <dgm:pt modelId="{6E9AC9C2-3786-314A-B422-983F222D4509}" type="pres">
      <dgm:prSet presAssocID="{9FAB8464-D886-9744-9B29-1709596B65ED}" presName="quadrant3" presStyleLbl="node1" presStyleIdx="2" presStyleCnt="4">
        <dgm:presLayoutVars>
          <dgm:chMax val="1"/>
          <dgm:bulletEnabled val="1"/>
        </dgm:presLayoutVars>
      </dgm:prSet>
      <dgm:spPr/>
      <dgm:t>
        <a:bodyPr/>
        <a:lstStyle/>
        <a:p>
          <a:endParaRPr lang="en-GB"/>
        </a:p>
      </dgm:t>
    </dgm:pt>
    <dgm:pt modelId="{1C4497B4-D9E4-6D49-AA10-00C84CDBEBE6}" type="pres">
      <dgm:prSet presAssocID="{9FAB8464-D886-9744-9B29-1709596B65ED}" presName="quadrant4" presStyleLbl="node1" presStyleIdx="3" presStyleCnt="4">
        <dgm:presLayoutVars>
          <dgm:chMax val="1"/>
          <dgm:bulletEnabled val="1"/>
        </dgm:presLayoutVars>
      </dgm:prSet>
      <dgm:spPr/>
      <dgm:t>
        <a:bodyPr/>
        <a:lstStyle/>
        <a:p>
          <a:endParaRPr lang="en-GB"/>
        </a:p>
      </dgm:t>
    </dgm:pt>
    <dgm:pt modelId="{11348D77-0FA1-FC4A-AD44-7894448FE2AA}" type="pres">
      <dgm:prSet presAssocID="{9FAB8464-D886-9744-9B29-1709596B65ED}" presName="quadrantPlaceholder" presStyleCnt="0"/>
      <dgm:spPr/>
    </dgm:pt>
    <dgm:pt modelId="{9E66B746-9E4F-3243-8EDD-5431F9959972}" type="pres">
      <dgm:prSet presAssocID="{9FAB8464-D886-9744-9B29-1709596B65ED}" presName="center1" presStyleLbl="fgShp" presStyleIdx="0" presStyleCnt="2"/>
      <dgm:spPr/>
    </dgm:pt>
    <dgm:pt modelId="{18F17758-A47A-7C47-89FA-AC696F039498}" type="pres">
      <dgm:prSet presAssocID="{9FAB8464-D886-9744-9B29-1709596B65ED}" presName="center2" presStyleLbl="fgShp" presStyleIdx="1" presStyleCnt="2"/>
      <dgm:spPr/>
    </dgm:pt>
  </dgm:ptLst>
  <dgm:cxnLst>
    <dgm:cxn modelId="{672754B9-BF3C-984A-B28E-F25C5D18F23A}" srcId="{8E70B1CB-C368-AC48-A854-2827D235E477}" destId="{F6990AA4-D7CA-144A-B271-C1008DED9FDE}" srcOrd="1" destOrd="0" parTransId="{E3C8185D-2B4B-ED45-A89C-CCBFA9F3E8FF}" sibTransId="{B35AECAE-A1B1-5D43-87FC-09BDE693B1E8}"/>
    <dgm:cxn modelId="{18F5E8D8-8D76-1449-BCB1-26B2ADFC0D57}" type="presOf" srcId="{681E0354-7940-CA41-BE8C-540409B3BA74}" destId="{5BFDED16-2E75-9D4E-98C2-2ED841DA2BB1}" srcOrd="0" destOrd="0" presId="urn:microsoft.com/office/officeart/2005/8/layout/cycle4"/>
    <dgm:cxn modelId="{BBF8D7EC-AF9D-3A45-ACF0-D573E174079E}" srcId="{9FAB8464-D886-9744-9B29-1709596B65ED}" destId="{589EEB9C-C648-8D4C-9D81-8352056700E7}" srcOrd="0" destOrd="0" parTransId="{93FB4E23-9FEA-7A48-8AF7-0426B2A152B9}" sibTransId="{047EF19A-897A-9748-ACDF-7F47BB09DEFA}"/>
    <dgm:cxn modelId="{2619156D-F985-8949-AC44-2EE09C4D960C}" srcId="{9FAB8464-D886-9744-9B29-1709596B65ED}" destId="{8E70B1CB-C368-AC48-A854-2827D235E477}" srcOrd="3" destOrd="0" parTransId="{4D403A66-37F9-E44D-B05D-8152192F26CE}" sibTransId="{97DFBBC6-F4CF-9E43-A002-DB850F62139C}"/>
    <dgm:cxn modelId="{98FA1DB4-0A52-084B-83BA-0D9866BFD40E}" type="presOf" srcId="{F6990AA4-D7CA-144A-B271-C1008DED9FDE}" destId="{ACB63503-7481-434F-84FE-387BEF6D98C9}" srcOrd="0" destOrd="1" presId="urn:microsoft.com/office/officeart/2005/8/layout/cycle4"/>
    <dgm:cxn modelId="{C921C007-6186-FC49-B597-C7DF5D719CF5}" srcId="{589EEB9C-C648-8D4C-9D81-8352056700E7}" destId="{ABC62416-1C4E-ED46-9EF0-1FCD2FC13FCF}" srcOrd="5" destOrd="0" parTransId="{30876E19-6718-3C42-B7BE-7348E336C107}" sibTransId="{617C2A84-48E9-C54C-817C-9659FB40D38D}"/>
    <dgm:cxn modelId="{3ACB0BF7-A78D-6641-9D90-F54E26EB67B6}" srcId="{589EEB9C-C648-8D4C-9D81-8352056700E7}" destId="{937990B8-8A58-AE41-9607-9A56DECC416E}" srcOrd="0" destOrd="0" parTransId="{99CA2F56-0432-FE48-9B7E-DEF9225E1863}" sibTransId="{336B3B6A-49F3-2A4C-8D7F-89B74E6F5D73}"/>
    <dgm:cxn modelId="{D91CFC93-546C-2642-952B-1E99A9A5D028}" type="presOf" srcId="{F6990AA4-D7CA-144A-B271-C1008DED9FDE}" destId="{BA18A5AA-44E7-DF41-9A5E-8ADF1315DD61}" srcOrd="1" destOrd="1" presId="urn:microsoft.com/office/officeart/2005/8/layout/cycle4"/>
    <dgm:cxn modelId="{E50D1ED1-B150-0C41-AABA-8E830C3A0218}" type="presOf" srcId="{ABC62416-1C4E-ED46-9EF0-1FCD2FC13FCF}" destId="{FDEA010F-6984-834B-BDDB-0BAC109933BE}" srcOrd="0" destOrd="5" presId="urn:microsoft.com/office/officeart/2005/8/layout/cycle4"/>
    <dgm:cxn modelId="{020E90DE-9398-0442-A2B0-381CACC4097F}" type="presOf" srcId="{7B6F4BEA-BC03-9C47-A790-F6BFDF30A169}" destId="{FDEA010F-6984-834B-BDDB-0BAC109933BE}" srcOrd="0" destOrd="2" presId="urn:microsoft.com/office/officeart/2005/8/layout/cycle4"/>
    <dgm:cxn modelId="{72FEE140-BF5C-6C49-AAD1-814FB6F6569E}" srcId="{20B80800-1AA6-6D4A-9B61-3F4D112ACB75}" destId="{681E0354-7940-CA41-BE8C-540409B3BA74}" srcOrd="0" destOrd="0" parTransId="{812F1A18-58EB-ED42-9B19-12123D42F778}" sibTransId="{0222FE21-BBC2-9244-BE5D-A154A5646382}"/>
    <dgm:cxn modelId="{74346D33-3D42-3843-94D3-6D05AA47F28F}" type="presOf" srcId="{7B6F4BEA-BC03-9C47-A790-F6BFDF30A169}" destId="{A27F8F3B-2B97-6F42-B8F2-7EFF50789D22}" srcOrd="1" destOrd="2" presId="urn:microsoft.com/office/officeart/2005/8/layout/cycle4"/>
    <dgm:cxn modelId="{58D08F5C-557A-3C4F-BCEE-CA1B00DF3546}" type="presOf" srcId="{20B80800-1AA6-6D4A-9B61-3F4D112ACB75}" destId="{6E9AC9C2-3786-314A-B422-983F222D4509}" srcOrd="0" destOrd="0" presId="urn:microsoft.com/office/officeart/2005/8/layout/cycle4"/>
    <dgm:cxn modelId="{49DAB79D-5ADF-9949-AED7-5B7C8BC063D2}" srcId="{8E70B1CB-C368-AC48-A854-2827D235E477}" destId="{48199F7B-F857-8948-A023-11FD58327E79}" srcOrd="0" destOrd="0" parTransId="{4F9BB5EF-75E3-5B40-A975-97815C38B6BA}" sibTransId="{9D2CE61C-4E0C-E646-969A-C3989244848A}"/>
    <dgm:cxn modelId="{60ED501A-CADB-1043-81AE-4945A874128D}" srcId="{20B80800-1AA6-6D4A-9B61-3F4D112ACB75}" destId="{FF98D15C-AB05-AA41-BC54-FC606F686B28}" srcOrd="1" destOrd="0" parTransId="{461DAC9F-78DC-C345-8D9B-21E65EF4CB04}" sibTransId="{454965B2-CE14-744F-823B-22FCCF984889}"/>
    <dgm:cxn modelId="{08DE4CF8-F541-9A42-BE72-1F14FBB7CD9E}" type="presOf" srcId="{FF98D15C-AB05-AA41-BC54-FC606F686B28}" destId="{5BFDED16-2E75-9D4E-98C2-2ED841DA2BB1}" srcOrd="0" destOrd="1" presId="urn:microsoft.com/office/officeart/2005/8/layout/cycle4"/>
    <dgm:cxn modelId="{E93CC140-6C2D-DB47-807D-A5F5C9279DDF}" type="presOf" srcId="{937990B8-8A58-AE41-9607-9A56DECC416E}" destId="{FDEA010F-6984-834B-BDDB-0BAC109933BE}" srcOrd="0" destOrd="0" presId="urn:microsoft.com/office/officeart/2005/8/layout/cycle4"/>
    <dgm:cxn modelId="{AD25569E-FAF3-2D4E-805A-34B4D0D60509}" type="presOf" srcId="{9FAB8464-D886-9744-9B29-1709596B65ED}" destId="{02D3481E-950B-1E42-85F3-8EB5A724F55A}" srcOrd="0" destOrd="0" presId="urn:microsoft.com/office/officeart/2005/8/layout/cycle4"/>
    <dgm:cxn modelId="{0A670301-90E4-3742-AC88-593BDFA2E7DE}" type="presOf" srcId="{6CD4D8C3-D657-6143-B142-308D960AFFB3}" destId="{FDEA010F-6984-834B-BDDB-0BAC109933BE}" srcOrd="0" destOrd="3" presId="urn:microsoft.com/office/officeart/2005/8/layout/cycle4"/>
    <dgm:cxn modelId="{070249C7-79D5-D846-BE31-44AB74C89F9A}" type="presOf" srcId="{7DCFBF73-4603-1648-8396-96A8D9CF055F}" destId="{FDEA010F-6984-834B-BDDB-0BAC109933BE}" srcOrd="0" destOrd="1" presId="urn:microsoft.com/office/officeart/2005/8/layout/cycle4"/>
    <dgm:cxn modelId="{BA55AE21-ABC2-914A-9669-1DAC7B2CAA5E}" type="presOf" srcId="{E29B3E9C-920E-A54C-8EC4-291179FFF859}" destId="{C3C9DF7F-3CFE-2D40-BF34-77593428EC6E}" srcOrd="0" destOrd="1" presId="urn:microsoft.com/office/officeart/2005/8/layout/cycle4"/>
    <dgm:cxn modelId="{C60C8DC6-B79F-EF4A-85EC-78BC678D3BB0}" type="presOf" srcId="{681E0354-7940-CA41-BE8C-540409B3BA74}" destId="{9D3372AE-5E32-FC48-8A66-07D5BB510E6A}" srcOrd="1" destOrd="0" presId="urn:microsoft.com/office/officeart/2005/8/layout/cycle4"/>
    <dgm:cxn modelId="{A78BE6D0-77BE-1A4B-982B-05AC993F179E}" srcId="{20B80800-1AA6-6D4A-9B61-3F4D112ACB75}" destId="{7C53B55F-2D3D-C744-9D90-1BFF9AD659C7}" srcOrd="2" destOrd="0" parTransId="{92FA94B3-EB0F-B845-B093-23D7A572ECB4}" sibTransId="{D0F36738-6AC7-854E-BB15-CBCA17B080BA}"/>
    <dgm:cxn modelId="{5B60A114-BDF9-6E45-91B4-40DBF015EE12}" srcId="{589EEB9C-C648-8D4C-9D81-8352056700E7}" destId="{1E89649C-07D8-174F-8E69-61EC3FB58ED2}" srcOrd="4" destOrd="0" parTransId="{BDB766FA-FDE9-994D-9616-A0BCE1395A15}" sibTransId="{4D23F598-6BAB-364D-B2FE-75032B6556FE}"/>
    <dgm:cxn modelId="{D59AC911-0129-504A-B86E-DEA410F0ABF2}" type="presOf" srcId="{7C53B55F-2D3D-C744-9D90-1BFF9AD659C7}" destId="{5BFDED16-2E75-9D4E-98C2-2ED841DA2BB1}" srcOrd="0" destOrd="2" presId="urn:microsoft.com/office/officeart/2005/8/layout/cycle4"/>
    <dgm:cxn modelId="{3B48C133-4F48-DD4E-A4CF-C915F2E351B8}" type="presOf" srcId="{7C53B55F-2D3D-C744-9D90-1BFF9AD659C7}" destId="{9D3372AE-5E32-FC48-8A66-07D5BB510E6A}" srcOrd="1" destOrd="2" presId="urn:microsoft.com/office/officeart/2005/8/layout/cycle4"/>
    <dgm:cxn modelId="{F776AAC5-D782-7547-8DB8-26BA5179D0E8}" type="presOf" srcId="{8E70B1CB-C368-AC48-A854-2827D235E477}" destId="{1C4497B4-D9E4-6D49-AA10-00C84CDBEBE6}" srcOrd="0" destOrd="0" presId="urn:microsoft.com/office/officeart/2005/8/layout/cycle4"/>
    <dgm:cxn modelId="{2109634A-3F92-E04C-BF8B-9975884AA56E}" type="presOf" srcId="{1E89649C-07D8-174F-8E69-61EC3FB58ED2}" destId="{FDEA010F-6984-834B-BDDB-0BAC109933BE}" srcOrd="0" destOrd="4" presId="urn:microsoft.com/office/officeart/2005/8/layout/cycle4"/>
    <dgm:cxn modelId="{8BA05EB4-9428-1845-91D1-AC99386A2640}" type="presOf" srcId="{48199F7B-F857-8948-A023-11FD58327E79}" destId="{ACB63503-7481-434F-84FE-387BEF6D98C9}" srcOrd="0" destOrd="0" presId="urn:microsoft.com/office/officeart/2005/8/layout/cycle4"/>
    <dgm:cxn modelId="{6FD90BDE-A561-E047-82EF-92C2FC73899A}" type="presOf" srcId="{589EEB9C-C648-8D4C-9D81-8352056700E7}" destId="{7154352B-F380-044A-B68E-0054A398BB50}" srcOrd="0" destOrd="0" presId="urn:microsoft.com/office/officeart/2005/8/layout/cycle4"/>
    <dgm:cxn modelId="{A60DF97F-C5C1-F847-9255-48C99C28FE8D}" srcId="{014632FD-7FE0-8242-98A7-19A273540E8B}" destId="{E4655D13-6D0F-844F-977A-B1B37D71B40E}" srcOrd="0" destOrd="0" parTransId="{D0E4A4EF-5213-A945-BF02-CE7EA1716C06}" sibTransId="{21EA3EF7-65E9-2D4F-A38C-D3A9FDB03C1D}"/>
    <dgm:cxn modelId="{A226D9F2-DF42-834B-ADEA-202BCF38F59E}" type="presOf" srcId="{ABC62416-1C4E-ED46-9EF0-1FCD2FC13FCF}" destId="{A27F8F3B-2B97-6F42-B8F2-7EFF50789D22}" srcOrd="1" destOrd="5" presId="urn:microsoft.com/office/officeart/2005/8/layout/cycle4"/>
    <dgm:cxn modelId="{397D48DF-0A24-B349-8218-FE06EAAA945A}" srcId="{589EEB9C-C648-8D4C-9D81-8352056700E7}" destId="{7DCFBF73-4603-1648-8396-96A8D9CF055F}" srcOrd="1" destOrd="0" parTransId="{DED72B75-AB25-124B-9D16-5C2A5BFBB773}" sibTransId="{1A12C751-C563-A04C-BEFF-0B3F3CE18113}"/>
    <dgm:cxn modelId="{24623C3D-85BA-2149-9DFB-1F7A9C5240B5}" type="presOf" srcId="{FF98D15C-AB05-AA41-BC54-FC606F686B28}" destId="{9D3372AE-5E32-FC48-8A66-07D5BB510E6A}" srcOrd="1" destOrd="1" presId="urn:microsoft.com/office/officeart/2005/8/layout/cycle4"/>
    <dgm:cxn modelId="{22177ED0-E7AD-D64B-974C-E2338E6D880D}" type="presOf" srcId="{5093DE40-15E3-554C-BA8B-40D2B8BDB4AF}" destId="{ACB63503-7481-434F-84FE-387BEF6D98C9}" srcOrd="0" destOrd="2" presId="urn:microsoft.com/office/officeart/2005/8/layout/cycle4"/>
    <dgm:cxn modelId="{0EA2E65A-2819-0841-8C4F-25F6FE19C3EF}" srcId="{014632FD-7FE0-8242-98A7-19A273540E8B}" destId="{E29B3E9C-920E-A54C-8EC4-291179FFF859}" srcOrd="1" destOrd="0" parTransId="{C755E2FB-D63F-9242-BB9D-3EF84EA94358}" sibTransId="{F5AFABEE-B08A-3F45-A92D-774B1BE8FD50}"/>
    <dgm:cxn modelId="{84136103-9CB8-F541-894E-D6926212F6C3}" srcId="{589EEB9C-C648-8D4C-9D81-8352056700E7}" destId="{7B6F4BEA-BC03-9C47-A790-F6BFDF30A169}" srcOrd="2" destOrd="0" parTransId="{93A98C21-BB43-8542-8C94-00EBC0DD38DC}" sibTransId="{0E8C8C73-5180-7742-86DF-6FDEEEE8D394}"/>
    <dgm:cxn modelId="{845EC3E7-7C06-E544-BFF2-8961B62EE441}" type="presOf" srcId="{E4655D13-6D0F-844F-977A-B1B37D71B40E}" destId="{C3C9DF7F-3CFE-2D40-BF34-77593428EC6E}" srcOrd="0" destOrd="0" presId="urn:microsoft.com/office/officeart/2005/8/layout/cycle4"/>
    <dgm:cxn modelId="{1B8C5D07-812D-1D43-97BF-9ED3DDACDA6C}" type="presOf" srcId="{E29B3E9C-920E-A54C-8EC4-291179FFF859}" destId="{F245F01E-AB45-E54E-AA70-2C5ACA9C5F07}" srcOrd="1" destOrd="1" presId="urn:microsoft.com/office/officeart/2005/8/layout/cycle4"/>
    <dgm:cxn modelId="{0BFC70BF-9995-CA4A-B319-72FD70AAF988}" type="presOf" srcId="{6CD4D8C3-D657-6143-B142-308D960AFFB3}" destId="{A27F8F3B-2B97-6F42-B8F2-7EFF50789D22}" srcOrd="1" destOrd="3" presId="urn:microsoft.com/office/officeart/2005/8/layout/cycle4"/>
    <dgm:cxn modelId="{15610F0A-C2F8-F745-B896-DBE23F65CD25}" srcId="{9FAB8464-D886-9744-9B29-1709596B65ED}" destId="{014632FD-7FE0-8242-98A7-19A273540E8B}" srcOrd="1" destOrd="0" parTransId="{BEE83B03-9316-7E42-BFAA-37B692DD6F7F}" sibTransId="{FBF15742-E8DD-6A4B-8E75-6A00DAA45B5F}"/>
    <dgm:cxn modelId="{A3A79862-97B6-4D46-9BC5-3971E709C278}" type="presOf" srcId="{7DCFBF73-4603-1648-8396-96A8D9CF055F}" destId="{A27F8F3B-2B97-6F42-B8F2-7EFF50789D22}" srcOrd="1" destOrd="1" presId="urn:microsoft.com/office/officeart/2005/8/layout/cycle4"/>
    <dgm:cxn modelId="{7EC666B8-93EC-1D4F-8264-078E44342B1C}" srcId="{8E70B1CB-C368-AC48-A854-2827D235E477}" destId="{5093DE40-15E3-554C-BA8B-40D2B8BDB4AF}" srcOrd="2" destOrd="0" parTransId="{FACC18D3-894E-5349-9426-B48AB32A6319}" sibTransId="{65C5C4D2-3836-7C44-8766-DDC119C76C17}"/>
    <dgm:cxn modelId="{87A9AA30-493A-6740-81C1-A4ACC77AD254}" type="presOf" srcId="{48199F7B-F857-8948-A023-11FD58327E79}" destId="{BA18A5AA-44E7-DF41-9A5E-8ADF1315DD61}" srcOrd="1" destOrd="0" presId="urn:microsoft.com/office/officeart/2005/8/layout/cycle4"/>
    <dgm:cxn modelId="{409DE2A1-E019-CA44-AE49-1D3396895EE4}" type="presOf" srcId="{1E89649C-07D8-174F-8E69-61EC3FB58ED2}" destId="{A27F8F3B-2B97-6F42-B8F2-7EFF50789D22}" srcOrd="1" destOrd="4" presId="urn:microsoft.com/office/officeart/2005/8/layout/cycle4"/>
    <dgm:cxn modelId="{0B1A53E0-30EE-444D-A0C9-0177FD5AE6B3}" type="presOf" srcId="{E4655D13-6D0F-844F-977A-B1B37D71B40E}" destId="{F245F01E-AB45-E54E-AA70-2C5ACA9C5F07}" srcOrd="1" destOrd="0" presId="urn:microsoft.com/office/officeart/2005/8/layout/cycle4"/>
    <dgm:cxn modelId="{3E844A14-5B15-4740-B401-D62A0055736F}" type="presOf" srcId="{014632FD-7FE0-8242-98A7-19A273540E8B}" destId="{83E8194F-373B-B04C-92F4-A3930F99972A}" srcOrd="0" destOrd="0" presId="urn:microsoft.com/office/officeart/2005/8/layout/cycle4"/>
    <dgm:cxn modelId="{2D6322CD-779B-CF48-B4A6-A65EDD756BD4}" type="presOf" srcId="{5093DE40-15E3-554C-BA8B-40D2B8BDB4AF}" destId="{BA18A5AA-44E7-DF41-9A5E-8ADF1315DD61}" srcOrd="1" destOrd="2" presId="urn:microsoft.com/office/officeart/2005/8/layout/cycle4"/>
    <dgm:cxn modelId="{7537F271-4205-3A48-899B-D8C8E2A6820A}" type="presOf" srcId="{937990B8-8A58-AE41-9607-9A56DECC416E}" destId="{A27F8F3B-2B97-6F42-B8F2-7EFF50789D22}" srcOrd="1" destOrd="0" presId="urn:microsoft.com/office/officeart/2005/8/layout/cycle4"/>
    <dgm:cxn modelId="{7C18BBC5-14B0-B54B-B7D6-692533106516}" srcId="{589EEB9C-C648-8D4C-9D81-8352056700E7}" destId="{6CD4D8C3-D657-6143-B142-308D960AFFB3}" srcOrd="3" destOrd="0" parTransId="{9B385714-3E7F-874E-90A2-137C1719144D}" sibTransId="{B3DDBE10-3107-F346-A41F-331FFC13895C}"/>
    <dgm:cxn modelId="{33BD8A68-5DEF-4944-8C84-A7599939C914}" srcId="{9FAB8464-D886-9744-9B29-1709596B65ED}" destId="{20B80800-1AA6-6D4A-9B61-3F4D112ACB75}" srcOrd="2" destOrd="0" parTransId="{20563739-9E50-9D42-985A-210C3AFEEBD4}" sibTransId="{1EBEF549-8FD6-7347-8A0B-A335E04C4BDF}"/>
    <dgm:cxn modelId="{BED2C731-FCD3-6D4D-A60E-19B4F374C8FC}" type="presParOf" srcId="{02D3481E-950B-1E42-85F3-8EB5A724F55A}" destId="{7C09AC49-C624-604E-969D-D82C5D8F1271}" srcOrd="0" destOrd="0" presId="urn:microsoft.com/office/officeart/2005/8/layout/cycle4"/>
    <dgm:cxn modelId="{E3D91935-3C59-F647-B475-53BA2D69030C}" type="presParOf" srcId="{7C09AC49-C624-604E-969D-D82C5D8F1271}" destId="{CD20844C-9866-AD41-9695-5A6AABBADFA7}" srcOrd="0" destOrd="0" presId="urn:microsoft.com/office/officeart/2005/8/layout/cycle4"/>
    <dgm:cxn modelId="{49647B97-ADBE-E044-869A-0F67098382B8}" type="presParOf" srcId="{CD20844C-9866-AD41-9695-5A6AABBADFA7}" destId="{FDEA010F-6984-834B-BDDB-0BAC109933BE}" srcOrd="0" destOrd="0" presId="urn:microsoft.com/office/officeart/2005/8/layout/cycle4"/>
    <dgm:cxn modelId="{0C90A047-D2D0-E24D-BFDA-485B0451AE87}" type="presParOf" srcId="{CD20844C-9866-AD41-9695-5A6AABBADFA7}" destId="{A27F8F3B-2B97-6F42-B8F2-7EFF50789D22}" srcOrd="1" destOrd="0" presId="urn:microsoft.com/office/officeart/2005/8/layout/cycle4"/>
    <dgm:cxn modelId="{EF58038E-933D-694A-84B9-C214EEF2AB88}" type="presParOf" srcId="{7C09AC49-C624-604E-969D-D82C5D8F1271}" destId="{76E85CA1-9FF6-D949-8490-9617DBCD0751}" srcOrd="1" destOrd="0" presId="urn:microsoft.com/office/officeart/2005/8/layout/cycle4"/>
    <dgm:cxn modelId="{1C2DD1AB-462E-5147-970E-1B98E74B6497}" type="presParOf" srcId="{76E85CA1-9FF6-D949-8490-9617DBCD0751}" destId="{C3C9DF7F-3CFE-2D40-BF34-77593428EC6E}" srcOrd="0" destOrd="0" presId="urn:microsoft.com/office/officeart/2005/8/layout/cycle4"/>
    <dgm:cxn modelId="{215A855A-93CB-464A-832D-DDD896215E35}" type="presParOf" srcId="{76E85CA1-9FF6-D949-8490-9617DBCD0751}" destId="{F245F01E-AB45-E54E-AA70-2C5ACA9C5F07}" srcOrd="1" destOrd="0" presId="urn:microsoft.com/office/officeart/2005/8/layout/cycle4"/>
    <dgm:cxn modelId="{FBEBFA6C-E986-6845-A009-D7C56790D8B1}" type="presParOf" srcId="{7C09AC49-C624-604E-969D-D82C5D8F1271}" destId="{56DD10AB-2F5A-364B-AE52-0205B4262426}" srcOrd="2" destOrd="0" presId="urn:microsoft.com/office/officeart/2005/8/layout/cycle4"/>
    <dgm:cxn modelId="{2F83A5CB-2CF8-384A-BB70-2CD4FA5A6CCC}" type="presParOf" srcId="{56DD10AB-2F5A-364B-AE52-0205B4262426}" destId="{5BFDED16-2E75-9D4E-98C2-2ED841DA2BB1}" srcOrd="0" destOrd="0" presId="urn:microsoft.com/office/officeart/2005/8/layout/cycle4"/>
    <dgm:cxn modelId="{016DAE41-9C4B-B747-A2B1-3B246067BF05}" type="presParOf" srcId="{56DD10AB-2F5A-364B-AE52-0205B4262426}" destId="{9D3372AE-5E32-FC48-8A66-07D5BB510E6A}" srcOrd="1" destOrd="0" presId="urn:microsoft.com/office/officeart/2005/8/layout/cycle4"/>
    <dgm:cxn modelId="{5B9585BD-431B-3344-9151-209CF6F965E9}" type="presParOf" srcId="{7C09AC49-C624-604E-969D-D82C5D8F1271}" destId="{ECA5BBBD-0A1F-714F-A9EF-6217D32986EA}" srcOrd="3" destOrd="0" presId="urn:microsoft.com/office/officeart/2005/8/layout/cycle4"/>
    <dgm:cxn modelId="{F835AE5A-9E8D-1F4E-85FF-9961D849385D}" type="presParOf" srcId="{ECA5BBBD-0A1F-714F-A9EF-6217D32986EA}" destId="{ACB63503-7481-434F-84FE-387BEF6D98C9}" srcOrd="0" destOrd="0" presId="urn:microsoft.com/office/officeart/2005/8/layout/cycle4"/>
    <dgm:cxn modelId="{3D575346-FE5A-BA45-A099-69339B0B2DFB}" type="presParOf" srcId="{ECA5BBBD-0A1F-714F-A9EF-6217D32986EA}" destId="{BA18A5AA-44E7-DF41-9A5E-8ADF1315DD61}" srcOrd="1" destOrd="0" presId="urn:microsoft.com/office/officeart/2005/8/layout/cycle4"/>
    <dgm:cxn modelId="{95DE75FD-6C73-284C-9467-04E2DAF88315}" type="presParOf" srcId="{7C09AC49-C624-604E-969D-D82C5D8F1271}" destId="{98F5A5E3-E4FF-6E4E-A016-B4324C9DC7FA}" srcOrd="4" destOrd="0" presId="urn:microsoft.com/office/officeart/2005/8/layout/cycle4"/>
    <dgm:cxn modelId="{542DAE11-B2DD-6849-B4C4-B9A30B4D96AC}" type="presParOf" srcId="{02D3481E-950B-1E42-85F3-8EB5A724F55A}" destId="{8F69C664-4784-CE4A-82EA-437113833D03}" srcOrd="1" destOrd="0" presId="urn:microsoft.com/office/officeart/2005/8/layout/cycle4"/>
    <dgm:cxn modelId="{6AFAED85-2DE5-2045-B934-991350F7FA5B}" type="presParOf" srcId="{8F69C664-4784-CE4A-82EA-437113833D03}" destId="{7154352B-F380-044A-B68E-0054A398BB50}" srcOrd="0" destOrd="0" presId="urn:microsoft.com/office/officeart/2005/8/layout/cycle4"/>
    <dgm:cxn modelId="{7E95D6CC-42A5-D64D-8ADC-33BD855E5994}" type="presParOf" srcId="{8F69C664-4784-CE4A-82EA-437113833D03}" destId="{83E8194F-373B-B04C-92F4-A3930F99972A}" srcOrd="1" destOrd="0" presId="urn:microsoft.com/office/officeart/2005/8/layout/cycle4"/>
    <dgm:cxn modelId="{9F9F652F-91AD-674C-BC3A-6A0165D64304}" type="presParOf" srcId="{8F69C664-4784-CE4A-82EA-437113833D03}" destId="{6E9AC9C2-3786-314A-B422-983F222D4509}" srcOrd="2" destOrd="0" presId="urn:microsoft.com/office/officeart/2005/8/layout/cycle4"/>
    <dgm:cxn modelId="{9A8DAEE3-7455-5841-B388-97C01C92A9D3}" type="presParOf" srcId="{8F69C664-4784-CE4A-82EA-437113833D03}" destId="{1C4497B4-D9E4-6D49-AA10-00C84CDBEBE6}" srcOrd="3" destOrd="0" presId="urn:microsoft.com/office/officeart/2005/8/layout/cycle4"/>
    <dgm:cxn modelId="{343C3B51-91A8-1B4E-97B2-E6AF9C7BA48A}" type="presParOf" srcId="{8F69C664-4784-CE4A-82EA-437113833D03}" destId="{11348D77-0FA1-FC4A-AD44-7894448FE2AA}" srcOrd="4" destOrd="0" presId="urn:microsoft.com/office/officeart/2005/8/layout/cycle4"/>
    <dgm:cxn modelId="{823D9A89-C7A7-254E-9A3C-90AFEB0B45C6}" type="presParOf" srcId="{02D3481E-950B-1E42-85F3-8EB5A724F55A}" destId="{9E66B746-9E4F-3243-8EDD-5431F9959972}" srcOrd="2" destOrd="0" presId="urn:microsoft.com/office/officeart/2005/8/layout/cycle4"/>
    <dgm:cxn modelId="{F3AFCEAF-218C-5F4F-87F5-CE98729340B9}" type="presParOf" srcId="{02D3481E-950B-1E42-85F3-8EB5A724F55A}" destId="{18F17758-A47A-7C47-89FA-AC696F039498}" srcOrd="3" destOrd="0" presId="urn:microsoft.com/office/officeart/2005/8/layout/cycle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4540BBFB-C5FC-0841-A8DF-4AC1770DA2C2}" type="doc">
      <dgm:prSet loTypeId="urn:microsoft.com/office/officeart/2005/8/layout/chevron2" loCatId="" qsTypeId="urn:microsoft.com/office/officeart/2005/8/quickstyle/simple4" qsCatId="simple" csTypeId="urn:microsoft.com/office/officeart/2005/8/colors/accent1_2" csCatId="accent1" phldr="1"/>
      <dgm:spPr/>
      <dgm:t>
        <a:bodyPr/>
        <a:lstStyle/>
        <a:p>
          <a:endParaRPr lang="en-GB"/>
        </a:p>
      </dgm:t>
    </dgm:pt>
    <dgm:pt modelId="{A8C4F097-98B1-8943-8EB4-CB9CF667715B}">
      <dgm:prSet phldrT="[Text]"/>
      <dgm:spPr/>
      <dgm:t>
        <a:bodyPr/>
        <a:lstStyle/>
        <a:p>
          <a:r>
            <a:rPr lang="en-GB" dirty="0" smtClean="0"/>
            <a:t>Consult</a:t>
          </a:r>
          <a:endParaRPr lang="en-GB" dirty="0"/>
        </a:p>
      </dgm:t>
    </dgm:pt>
    <dgm:pt modelId="{06E7EF59-C123-2941-A445-847FB3808EA4}" type="parTrans" cxnId="{DEE53AB7-37AA-614A-9062-10C825F065A8}">
      <dgm:prSet/>
      <dgm:spPr/>
      <dgm:t>
        <a:bodyPr/>
        <a:lstStyle/>
        <a:p>
          <a:endParaRPr lang="en-GB"/>
        </a:p>
      </dgm:t>
    </dgm:pt>
    <dgm:pt modelId="{5A71CBC6-89A8-EC47-89F5-49FB416E2EAF}" type="sibTrans" cxnId="{DEE53AB7-37AA-614A-9062-10C825F065A8}">
      <dgm:prSet/>
      <dgm:spPr/>
      <dgm:t>
        <a:bodyPr/>
        <a:lstStyle/>
        <a:p>
          <a:endParaRPr lang="en-GB"/>
        </a:p>
      </dgm:t>
    </dgm:pt>
    <dgm:pt modelId="{EF262A3D-2B00-0442-8D62-04CECE7BC73C}">
      <dgm:prSet phldrT="[Text]" custT="1"/>
      <dgm:spPr/>
      <dgm:t>
        <a:bodyPr/>
        <a:lstStyle/>
        <a:p>
          <a:r>
            <a:rPr lang="en-GB" sz="1000" dirty="0" smtClean="0"/>
            <a:t> Working closely with you on the full lifecycle of your UC initiative</a:t>
          </a:r>
          <a:endParaRPr lang="en-GB" sz="1000" dirty="0"/>
        </a:p>
      </dgm:t>
    </dgm:pt>
    <dgm:pt modelId="{3A6D32B6-0898-0243-9E33-937DA8F6290B}" type="parTrans" cxnId="{006DFB11-8524-1541-86AA-BB06DDF1E653}">
      <dgm:prSet/>
      <dgm:spPr/>
      <dgm:t>
        <a:bodyPr/>
        <a:lstStyle/>
        <a:p>
          <a:endParaRPr lang="en-GB"/>
        </a:p>
      </dgm:t>
    </dgm:pt>
    <dgm:pt modelId="{5CC3674D-3CE1-9E4D-A4F9-0BE61575F9F1}" type="sibTrans" cxnId="{006DFB11-8524-1541-86AA-BB06DDF1E653}">
      <dgm:prSet/>
      <dgm:spPr/>
      <dgm:t>
        <a:bodyPr/>
        <a:lstStyle/>
        <a:p>
          <a:endParaRPr lang="en-GB"/>
        </a:p>
      </dgm:t>
    </dgm:pt>
    <dgm:pt modelId="{028B7021-8D77-D349-B40D-55AC13DA6682}">
      <dgm:prSet phldrT="[Text]"/>
      <dgm:spPr/>
      <dgm:t>
        <a:bodyPr/>
        <a:lstStyle/>
        <a:p>
          <a:r>
            <a:rPr lang="en-GB" dirty="0" smtClean="0"/>
            <a:t>Deploy</a:t>
          </a:r>
          <a:endParaRPr lang="en-GB" dirty="0"/>
        </a:p>
      </dgm:t>
    </dgm:pt>
    <dgm:pt modelId="{D63DCD8A-4974-FB4F-83F7-7DA5B3B1D684}" type="parTrans" cxnId="{CABB2681-6A08-5342-8E1F-03230BEC50EE}">
      <dgm:prSet/>
      <dgm:spPr/>
      <dgm:t>
        <a:bodyPr/>
        <a:lstStyle/>
        <a:p>
          <a:endParaRPr lang="en-GB"/>
        </a:p>
      </dgm:t>
    </dgm:pt>
    <dgm:pt modelId="{34E471BF-DA4F-7F4A-85BD-C6AB3D38BE98}" type="sibTrans" cxnId="{CABB2681-6A08-5342-8E1F-03230BEC50EE}">
      <dgm:prSet/>
      <dgm:spPr/>
      <dgm:t>
        <a:bodyPr/>
        <a:lstStyle/>
        <a:p>
          <a:endParaRPr lang="en-GB"/>
        </a:p>
      </dgm:t>
    </dgm:pt>
    <dgm:pt modelId="{9BEDB23C-3FEE-CE4B-8BB6-1EE689BEA88F}">
      <dgm:prSet phldrT="[Text]" custT="1"/>
      <dgm:spPr/>
      <dgm:t>
        <a:bodyPr/>
        <a:lstStyle/>
        <a:p>
          <a:r>
            <a:rPr lang="en-GB" sz="1000" dirty="0" smtClean="0"/>
            <a:t> Proven deployment methodology to reduce time to benefit realisation</a:t>
          </a:r>
          <a:endParaRPr lang="en-GB" sz="1000" dirty="0"/>
        </a:p>
      </dgm:t>
    </dgm:pt>
    <dgm:pt modelId="{F334C4C6-BD97-7D47-8A9E-E991C0A3B7C3}" type="parTrans" cxnId="{53A85921-4C02-1542-9EB1-752C7C4E05EE}">
      <dgm:prSet/>
      <dgm:spPr/>
      <dgm:t>
        <a:bodyPr/>
        <a:lstStyle/>
        <a:p>
          <a:endParaRPr lang="en-GB"/>
        </a:p>
      </dgm:t>
    </dgm:pt>
    <dgm:pt modelId="{CB46F0B7-078C-C747-A92E-B63CB7DB5057}" type="sibTrans" cxnId="{53A85921-4C02-1542-9EB1-752C7C4E05EE}">
      <dgm:prSet/>
      <dgm:spPr/>
      <dgm:t>
        <a:bodyPr/>
        <a:lstStyle/>
        <a:p>
          <a:endParaRPr lang="en-GB"/>
        </a:p>
      </dgm:t>
    </dgm:pt>
    <dgm:pt modelId="{6C66F172-2558-2A4F-8D33-D56AD349DE57}">
      <dgm:prSet phldrT="[Text]"/>
      <dgm:spPr/>
      <dgm:t>
        <a:bodyPr/>
        <a:lstStyle/>
        <a:p>
          <a:r>
            <a:rPr lang="en-GB" dirty="0" smtClean="0"/>
            <a:t>Develop</a:t>
          </a:r>
        </a:p>
      </dgm:t>
    </dgm:pt>
    <dgm:pt modelId="{51D74123-E6D6-C448-B858-0FA7A7CD94F6}" type="parTrans" cxnId="{AF6A4BA2-20AC-1841-B2C9-1EE9844D16E9}">
      <dgm:prSet/>
      <dgm:spPr/>
      <dgm:t>
        <a:bodyPr/>
        <a:lstStyle/>
        <a:p>
          <a:endParaRPr lang="en-GB"/>
        </a:p>
      </dgm:t>
    </dgm:pt>
    <dgm:pt modelId="{5CA790E6-0789-594F-85CC-6D077A825F0C}" type="sibTrans" cxnId="{AF6A4BA2-20AC-1841-B2C9-1EE9844D16E9}">
      <dgm:prSet/>
      <dgm:spPr/>
      <dgm:t>
        <a:bodyPr/>
        <a:lstStyle/>
        <a:p>
          <a:endParaRPr lang="en-GB"/>
        </a:p>
      </dgm:t>
    </dgm:pt>
    <dgm:pt modelId="{5B07FAEF-8941-8147-8B56-8A6433B5ECA6}">
      <dgm:prSet phldrT="[Text]"/>
      <dgm:spPr/>
      <dgm:t>
        <a:bodyPr/>
        <a:lstStyle/>
        <a:p>
          <a:endParaRPr lang="en-GB" sz="900" dirty="0"/>
        </a:p>
      </dgm:t>
    </dgm:pt>
    <dgm:pt modelId="{5CE4F8E9-B532-E143-A20C-3C1650A1157A}" type="parTrans" cxnId="{3DF501B8-2CA8-3A42-A5E4-E4A44762F154}">
      <dgm:prSet/>
      <dgm:spPr/>
      <dgm:t>
        <a:bodyPr/>
        <a:lstStyle/>
        <a:p>
          <a:endParaRPr lang="en-GB"/>
        </a:p>
      </dgm:t>
    </dgm:pt>
    <dgm:pt modelId="{29F19775-0C0E-524F-B6C1-708EA4EE0A71}" type="sibTrans" cxnId="{3DF501B8-2CA8-3A42-A5E4-E4A44762F154}">
      <dgm:prSet/>
      <dgm:spPr/>
      <dgm:t>
        <a:bodyPr/>
        <a:lstStyle/>
        <a:p>
          <a:endParaRPr lang="en-GB"/>
        </a:p>
      </dgm:t>
    </dgm:pt>
    <dgm:pt modelId="{BCA17E12-62CE-6B4B-8A58-634463550EDC}">
      <dgm:prSet/>
      <dgm:spPr/>
      <dgm:t>
        <a:bodyPr/>
        <a:lstStyle/>
        <a:p>
          <a:r>
            <a:rPr lang="en-GB" dirty="0" smtClean="0"/>
            <a:t>Adoption</a:t>
          </a:r>
          <a:endParaRPr lang="en-GB" dirty="0"/>
        </a:p>
      </dgm:t>
    </dgm:pt>
    <dgm:pt modelId="{E13B4388-EE96-5543-8652-B35A29A43387}" type="parTrans" cxnId="{FE04CFE3-B732-9D4B-B6D7-B23CEB4EBCDE}">
      <dgm:prSet/>
      <dgm:spPr/>
      <dgm:t>
        <a:bodyPr/>
        <a:lstStyle/>
        <a:p>
          <a:endParaRPr lang="en-GB"/>
        </a:p>
      </dgm:t>
    </dgm:pt>
    <dgm:pt modelId="{BCD38072-B944-8543-8DEC-DF3FFA89C00C}" type="sibTrans" cxnId="{FE04CFE3-B732-9D4B-B6D7-B23CEB4EBCDE}">
      <dgm:prSet/>
      <dgm:spPr/>
      <dgm:t>
        <a:bodyPr/>
        <a:lstStyle/>
        <a:p>
          <a:endParaRPr lang="en-GB"/>
        </a:p>
      </dgm:t>
    </dgm:pt>
    <dgm:pt modelId="{C3A2B993-7C03-354F-985E-FC76D82E3EFB}">
      <dgm:prSet/>
      <dgm:spPr/>
      <dgm:t>
        <a:bodyPr/>
        <a:lstStyle/>
        <a:p>
          <a:r>
            <a:rPr lang="en-GB" dirty="0" smtClean="0"/>
            <a:t>Support</a:t>
          </a:r>
          <a:endParaRPr lang="en-GB" dirty="0"/>
        </a:p>
      </dgm:t>
    </dgm:pt>
    <dgm:pt modelId="{344EA335-4BAD-C842-849D-F7D0F98B6974}" type="parTrans" cxnId="{F231A5F1-7B30-FC4C-8858-7AFA92BCE2E1}">
      <dgm:prSet/>
      <dgm:spPr/>
      <dgm:t>
        <a:bodyPr/>
        <a:lstStyle/>
        <a:p>
          <a:endParaRPr lang="en-GB"/>
        </a:p>
      </dgm:t>
    </dgm:pt>
    <dgm:pt modelId="{3ACEEA6A-BC40-2444-9E6B-E29265E15B4C}" type="sibTrans" cxnId="{F231A5F1-7B30-FC4C-8858-7AFA92BCE2E1}">
      <dgm:prSet/>
      <dgm:spPr/>
      <dgm:t>
        <a:bodyPr/>
        <a:lstStyle/>
        <a:p>
          <a:endParaRPr lang="en-GB"/>
        </a:p>
      </dgm:t>
    </dgm:pt>
    <dgm:pt modelId="{916D8AD6-C94D-462C-BF23-F07AEB517198}">
      <dgm:prSet phldrT="[Text]" custT="1"/>
      <dgm:spPr/>
      <dgm:t>
        <a:bodyPr/>
        <a:lstStyle/>
        <a:p>
          <a:r>
            <a:rPr lang="en-GB" sz="1000" dirty="0" smtClean="0"/>
            <a:t> Working with your stakeholders to create a compelling strategy, business case, technical design and roll-out plan for a UC programme</a:t>
          </a:r>
          <a:endParaRPr lang="en-GB" sz="1000" dirty="0"/>
        </a:p>
      </dgm:t>
    </dgm:pt>
    <dgm:pt modelId="{BB925B74-0632-4901-BAE8-5739A472D429}" type="parTrans" cxnId="{89BB0CDE-DD23-4BA4-9674-E74BA0087456}">
      <dgm:prSet/>
      <dgm:spPr/>
      <dgm:t>
        <a:bodyPr/>
        <a:lstStyle/>
        <a:p>
          <a:endParaRPr lang="en-GB"/>
        </a:p>
      </dgm:t>
    </dgm:pt>
    <dgm:pt modelId="{CB3EB020-93A8-41C0-8EFB-9A051C0F8162}" type="sibTrans" cxnId="{89BB0CDE-DD23-4BA4-9674-E74BA0087456}">
      <dgm:prSet/>
      <dgm:spPr/>
      <dgm:t>
        <a:bodyPr/>
        <a:lstStyle/>
        <a:p>
          <a:endParaRPr lang="en-GB"/>
        </a:p>
      </dgm:t>
    </dgm:pt>
    <dgm:pt modelId="{D2620745-3257-49E4-AE8A-E57CF358DADF}">
      <dgm:prSet phldrT="[Text]" custT="1"/>
      <dgm:spPr/>
      <dgm:t>
        <a:bodyPr/>
        <a:lstStyle/>
        <a:p>
          <a:r>
            <a:rPr lang="en-GB" sz="1000" dirty="0" smtClean="0"/>
            <a:t> Helping you gain the internal buy-in needed for your project</a:t>
          </a:r>
          <a:endParaRPr lang="en-GB" sz="1000" dirty="0"/>
        </a:p>
      </dgm:t>
    </dgm:pt>
    <dgm:pt modelId="{794D9F89-2FC7-40B1-AA3E-9B3E71D242F2}" type="parTrans" cxnId="{31F32EE4-E40B-4645-B3D7-60394E7F2E55}">
      <dgm:prSet/>
      <dgm:spPr/>
      <dgm:t>
        <a:bodyPr/>
        <a:lstStyle/>
        <a:p>
          <a:endParaRPr lang="en-GB"/>
        </a:p>
      </dgm:t>
    </dgm:pt>
    <dgm:pt modelId="{0361E407-0720-4808-AE09-65A8680D4924}" type="sibTrans" cxnId="{31F32EE4-E40B-4645-B3D7-60394E7F2E55}">
      <dgm:prSet/>
      <dgm:spPr/>
      <dgm:t>
        <a:bodyPr/>
        <a:lstStyle/>
        <a:p>
          <a:endParaRPr lang="en-GB"/>
        </a:p>
      </dgm:t>
    </dgm:pt>
    <dgm:pt modelId="{5282818C-1616-41DB-AE23-CF86CB7DBD58}">
      <dgm:prSet phldrT="[Text]" custT="1"/>
      <dgm:spPr/>
      <dgm:t>
        <a:bodyPr/>
        <a:lstStyle/>
        <a:p>
          <a:r>
            <a:rPr lang="en-GB" sz="1000" dirty="0" smtClean="0"/>
            <a:t> Implement, configure and test customised UC solutions from leading vendors</a:t>
          </a:r>
          <a:endParaRPr lang="en-GB" sz="1000" dirty="0"/>
        </a:p>
      </dgm:t>
    </dgm:pt>
    <dgm:pt modelId="{ADE37C81-C8FC-4D49-B027-D9B13175BC80}" type="parTrans" cxnId="{11614532-6AD2-4BE0-A723-C22C35CD25DF}">
      <dgm:prSet/>
      <dgm:spPr/>
      <dgm:t>
        <a:bodyPr/>
        <a:lstStyle/>
        <a:p>
          <a:endParaRPr lang="en-GB"/>
        </a:p>
      </dgm:t>
    </dgm:pt>
    <dgm:pt modelId="{31FD91A2-7DDB-4B0C-9012-0F4BAC144634}" type="sibTrans" cxnId="{11614532-6AD2-4BE0-A723-C22C35CD25DF}">
      <dgm:prSet/>
      <dgm:spPr/>
      <dgm:t>
        <a:bodyPr/>
        <a:lstStyle/>
        <a:p>
          <a:endParaRPr lang="en-GB"/>
        </a:p>
      </dgm:t>
    </dgm:pt>
    <dgm:pt modelId="{4635428A-9375-477F-ADA7-FAD48519BCA7}">
      <dgm:prSet phldrT="[Text]" custT="1"/>
      <dgm:spPr/>
      <dgm:t>
        <a:bodyPr/>
        <a:lstStyle/>
        <a:p>
          <a:r>
            <a:rPr lang="en-GB" sz="1000" dirty="0" smtClean="0"/>
            <a:t> Carefully plan the switch-over and provide go-live support to minimise business disruption</a:t>
          </a:r>
          <a:endParaRPr lang="en-GB" sz="1000" dirty="0"/>
        </a:p>
      </dgm:t>
    </dgm:pt>
    <dgm:pt modelId="{A08121A8-7BE2-46FB-BAD4-DC8674DE9839}" type="parTrans" cxnId="{3FA5C1B4-7963-420F-ACF4-4CB55C9CA220}">
      <dgm:prSet/>
      <dgm:spPr/>
      <dgm:t>
        <a:bodyPr/>
        <a:lstStyle/>
        <a:p>
          <a:endParaRPr lang="en-GB"/>
        </a:p>
      </dgm:t>
    </dgm:pt>
    <dgm:pt modelId="{D82857BF-971D-4EFA-9E6F-A8D4F5CC0209}" type="sibTrans" cxnId="{3FA5C1B4-7963-420F-ACF4-4CB55C9CA220}">
      <dgm:prSet/>
      <dgm:spPr/>
      <dgm:t>
        <a:bodyPr/>
        <a:lstStyle/>
        <a:p>
          <a:endParaRPr lang="en-GB"/>
        </a:p>
      </dgm:t>
    </dgm:pt>
    <dgm:pt modelId="{06B2C36C-8444-4F62-AECB-9551474D05E3}">
      <dgm:prSet phldrT="[Text]" custT="1"/>
      <dgm:spPr/>
      <dgm:t>
        <a:bodyPr/>
        <a:lstStyle/>
        <a:p>
          <a:r>
            <a:rPr lang="en-GB" sz="1000" dirty="0" smtClean="0"/>
            <a:t> Backed up by broad IT infrastructure and applications knowledge to overcome the most complex of challenges</a:t>
          </a:r>
          <a:endParaRPr lang="en-GB" sz="1000" dirty="0"/>
        </a:p>
      </dgm:t>
    </dgm:pt>
    <dgm:pt modelId="{ED064B3D-BBD8-4C21-A847-F3F800F98E13}" type="parTrans" cxnId="{35DFACDD-1711-456E-8765-AE235EA97950}">
      <dgm:prSet/>
      <dgm:spPr/>
      <dgm:t>
        <a:bodyPr/>
        <a:lstStyle/>
        <a:p>
          <a:endParaRPr lang="en-GB"/>
        </a:p>
      </dgm:t>
    </dgm:pt>
    <dgm:pt modelId="{68B13154-EBEC-4DF7-BB1D-F85B03452A9C}" type="sibTrans" cxnId="{35DFACDD-1711-456E-8765-AE235EA97950}">
      <dgm:prSet/>
      <dgm:spPr/>
      <dgm:t>
        <a:bodyPr/>
        <a:lstStyle/>
        <a:p>
          <a:endParaRPr lang="en-GB"/>
        </a:p>
      </dgm:t>
    </dgm:pt>
    <dgm:pt modelId="{5D6362A9-9A47-4ADE-8465-4BD0AC091E8A}">
      <dgm:prSet custT="1"/>
      <dgm:spPr/>
      <dgm:t>
        <a:bodyPr/>
        <a:lstStyle/>
        <a:p>
          <a:r>
            <a:rPr lang="en-GB" sz="1000" dirty="0" smtClean="0"/>
            <a:t> Suite of training and user helpdesk services that are customised to your specific environment and requirements</a:t>
          </a:r>
          <a:endParaRPr lang="en-GB" sz="1000" dirty="0"/>
        </a:p>
      </dgm:t>
    </dgm:pt>
    <dgm:pt modelId="{566E5D44-7BF5-476F-A014-1CC63F9F3EB1}" type="parTrans" cxnId="{A44CF1AA-0294-4136-B5F7-C5F61C0DC20D}">
      <dgm:prSet/>
      <dgm:spPr/>
      <dgm:t>
        <a:bodyPr/>
        <a:lstStyle/>
        <a:p>
          <a:endParaRPr lang="en-GB"/>
        </a:p>
      </dgm:t>
    </dgm:pt>
    <dgm:pt modelId="{9D1562C5-C88F-4F3D-8686-22A6D03E7197}" type="sibTrans" cxnId="{A44CF1AA-0294-4136-B5F7-C5F61C0DC20D}">
      <dgm:prSet/>
      <dgm:spPr/>
      <dgm:t>
        <a:bodyPr/>
        <a:lstStyle/>
        <a:p>
          <a:endParaRPr lang="en-GB"/>
        </a:p>
      </dgm:t>
    </dgm:pt>
    <dgm:pt modelId="{46138E15-C9F3-4785-9EB3-9772B1854DDC}">
      <dgm:prSet custT="1"/>
      <dgm:spPr/>
      <dgm:t>
        <a:bodyPr/>
        <a:lstStyle/>
        <a:p>
          <a:r>
            <a:rPr lang="en-GB" sz="1000" dirty="0" smtClean="0"/>
            <a:t> Single point of contact to manage the end-to-end issue resolution in a timely and effective manner</a:t>
          </a:r>
          <a:endParaRPr lang="en-GB" sz="1000" dirty="0"/>
        </a:p>
      </dgm:t>
    </dgm:pt>
    <dgm:pt modelId="{3CF6767A-126F-4649-A80F-CE509F8126F7}" type="parTrans" cxnId="{B30B4CAA-101D-434A-AACC-35D47C946017}">
      <dgm:prSet/>
      <dgm:spPr/>
      <dgm:t>
        <a:bodyPr/>
        <a:lstStyle/>
        <a:p>
          <a:endParaRPr lang="en-GB"/>
        </a:p>
      </dgm:t>
    </dgm:pt>
    <dgm:pt modelId="{A5F727A1-2B8C-4832-972D-CA9589EAC912}" type="sibTrans" cxnId="{B30B4CAA-101D-434A-AACC-35D47C946017}">
      <dgm:prSet/>
      <dgm:spPr/>
      <dgm:t>
        <a:bodyPr/>
        <a:lstStyle/>
        <a:p>
          <a:endParaRPr lang="en-GB"/>
        </a:p>
      </dgm:t>
    </dgm:pt>
    <dgm:pt modelId="{DFCC7AC5-B808-473E-818E-05FE5B2CD7C7}">
      <dgm:prSet custT="1"/>
      <dgm:spPr/>
      <dgm:t>
        <a:bodyPr/>
        <a:lstStyle/>
        <a:p>
          <a:r>
            <a:rPr lang="en-GB" sz="1000" dirty="0" smtClean="0"/>
            <a:t> Development services aimed at helping you extend and maximise the potential of your UC solution, </a:t>
          </a:r>
          <a:endParaRPr lang="en-GB" sz="1000" dirty="0"/>
        </a:p>
      </dgm:t>
    </dgm:pt>
    <dgm:pt modelId="{41265F67-4531-405F-BA7B-34919E2BA4D1}" type="parTrans" cxnId="{D3B4104E-5E65-42B3-9DC7-54408A4BAFF8}">
      <dgm:prSet/>
      <dgm:spPr/>
      <dgm:t>
        <a:bodyPr/>
        <a:lstStyle/>
        <a:p>
          <a:endParaRPr lang="en-GB"/>
        </a:p>
      </dgm:t>
    </dgm:pt>
    <dgm:pt modelId="{548F00B7-084E-4245-A6BD-54B2FE0DB140}" type="sibTrans" cxnId="{D3B4104E-5E65-42B3-9DC7-54408A4BAFF8}">
      <dgm:prSet/>
      <dgm:spPr/>
      <dgm:t>
        <a:bodyPr/>
        <a:lstStyle/>
        <a:p>
          <a:endParaRPr lang="en-GB"/>
        </a:p>
      </dgm:t>
    </dgm:pt>
    <dgm:pt modelId="{5FD74A39-FBD7-4C99-9F34-EF7BDEB2B6B0}">
      <dgm:prSet custT="1"/>
      <dgm:spPr/>
      <dgm:t>
        <a:bodyPr/>
        <a:lstStyle/>
        <a:p>
          <a:r>
            <a:rPr lang="en-GB" sz="1000" dirty="0" smtClean="0"/>
            <a:t> Combining the feature rich functionality of your platform with custom developed software</a:t>
          </a:r>
          <a:endParaRPr lang="en-GB" sz="1000" dirty="0"/>
        </a:p>
      </dgm:t>
    </dgm:pt>
    <dgm:pt modelId="{0EAAF1E6-5B69-4239-A034-DC3C2B4FDB35}" type="parTrans" cxnId="{25F015DD-8496-45B0-890F-C8AF9D9F3282}">
      <dgm:prSet/>
      <dgm:spPr/>
      <dgm:t>
        <a:bodyPr/>
        <a:lstStyle/>
        <a:p>
          <a:endParaRPr lang="en-GB"/>
        </a:p>
      </dgm:t>
    </dgm:pt>
    <dgm:pt modelId="{E7A1F67F-0E7F-498B-B6CC-F69C82144DEC}" type="sibTrans" cxnId="{25F015DD-8496-45B0-890F-C8AF9D9F3282}">
      <dgm:prSet/>
      <dgm:spPr/>
      <dgm:t>
        <a:bodyPr/>
        <a:lstStyle/>
        <a:p>
          <a:endParaRPr lang="en-GB"/>
        </a:p>
      </dgm:t>
    </dgm:pt>
    <dgm:pt modelId="{E58D2C5C-398B-4AE9-85E0-0131C7E26383}">
      <dgm:prSet custT="1"/>
      <dgm:spPr/>
      <dgm:t>
        <a:bodyPr/>
        <a:lstStyle/>
        <a:p>
          <a:r>
            <a:rPr lang="en-GB" sz="1000" dirty="0" smtClean="0"/>
            <a:t> Increasing the end user uptake of your UC solution</a:t>
          </a:r>
          <a:endParaRPr lang="en-GB" sz="1000" dirty="0"/>
        </a:p>
      </dgm:t>
    </dgm:pt>
    <dgm:pt modelId="{2444DDAF-0020-4551-ADEB-FCB34CA50827}" type="parTrans" cxnId="{E0A8E7CE-2B8A-48AA-9E4D-3A6F9631C916}">
      <dgm:prSet/>
      <dgm:spPr/>
      <dgm:t>
        <a:bodyPr/>
        <a:lstStyle/>
        <a:p>
          <a:endParaRPr lang="en-GB"/>
        </a:p>
      </dgm:t>
    </dgm:pt>
    <dgm:pt modelId="{33F2F724-0642-4FE3-B1B0-4918FE176E12}" type="sibTrans" cxnId="{E0A8E7CE-2B8A-48AA-9E4D-3A6F9631C916}">
      <dgm:prSet/>
      <dgm:spPr/>
      <dgm:t>
        <a:bodyPr/>
        <a:lstStyle/>
        <a:p>
          <a:endParaRPr lang="en-GB"/>
        </a:p>
      </dgm:t>
    </dgm:pt>
    <dgm:pt modelId="{6E7422EA-28F3-4B24-BCFA-F119E2180E82}">
      <dgm:prSet custT="1"/>
      <dgm:spPr/>
      <dgm:t>
        <a:bodyPr/>
        <a:lstStyle/>
        <a:p>
          <a:r>
            <a:rPr lang="en-GB" sz="1000" dirty="0" smtClean="0"/>
            <a:t> Impart user knowledge and best practice that increases the rate of UC adoption and accelerates benefits realisation</a:t>
          </a:r>
          <a:endParaRPr lang="en-GB" sz="1000" dirty="0"/>
        </a:p>
      </dgm:t>
    </dgm:pt>
    <dgm:pt modelId="{64595446-AB7E-4CAE-8B00-A0BC2056BD9F}" type="parTrans" cxnId="{DEA11143-1672-41E1-868F-773D24B6259D}">
      <dgm:prSet/>
      <dgm:spPr/>
      <dgm:t>
        <a:bodyPr/>
        <a:lstStyle/>
        <a:p>
          <a:endParaRPr lang="en-GB"/>
        </a:p>
      </dgm:t>
    </dgm:pt>
    <dgm:pt modelId="{842A28AB-84BB-48B9-A1C0-BA7E32A20409}" type="sibTrans" cxnId="{DEA11143-1672-41E1-868F-773D24B6259D}">
      <dgm:prSet/>
      <dgm:spPr/>
      <dgm:t>
        <a:bodyPr/>
        <a:lstStyle/>
        <a:p>
          <a:endParaRPr lang="en-GB"/>
        </a:p>
      </dgm:t>
    </dgm:pt>
    <dgm:pt modelId="{0AC6C677-15DF-4112-B52C-EE3EA85195FD}">
      <dgm:prSet custT="1"/>
      <dgm:spPr/>
      <dgm:t>
        <a:bodyPr/>
        <a:lstStyle/>
        <a:p>
          <a:r>
            <a:rPr lang="en-GB" sz="1000" dirty="0" smtClean="0"/>
            <a:t> 24/7 ‘follow the sun’ support service addresses all aspects of UC deployment including hardware, software, network and system interoperability</a:t>
          </a:r>
          <a:endParaRPr lang="en-GB" sz="1000" dirty="0"/>
        </a:p>
      </dgm:t>
    </dgm:pt>
    <dgm:pt modelId="{39108D47-7F2C-4638-966D-AA4FB79A317B}" type="parTrans" cxnId="{D77BEE38-2177-445C-BBDB-A814854D2647}">
      <dgm:prSet/>
      <dgm:spPr/>
      <dgm:t>
        <a:bodyPr/>
        <a:lstStyle/>
        <a:p>
          <a:endParaRPr lang="en-GB"/>
        </a:p>
      </dgm:t>
    </dgm:pt>
    <dgm:pt modelId="{E748FA30-8660-4DE9-8817-574DFB78F96C}" type="sibTrans" cxnId="{D77BEE38-2177-445C-BBDB-A814854D2647}">
      <dgm:prSet/>
      <dgm:spPr/>
      <dgm:t>
        <a:bodyPr/>
        <a:lstStyle/>
        <a:p>
          <a:endParaRPr lang="en-GB"/>
        </a:p>
      </dgm:t>
    </dgm:pt>
    <dgm:pt modelId="{E8C21348-79E4-4729-B20A-52677293581E}">
      <dgm:prSet custT="1"/>
      <dgm:spPr/>
      <dgm:t>
        <a:bodyPr/>
        <a:lstStyle/>
        <a:p>
          <a:r>
            <a:rPr lang="en-GB" sz="1000" dirty="0" smtClean="0"/>
            <a:t>customised SLAs  to suit your specific requirements</a:t>
          </a:r>
          <a:endParaRPr lang="en-GB" sz="1000" dirty="0"/>
        </a:p>
      </dgm:t>
    </dgm:pt>
    <dgm:pt modelId="{1B765FDE-1B21-41BD-87F1-1A577834ACE7}" type="parTrans" cxnId="{BD0E4FC4-720D-4071-A808-77BB64D6EC4C}">
      <dgm:prSet/>
      <dgm:spPr/>
      <dgm:t>
        <a:bodyPr/>
        <a:lstStyle/>
        <a:p>
          <a:endParaRPr lang="en-GB"/>
        </a:p>
      </dgm:t>
    </dgm:pt>
    <dgm:pt modelId="{0FE11DE4-705C-46CD-A65F-515F01B13CE3}" type="sibTrans" cxnId="{BD0E4FC4-720D-4071-A808-77BB64D6EC4C}">
      <dgm:prSet/>
      <dgm:spPr/>
      <dgm:t>
        <a:bodyPr/>
        <a:lstStyle/>
        <a:p>
          <a:endParaRPr lang="en-GB"/>
        </a:p>
      </dgm:t>
    </dgm:pt>
    <dgm:pt modelId="{60053625-4A92-4B49-B3D1-7B0B7D4A6EFC}">
      <dgm:prSet custT="1"/>
      <dgm:spPr/>
      <dgm:t>
        <a:bodyPr/>
        <a:lstStyle/>
        <a:p>
          <a:r>
            <a:rPr lang="en-GB" sz="1000" dirty="0" smtClean="0"/>
            <a:t>backed by a strong working relationship with our software vendor engineering team to cover both technical &amp; use-case issues.</a:t>
          </a:r>
          <a:endParaRPr lang="en-GB" sz="1000" dirty="0"/>
        </a:p>
      </dgm:t>
    </dgm:pt>
    <dgm:pt modelId="{6B8A2F99-A83C-4E56-978F-0297B47DBC6F}" type="parTrans" cxnId="{79C9B06E-C9DD-414A-96A2-020832A1F6D8}">
      <dgm:prSet/>
      <dgm:spPr/>
      <dgm:t>
        <a:bodyPr/>
        <a:lstStyle/>
        <a:p>
          <a:endParaRPr lang="en-GB"/>
        </a:p>
      </dgm:t>
    </dgm:pt>
    <dgm:pt modelId="{66707A35-89DD-40C1-B63D-2313ECEF0553}" type="sibTrans" cxnId="{79C9B06E-C9DD-414A-96A2-020832A1F6D8}">
      <dgm:prSet/>
      <dgm:spPr/>
      <dgm:t>
        <a:bodyPr/>
        <a:lstStyle/>
        <a:p>
          <a:endParaRPr lang="en-GB"/>
        </a:p>
      </dgm:t>
    </dgm:pt>
    <dgm:pt modelId="{B97AA444-DE3E-E348-87F1-8959C3AC24B1}" type="pres">
      <dgm:prSet presAssocID="{4540BBFB-C5FC-0841-A8DF-4AC1770DA2C2}" presName="linearFlow" presStyleCnt="0">
        <dgm:presLayoutVars>
          <dgm:dir/>
          <dgm:animLvl val="lvl"/>
          <dgm:resizeHandles val="exact"/>
        </dgm:presLayoutVars>
      </dgm:prSet>
      <dgm:spPr/>
      <dgm:t>
        <a:bodyPr/>
        <a:lstStyle/>
        <a:p>
          <a:endParaRPr lang="en-GB"/>
        </a:p>
      </dgm:t>
    </dgm:pt>
    <dgm:pt modelId="{4DBFD394-3D11-654C-B574-AF1F16122539}" type="pres">
      <dgm:prSet presAssocID="{A8C4F097-98B1-8943-8EB4-CB9CF667715B}" presName="composite" presStyleCnt="0"/>
      <dgm:spPr/>
    </dgm:pt>
    <dgm:pt modelId="{A2096364-0EBF-554B-A7B0-4AF086443EA0}" type="pres">
      <dgm:prSet presAssocID="{A8C4F097-98B1-8943-8EB4-CB9CF667715B}" presName="parentText" presStyleLbl="alignNode1" presStyleIdx="0" presStyleCnt="5">
        <dgm:presLayoutVars>
          <dgm:chMax val="1"/>
          <dgm:bulletEnabled val="1"/>
        </dgm:presLayoutVars>
      </dgm:prSet>
      <dgm:spPr/>
      <dgm:t>
        <a:bodyPr/>
        <a:lstStyle/>
        <a:p>
          <a:endParaRPr lang="en-GB"/>
        </a:p>
      </dgm:t>
    </dgm:pt>
    <dgm:pt modelId="{CEDA4A74-8682-3C4B-A9E3-556D73E96FE4}" type="pres">
      <dgm:prSet presAssocID="{A8C4F097-98B1-8943-8EB4-CB9CF667715B}" presName="descendantText" presStyleLbl="alignAcc1" presStyleIdx="0" presStyleCnt="5">
        <dgm:presLayoutVars>
          <dgm:bulletEnabled val="1"/>
        </dgm:presLayoutVars>
      </dgm:prSet>
      <dgm:spPr/>
      <dgm:t>
        <a:bodyPr/>
        <a:lstStyle/>
        <a:p>
          <a:endParaRPr lang="en-GB"/>
        </a:p>
      </dgm:t>
    </dgm:pt>
    <dgm:pt modelId="{D25D2583-B7DF-6E44-AA6F-8A6303FB8621}" type="pres">
      <dgm:prSet presAssocID="{5A71CBC6-89A8-EC47-89F5-49FB416E2EAF}" presName="sp" presStyleCnt="0"/>
      <dgm:spPr/>
    </dgm:pt>
    <dgm:pt modelId="{3D6C01B2-5D11-D347-BCD7-3C85D85DFF1E}" type="pres">
      <dgm:prSet presAssocID="{028B7021-8D77-D349-B40D-55AC13DA6682}" presName="composite" presStyleCnt="0"/>
      <dgm:spPr/>
    </dgm:pt>
    <dgm:pt modelId="{AD26FAC4-D301-D941-A3D6-23C1A6D24DB5}" type="pres">
      <dgm:prSet presAssocID="{028B7021-8D77-D349-B40D-55AC13DA6682}" presName="parentText" presStyleLbl="alignNode1" presStyleIdx="1" presStyleCnt="5">
        <dgm:presLayoutVars>
          <dgm:chMax val="1"/>
          <dgm:bulletEnabled val="1"/>
        </dgm:presLayoutVars>
      </dgm:prSet>
      <dgm:spPr/>
      <dgm:t>
        <a:bodyPr/>
        <a:lstStyle/>
        <a:p>
          <a:endParaRPr lang="en-GB"/>
        </a:p>
      </dgm:t>
    </dgm:pt>
    <dgm:pt modelId="{CEAD0BD4-0BFD-4A4E-9459-72E48F7EC0EC}" type="pres">
      <dgm:prSet presAssocID="{028B7021-8D77-D349-B40D-55AC13DA6682}" presName="descendantText" presStyleLbl="alignAcc1" presStyleIdx="1" presStyleCnt="5">
        <dgm:presLayoutVars>
          <dgm:bulletEnabled val="1"/>
        </dgm:presLayoutVars>
      </dgm:prSet>
      <dgm:spPr/>
      <dgm:t>
        <a:bodyPr/>
        <a:lstStyle/>
        <a:p>
          <a:endParaRPr lang="en-GB"/>
        </a:p>
      </dgm:t>
    </dgm:pt>
    <dgm:pt modelId="{53E77F07-F58C-A447-AE20-F0E53BA64E8A}" type="pres">
      <dgm:prSet presAssocID="{34E471BF-DA4F-7F4A-85BD-C6AB3D38BE98}" presName="sp" presStyleCnt="0"/>
      <dgm:spPr/>
    </dgm:pt>
    <dgm:pt modelId="{DBEA3F96-EB0C-874C-9ED7-78358DE4E423}" type="pres">
      <dgm:prSet presAssocID="{6C66F172-2558-2A4F-8D33-D56AD349DE57}" presName="composite" presStyleCnt="0"/>
      <dgm:spPr/>
    </dgm:pt>
    <dgm:pt modelId="{76EE47FB-3B4A-F140-AC78-5183DB2EBA4A}" type="pres">
      <dgm:prSet presAssocID="{6C66F172-2558-2A4F-8D33-D56AD349DE57}" presName="parentText" presStyleLbl="alignNode1" presStyleIdx="2" presStyleCnt="5">
        <dgm:presLayoutVars>
          <dgm:chMax val="1"/>
          <dgm:bulletEnabled val="1"/>
        </dgm:presLayoutVars>
      </dgm:prSet>
      <dgm:spPr/>
      <dgm:t>
        <a:bodyPr/>
        <a:lstStyle/>
        <a:p>
          <a:endParaRPr lang="en-GB"/>
        </a:p>
      </dgm:t>
    </dgm:pt>
    <dgm:pt modelId="{8064579D-ACD9-E74D-B582-6F79B3B007A9}" type="pres">
      <dgm:prSet presAssocID="{6C66F172-2558-2A4F-8D33-D56AD349DE57}" presName="descendantText" presStyleLbl="alignAcc1" presStyleIdx="2" presStyleCnt="5">
        <dgm:presLayoutVars>
          <dgm:bulletEnabled val="1"/>
        </dgm:presLayoutVars>
      </dgm:prSet>
      <dgm:spPr/>
      <dgm:t>
        <a:bodyPr/>
        <a:lstStyle/>
        <a:p>
          <a:endParaRPr lang="en-GB"/>
        </a:p>
      </dgm:t>
    </dgm:pt>
    <dgm:pt modelId="{77ED41C7-EE50-9F4C-9734-9EF6938D5529}" type="pres">
      <dgm:prSet presAssocID="{5CA790E6-0789-594F-85CC-6D077A825F0C}" presName="sp" presStyleCnt="0"/>
      <dgm:spPr/>
    </dgm:pt>
    <dgm:pt modelId="{C4FD29B6-2943-3343-A5E4-D40B3F63D9F9}" type="pres">
      <dgm:prSet presAssocID="{BCA17E12-62CE-6B4B-8A58-634463550EDC}" presName="composite" presStyleCnt="0"/>
      <dgm:spPr/>
    </dgm:pt>
    <dgm:pt modelId="{CDB7D51C-49E4-A849-AB76-8D9A14AB1DFA}" type="pres">
      <dgm:prSet presAssocID="{BCA17E12-62CE-6B4B-8A58-634463550EDC}" presName="parentText" presStyleLbl="alignNode1" presStyleIdx="3" presStyleCnt="5">
        <dgm:presLayoutVars>
          <dgm:chMax val="1"/>
          <dgm:bulletEnabled val="1"/>
        </dgm:presLayoutVars>
      </dgm:prSet>
      <dgm:spPr/>
      <dgm:t>
        <a:bodyPr/>
        <a:lstStyle/>
        <a:p>
          <a:endParaRPr lang="en-GB"/>
        </a:p>
      </dgm:t>
    </dgm:pt>
    <dgm:pt modelId="{4D0E62BD-F6D9-5A4E-8E41-8AFCB6FB5C33}" type="pres">
      <dgm:prSet presAssocID="{BCA17E12-62CE-6B4B-8A58-634463550EDC}" presName="descendantText" presStyleLbl="alignAcc1" presStyleIdx="3" presStyleCnt="5">
        <dgm:presLayoutVars>
          <dgm:bulletEnabled val="1"/>
        </dgm:presLayoutVars>
      </dgm:prSet>
      <dgm:spPr/>
      <dgm:t>
        <a:bodyPr/>
        <a:lstStyle/>
        <a:p>
          <a:endParaRPr lang="en-GB"/>
        </a:p>
      </dgm:t>
    </dgm:pt>
    <dgm:pt modelId="{7695DACD-281E-5942-8F51-43ADDF1C7799}" type="pres">
      <dgm:prSet presAssocID="{BCD38072-B944-8543-8DEC-DF3FFA89C00C}" presName="sp" presStyleCnt="0"/>
      <dgm:spPr/>
    </dgm:pt>
    <dgm:pt modelId="{202662C1-40E0-3943-BC39-3341E0389CF4}" type="pres">
      <dgm:prSet presAssocID="{C3A2B993-7C03-354F-985E-FC76D82E3EFB}" presName="composite" presStyleCnt="0"/>
      <dgm:spPr/>
    </dgm:pt>
    <dgm:pt modelId="{413C45F2-38D8-2F43-9764-FB0F61449CC1}" type="pres">
      <dgm:prSet presAssocID="{C3A2B993-7C03-354F-985E-FC76D82E3EFB}" presName="parentText" presStyleLbl="alignNode1" presStyleIdx="4" presStyleCnt="5">
        <dgm:presLayoutVars>
          <dgm:chMax val="1"/>
          <dgm:bulletEnabled val="1"/>
        </dgm:presLayoutVars>
      </dgm:prSet>
      <dgm:spPr/>
      <dgm:t>
        <a:bodyPr/>
        <a:lstStyle/>
        <a:p>
          <a:endParaRPr lang="en-GB"/>
        </a:p>
      </dgm:t>
    </dgm:pt>
    <dgm:pt modelId="{4D1621AD-A9C0-AE45-B50B-A922B70968EE}" type="pres">
      <dgm:prSet presAssocID="{C3A2B993-7C03-354F-985E-FC76D82E3EFB}" presName="descendantText" presStyleLbl="alignAcc1" presStyleIdx="4" presStyleCnt="5" custScaleY="124096">
        <dgm:presLayoutVars>
          <dgm:bulletEnabled val="1"/>
        </dgm:presLayoutVars>
      </dgm:prSet>
      <dgm:spPr/>
      <dgm:t>
        <a:bodyPr/>
        <a:lstStyle/>
        <a:p>
          <a:endParaRPr lang="en-GB"/>
        </a:p>
      </dgm:t>
    </dgm:pt>
  </dgm:ptLst>
  <dgm:cxnLst>
    <dgm:cxn modelId="{89BB0CDE-DD23-4BA4-9674-E74BA0087456}" srcId="{A8C4F097-98B1-8943-8EB4-CB9CF667715B}" destId="{916D8AD6-C94D-462C-BF23-F07AEB517198}" srcOrd="1" destOrd="0" parTransId="{BB925B74-0632-4901-BAE8-5739A472D429}" sibTransId="{CB3EB020-93A8-41C0-8EFB-9A051C0F8162}"/>
    <dgm:cxn modelId="{53A85921-4C02-1542-9EB1-752C7C4E05EE}" srcId="{028B7021-8D77-D349-B40D-55AC13DA6682}" destId="{9BEDB23C-3FEE-CE4B-8BB6-1EE689BEA88F}" srcOrd="0" destOrd="0" parTransId="{F334C4C6-BD97-7D47-8A9E-E991C0A3B7C3}" sibTransId="{CB46F0B7-078C-C747-A92E-B63CB7DB5057}"/>
    <dgm:cxn modelId="{CB3FCC5C-16F8-6249-9519-FEA835998A7D}" type="presOf" srcId="{5D6362A9-9A47-4ADE-8465-4BD0AC091E8A}" destId="{4D0E62BD-F6D9-5A4E-8E41-8AFCB6FB5C33}" srcOrd="0" destOrd="0" presId="urn:microsoft.com/office/officeart/2005/8/layout/chevron2"/>
    <dgm:cxn modelId="{44C30BD7-FA0E-1B47-8B4E-6AA1A150E04E}" type="presOf" srcId="{9BEDB23C-3FEE-CE4B-8BB6-1EE689BEA88F}" destId="{CEAD0BD4-0BFD-4A4E-9459-72E48F7EC0EC}" srcOrd="0" destOrd="0" presId="urn:microsoft.com/office/officeart/2005/8/layout/chevron2"/>
    <dgm:cxn modelId="{DEE53AB7-37AA-614A-9062-10C825F065A8}" srcId="{4540BBFB-C5FC-0841-A8DF-4AC1770DA2C2}" destId="{A8C4F097-98B1-8943-8EB4-CB9CF667715B}" srcOrd="0" destOrd="0" parTransId="{06E7EF59-C123-2941-A445-847FB3808EA4}" sibTransId="{5A71CBC6-89A8-EC47-89F5-49FB416E2EAF}"/>
    <dgm:cxn modelId="{CABB2681-6A08-5342-8E1F-03230BEC50EE}" srcId="{4540BBFB-C5FC-0841-A8DF-4AC1770DA2C2}" destId="{028B7021-8D77-D349-B40D-55AC13DA6682}" srcOrd="1" destOrd="0" parTransId="{D63DCD8A-4974-FB4F-83F7-7DA5B3B1D684}" sibTransId="{34E471BF-DA4F-7F4A-85BD-C6AB3D38BE98}"/>
    <dgm:cxn modelId="{213C716A-1E38-0549-9DF6-B7145474EAF5}" type="presOf" srcId="{46138E15-C9F3-4785-9EB3-9772B1854DDC}" destId="{4D1621AD-A9C0-AE45-B50B-A922B70968EE}" srcOrd="0" destOrd="0" presId="urn:microsoft.com/office/officeart/2005/8/layout/chevron2"/>
    <dgm:cxn modelId="{C23758DE-9D02-DB40-8286-B79DC97C6EE9}" type="presOf" srcId="{DFCC7AC5-B808-473E-818E-05FE5B2CD7C7}" destId="{8064579D-ACD9-E74D-B582-6F79B3B007A9}" srcOrd="0" destOrd="1" presId="urn:microsoft.com/office/officeart/2005/8/layout/chevron2"/>
    <dgm:cxn modelId="{9B8C2A5C-9C82-124E-AE40-2F1BA14176E9}" type="presOf" srcId="{6C66F172-2558-2A4F-8D33-D56AD349DE57}" destId="{76EE47FB-3B4A-F140-AC78-5183DB2EBA4A}" srcOrd="0" destOrd="0" presId="urn:microsoft.com/office/officeart/2005/8/layout/chevron2"/>
    <dgm:cxn modelId="{D77BEE38-2177-445C-BBDB-A814854D2647}" srcId="{C3A2B993-7C03-354F-985E-FC76D82E3EFB}" destId="{0AC6C677-15DF-4112-B52C-EE3EA85195FD}" srcOrd="1" destOrd="0" parTransId="{39108D47-7F2C-4638-966D-AA4FB79A317B}" sibTransId="{E748FA30-8660-4DE9-8817-574DFB78F96C}"/>
    <dgm:cxn modelId="{25F015DD-8496-45B0-890F-C8AF9D9F3282}" srcId="{6C66F172-2558-2A4F-8D33-D56AD349DE57}" destId="{5FD74A39-FBD7-4C99-9F34-EF7BDEB2B6B0}" srcOrd="2" destOrd="0" parTransId="{0EAAF1E6-5B69-4239-A034-DC3C2B4FDB35}" sibTransId="{E7A1F67F-0E7F-498B-B6CC-F69C82144DEC}"/>
    <dgm:cxn modelId="{06CC2A79-6634-F34E-8BFA-52C9A6ACDFE6}" type="presOf" srcId="{4635428A-9375-477F-ADA7-FAD48519BCA7}" destId="{CEAD0BD4-0BFD-4A4E-9459-72E48F7EC0EC}" srcOrd="0" destOrd="2" presId="urn:microsoft.com/office/officeart/2005/8/layout/chevron2"/>
    <dgm:cxn modelId="{D3B4104E-5E65-42B3-9DC7-54408A4BAFF8}" srcId="{6C66F172-2558-2A4F-8D33-D56AD349DE57}" destId="{DFCC7AC5-B808-473E-818E-05FE5B2CD7C7}" srcOrd="1" destOrd="0" parTransId="{41265F67-4531-405F-BA7B-34919E2BA4D1}" sibTransId="{548F00B7-084E-4245-A6BD-54B2FE0DB140}"/>
    <dgm:cxn modelId="{3DF501B8-2CA8-3A42-A5E4-E4A44762F154}" srcId="{6C66F172-2558-2A4F-8D33-D56AD349DE57}" destId="{5B07FAEF-8941-8147-8B56-8A6433B5ECA6}" srcOrd="0" destOrd="0" parTransId="{5CE4F8E9-B532-E143-A20C-3C1650A1157A}" sibTransId="{29F19775-0C0E-524F-B6C1-708EA4EE0A71}"/>
    <dgm:cxn modelId="{7085A7DB-F388-A24F-AD4D-926ABDCB116A}" type="presOf" srcId="{5FD74A39-FBD7-4C99-9F34-EF7BDEB2B6B0}" destId="{8064579D-ACD9-E74D-B582-6F79B3B007A9}" srcOrd="0" destOrd="2" presId="urn:microsoft.com/office/officeart/2005/8/layout/chevron2"/>
    <dgm:cxn modelId="{F231A5F1-7B30-FC4C-8858-7AFA92BCE2E1}" srcId="{4540BBFB-C5FC-0841-A8DF-4AC1770DA2C2}" destId="{C3A2B993-7C03-354F-985E-FC76D82E3EFB}" srcOrd="4" destOrd="0" parTransId="{344EA335-4BAD-C842-849D-F7D0F98B6974}" sibTransId="{3ACEEA6A-BC40-2444-9E6B-E29265E15B4C}"/>
    <dgm:cxn modelId="{E0A8E7CE-2B8A-48AA-9E4D-3A6F9631C916}" srcId="{6C66F172-2558-2A4F-8D33-D56AD349DE57}" destId="{E58D2C5C-398B-4AE9-85E0-0131C7E26383}" srcOrd="3" destOrd="0" parTransId="{2444DDAF-0020-4551-ADEB-FCB34CA50827}" sibTransId="{33F2F724-0642-4FE3-B1B0-4918FE176E12}"/>
    <dgm:cxn modelId="{BD0E4FC4-720D-4071-A808-77BB64D6EC4C}" srcId="{C3A2B993-7C03-354F-985E-FC76D82E3EFB}" destId="{E8C21348-79E4-4729-B20A-52677293581E}" srcOrd="2" destOrd="0" parTransId="{1B765FDE-1B21-41BD-87F1-1A577834ACE7}" sibTransId="{0FE11DE4-705C-46CD-A65F-515F01B13CE3}"/>
    <dgm:cxn modelId="{B30B4CAA-101D-434A-AACC-35D47C946017}" srcId="{C3A2B993-7C03-354F-985E-FC76D82E3EFB}" destId="{46138E15-C9F3-4785-9EB3-9772B1854DDC}" srcOrd="0" destOrd="0" parTransId="{3CF6767A-126F-4649-A80F-CE509F8126F7}" sibTransId="{A5F727A1-2B8C-4832-972D-CA9589EAC912}"/>
    <dgm:cxn modelId="{40759F58-4A85-DB48-826F-E2074D6AFAF7}" type="presOf" srcId="{5282818C-1616-41DB-AE23-CF86CB7DBD58}" destId="{CEAD0BD4-0BFD-4A4E-9459-72E48F7EC0EC}" srcOrd="0" destOrd="1" presId="urn:microsoft.com/office/officeart/2005/8/layout/chevron2"/>
    <dgm:cxn modelId="{AF6A4BA2-20AC-1841-B2C9-1EE9844D16E9}" srcId="{4540BBFB-C5FC-0841-A8DF-4AC1770DA2C2}" destId="{6C66F172-2558-2A4F-8D33-D56AD349DE57}" srcOrd="2" destOrd="0" parTransId="{51D74123-E6D6-C448-B858-0FA7A7CD94F6}" sibTransId="{5CA790E6-0789-594F-85CC-6D077A825F0C}"/>
    <dgm:cxn modelId="{31F32EE4-E40B-4645-B3D7-60394E7F2E55}" srcId="{A8C4F097-98B1-8943-8EB4-CB9CF667715B}" destId="{D2620745-3257-49E4-AE8A-E57CF358DADF}" srcOrd="2" destOrd="0" parTransId="{794D9F89-2FC7-40B1-AA3E-9B3E71D242F2}" sibTransId="{0361E407-0720-4808-AE09-65A8680D4924}"/>
    <dgm:cxn modelId="{102CE03B-5094-2748-AE39-B6653DF10044}" type="presOf" srcId="{A8C4F097-98B1-8943-8EB4-CB9CF667715B}" destId="{A2096364-0EBF-554B-A7B0-4AF086443EA0}" srcOrd="0" destOrd="0" presId="urn:microsoft.com/office/officeart/2005/8/layout/chevron2"/>
    <dgm:cxn modelId="{628ED036-48B3-0849-9DC3-E1C682CEBDD3}" type="presOf" srcId="{C3A2B993-7C03-354F-985E-FC76D82E3EFB}" destId="{413C45F2-38D8-2F43-9764-FB0F61449CC1}" srcOrd="0" destOrd="0" presId="urn:microsoft.com/office/officeart/2005/8/layout/chevron2"/>
    <dgm:cxn modelId="{448703B9-21A6-D34B-8AAF-CA5075208509}" type="presOf" srcId="{D2620745-3257-49E4-AE8A-E57CF358DADF}" destId="{CEDA4A74-8682-3C4B-A9E3-556D73E96FE4}" srcOrd="0" destOrd="2" presId="urn:microsoft.com/office/officeart/2005/8/layout/chevron2"/>
    <dgm:cxn modelId="{27CF0348-A2D1-5F45-B839-8143014EBB03}" type="presOf" srcId="{916D8AD6-C94D-462C-BF23-F07AEB517198}" destId="{CEDA4A74-8682-3C4B-A9E3-556D73E96FE4}" srcOrd="0" destOrd="1" presId="urn:microsoft.com/office/officeart/2005/8/layout/chevron2"/>
    <dgm:cxn modelId="{9F5CDCDE-4617-3B44-9704-5CD56D359EAD}" type="presOf" srcId="{0AC6C677-15DF-4112-B52C-EE3EA85195FD}" destId="{4D1621AD-A9C0-AE45-B50B-A922B70968EE}" srcOrd="0" destOrd="1" presId="urn:microsoft.com/office/officeart/2005/8/layout/chevron2"/>
    <dgm:cxn modelId="{3FA5C1B4-7963-420F-ACF4-4CB55C9CA220}" srcId="{028B7021-8D77-D349-B40D-55AC13DA6682}" destId="{4635428A-9375-477F-ADA7-FAD48519BCA7}" srcOrd="2" destOrd="0" parTransId="{A08121A8-7BE2-46FB-BAD4-DC8674DE9839}" sibTransId="{D82857BF-971D-4EFA-9E6F-A8D4F5CC0209}"/>
    <dgm:cxn modelId="{4E2D7E7A-C4E4-324D-8C7C-2CE056DD3F9A}" type="presOf" srcId="{EF262A3D-2B00-0442-8D62-04CECE7BC73C}" destId="{CEDA4A74-8682-3C4B-A9E3-556D73E96FE4}" srcOrd="0" destOrd="0" presId="urn:microsoft.com/office/officeart/2005/8/layout/chevron2"/>
    <dgm:cxn modelId="{73B97DF4-A708-3648-9724-FD951898A92D}" type="presOf" srcId="{6E7422EA-28F3-4B24-BCFA-F119E2180E82}" destId="{4D0E62BD-F6D9-5A4E-8E41-8AFCB6FB5C33}" srcOrd="0" destOrd="1" presId="urn:microsoft.com/office/officeart/2005/8/layout/chevron2"/>
    <dgm:cxn modelId="{79C9B06E-C9DD-414A-96A2-020832A1F6D8}" srcId="{C3A2B993-7C03-354F-985E-FC76D82E3EFB}" destId="{60053625-4A92-4B49-B3D1-7B0B7D4A6EFC}" srcOrd="3" destOrd="0" parTransId="{6B8A2F99-A83C-4E56-978F-0297B47DBC6F}" sibTransId="{66707A35-89DD-40C1-B63D-2313ECEF0553}"/>
    <dgm:cxn modelId="{A44CF1AA-0294-4136-B5F7-C5F61C0DC20D}" srcId="{BCA17E12-62CE-6B4B-8A58-634463550EDC}" destId="{5D6362A9-9A47-4ADE-8465-4BD0AC091E8A}" srcOrd="0" destOrd="0" parTransId="{566E5D44-7BF5-476F-A014-1CC63F9F3EB1}" sibTransId="{9D1562C5-C88F-4F3D-8686-22A6D03E7197}"/>
    <dgm:cxn modelId="{14048DDB-AFD9-D449-87F7-C55A29B18B06}" type="presOf" srcId="{BCA17E12-62CE-6B4B-8A58-634463550EDC}" destId="{CDB7D51C-49E4-A849-AB76-8D9A14AB1DFA}" srcOrd="0" destOrd="0" presId="urn:microsoft.com/office/officeart/2005/8/layout/chevron2"/>
    <dgm:cxn modelId="{C76D6652-B939-B24E-8C23-C03971B7980A}" type="presOf" srcId="{60053625-4A92-4B49-B3D1-7B0B7D4A6EFC}" destId="{4D1621AD-A9C0-AE45-B50B-A922B70968EE}" srcOrd="0" destOrd="3" presId="urn:microsoft.com/office/officeart/2005/8/layout/chevron2"/>
    <dgm:cxn modelId="{006DFB11-8524-1541-86AA-BB06DDF1E653}" srcId="{A8C4F097-98B1-8943-8EB4-CB9CF667715B}" destId="{EF262A3D-2B00-0442-8D62-04CECE7BC73C}" srcOrd="0" destOrd="0" parTransId="{3A6D32B6-0898-0243-9E33-937DA8F6290B}" sibTransId="{5CC3674D-3CE1-9E4D-A4F9-0BE61575F9F1}"/>
    <dgm:cxn modelId="{7D3996B4-88A4-E54D-9127-E1D863E7127C}" type="presOf" srcId="{4540BBFB-C5FC-0841-A8DF-4AC1770DA2C2}" destId="{B97AA444-DE3E-E348-87F1-8959C3AC24B1}" srcOrd="0" destOrd="0" presId="urn:microsoft.com/office/officeart/2005/8/layout/chevron2"/>
    <dgm:cxn modelId="{11614532-6AD2-4BE0-A723-C22C35CD25DF}" srcId="{028B7021-8D77-D349-B40D-55AC13DA6682}" destId="{5282818C-1616-41DB-AE23-CF86CB7DBD58}" srcOrd="1" destOrd="0" parTransId="{ADE37C81-C8FC-4D49-B027-D9B13175BC80}" sibTransId="{31FD91A2-7DDB-4B0C-9012-0F4BAC144634}"/>
    <dgm:cxn modelId="{35DFACDD-1711-456E-8765-AE235EA97950}" srcId="{028B7021-8D77-D349-B40D-55AC13DA6682}" destId="{06B2C36C-8444-4F62-AECB-9551474D05E3}" srcOrd="3" destOrd="0" parTransId="{ED064B3D-BBD8-4C21-A847-F3F800F98E13}" sibTransId="{68B13154-EBEC-4DF7-BB1D-F85B03452A9C}"/>
    <dgm:cxn modelId="{FE04CFE3-B732-9D4B-B6D7-B23CEB4EBCDE}" srcId="{4540BBFB-C5FC-0841-A8DF-4AC1770DA2C2}" destId="{BCA17E12-62CE-6B4B-8A58-634463550EDC}" srcOrd="3" destOrd="0" parTransId="{E13B4388-EE96-5543-8652-B35A29A43387}" sibTransId="{BCD38072-B944-8543-8DEC-DF3FFA89C00C}"/>
    <dgm:cxn modelId="{0B0A0D21-08FB-2047-996A-C97C0A1F4F68}" type="presOf" srcId="{5B07FAEF-8941-8147-8B56-8A6433B5ECA6}" destId="{8064579D-ACD9-E74D-B582-6F79B3B007A9}" srcOrd="0" destOrd="0" presId="urn:microsoft.com/office/officeart/2005/8/layout/chevron2"/>
    <dgm:cxn modelId="{DEA11143-1672-41E1-868F-773D24B6259D}" srcId="{BCA17E12-62CE-6B4B-8A58-634463550EDC}" destId="{6E7422EA-28F3-4B24-BCFA-F119E2180E82}" srcOrd="1" destOrd="0" parTransId="{64595446-AB7E-4CAE-8B00-A0BC2056BD9F}" sibTransId="{842A28AB-84BB-48B9-A1C0-BA7E32A20409}"/>
    <dgm:cxn modelId="{2A709620-43A9-6F42-A05E-2C317A228EEC}" type="presOf" srcId="{E8C21348-79E4-4729-B20A-52677293581E}" destId="{4D1621AD-A9C0-AE45-B50B-A922B70968EE}" srcOrd="0" destOrd="2" presId="urn:microsoft.com/office/officeart/2005/8/layout/chevron2"/>
    <dgm:cxn modelId="{82E17795-D4EE-5548-998F-F73877DDF544}" type="presOf" srcId="{028B7021-8D77-D349-B40D-55AC13DA6682}" destId="{AD26FAC4-D301-D941-A3D6-23C1A6D24DB5}" srcOrd="0" destOrd="0" presId="urn:microsoft.com/office/officeart/2005/8/layout/chevron2"/>
    <dgm:cxn modelId="{8B7F79A9-F284-C54C-A6CA-8523026AC8ED}" type="presOf" srcId="{E58D2C5C-398B-4AE9-85E0-0131C7E26383}" destId="{8064579D-ACD9-E74D-B582-6F79B3B007A9}" srcOrd="0" destOrd="3" presId="urn:microsoft.com/office/officeart/2005/8/layout/chevron2"/>
    <dgm:cxn modelId="{368FF6B8-57F0-A142-B013-DD9F103E4FF2}" type="presOf" srcId="{06B2C36C-8444-4F62-AECB-9551474D05E3}" destId="{CEAD0BD4-0BFD-4A4E-9459-72E48F7EC0EC}" srcOrd="0" destOrd="3" presId="urn:microsoft.com/office/officeart/2005/8/layout/chevron2"/>
    <dgm:cxn modelId="{D1515755-F61F-AD47-BC5D-DB6D4BA24319}" type="presParOf" srcId="{B97AA444-DE3E-E348-87F1-8959C3AC24B1}" destId="{4DBFD394-3D11-654C-B574-AF1F16122539}" srcOrd="0" destOrd="0" presId="urn:microsoft.com/office/officeart/2005/8/layout/chevron2"/>
    <dgm:cxn modelId="{E07A2F68-F22B-E54D-A03C-899E41467E3D}" type="presParOf" srcId="{4DBFD394-3D11-654C-B574-AF1F16122539}" destId="{A2096364-0EBF-554B-A7B0-4AF086443EA0}" srcOrd="0" destOrd="0" presId="urn:microsoft.com/office/officeart/2005/8/layout/chevron2"/>
    <dgm:cxn modelId="{B8721307-7214-194E-916E-0D85CB118954}" type="presParOf" srcId="{4DBFD394-3D11-654C-B574-AF1F16122539}" destId="{CEDA4A74-8682-3C4B-A9E3-556D73E96FE4}" srcOrd="1" destOrd="0" presId="urn:microsoft.com/office/officeart/2005/8/layout/chevron2"/>
    <dgm:cxn modelId="{8A506B02-8F11-2941-9CFB-8FAB7D105D37}" type="presParOf" srcId="{B97AA444-DE3E-E348-87F1-8959C3AC24B1}" destId="{D25D2583-B7DF-6E44-AA6F-8A6303FB8621}" srcOrd="1" destOrd="0" presId="urn:microsoft.com/office/officeart/2005/8/layout/chevron2"/>
    <dgm:cxn modelId="{AF0CB84E-5CDB-0F45-93B8-2C07D79D50DA}" type="presParOf" srcId="{B97AA444-DE3E-E348-87F1-8959C3AC24B1}" destId="{3D6C01B2-5D11-D347-BCD7-3C85D85DFF1E}" srcOrd="2" destOrd="0" presId="urn:microsoft.com/office/officeart/2005/8/layout/chevron2"/>
    <dgm:cxn modelId="{73F81E87-EF6F-5347-9129-30045CCE15A7}" type="presParOf" srcId="{3D6C01B2-5D11-D347-BCD7-3C85D85DFF1E}" destId="{AD26FAC4-D301-D941-A3D6-23C1A6D24DB5}" srcOrd="0" destOrd="0" presId="urn:microsoft.com/office/officeart/2005/8/layout/chevron2"/>
    <dgm:cxn modelId="{D5B4FCA8-A1BD-B54D-983D-1124FE8C2C63}" type="presParOf" srcId="{3D6C01B2-5D11-D347-BCD7-3C85D85DFF1E}" destId="{CEAD0BD4-0BFD-4A4E-9459-72E48F7EC0EC}" srcOrd="1" destOrd="0" presId="urn:microsoft.com/office/officeart/2005/8/layout/chevron2"/>
    <dgm:cxn modelId="{4EB13628-F124-744F-B918-946B64D252F5}" type="presParOf" srcId="{B97AA444-DE3E-E348-87F1-8959C3AC24B1}" destId="{53E77F07-F58C-A447-AE20-F0E53BA64E8A}" srcOrd="3" destOrd="0" presId="urn:microsoft.com/office/officeart/2005/8/layout/chevron2"/>
    <dgm:cxn modelId="{40ECCF08-5814-9943-8E39-E1B47DB27A12}" type="presParOf" srcId="{B97AA444-DE3E-E348-87F1-8959C3AC24B1}" destId="{DBEA3F96-EB0C-874C-9ED7-78358DE4E423}" srcOrd="4" destOrd="0" presId="urn:microsoft.com/office/officeart/2005/8/layout/chevron2"/>
    <dgm:cxn modelId="{D393DDBA-C668-AB48-ADB8-12DD3F256016}" type="presParOf" srcId="{DBEA3F96-EB0C-874C-9ED7-78358DE4E423}" destId="{76EE47FB-3B4A-F140-AC78-5183DB2EBA4A}" srcOrd="0" destOrd="0" presId="urn:microsoft.com/office/officeart/2005/8/layout/chevron2"/>
    <dgm:cxn modelId="{734CEF58-CB8B-204C-B058-58C5EC24DE7D}" type="presParOf" srcId="{DBEA3F96-EB0C-874C-9ED7-78358DE4E423}" destId="{8064579D-ACD9-E74D-B582-6F79B3B007A9}" srcOrd="1" destOrd="0" presId="urn:microsoft.com/office/officeart/2005/8/layout/chevron2"/>
    <dgm:cxn modelId="{DE5B196F-2EE5-7A43-B58E-6395D14F7DA8}" type="presParOf" srcId="{B97AA444-DE3E-E348-87F1-8959C3AC24B1}" destId="{77ED41C7-EE50-9F4C-9734-9EF6938D5529}" srcOrd="5" destOrd="0" presId="urn:microsoft.com/office/officeart/2005/8/layout/chevron2"/>
    <dgm:cxn modelId="{C2A3FDC7-3E53-EA44-B014-C8D11D671D36}" type="presParOf" srcId="{B97AA444-DE3E-E348-87F1-8959C3AC24B1}" destId="{C4FD29B6-2943-3343-A5E4-D40B3F63D9F9}" srcOrd="6" destOrd="0" presId="urn:microsoft.com/office/officeart/2005/8/layout/chevron2"/>
    <dgm:cxn modelId="{F2AD9210-0BFF-1142-8A50-77AA926EB024}" type="presParOf" srcId="{C4FD29B6-2943-3343-A5E4-D40B3F63D9F9}" destId="{CDB7D51C-49E4-A849-AB76-8D9A14AB1DFA}" srcOrd="0" destOrd="0" presId="urn:microsoft.com/office/officeart/2005/8/layout/chevron2"/>
    <dgm:cxn modelId="{0FE08645-C1E0-AF4A-9474-81BFF7AFFF11}" type="presParOf" srcId="{C4FD29B6-2943-3343-A5E4-D40B3F63D9F9}" destId="{4D0E62BD-F6D9-5A4E-8E41-8AFCB6FB5C33}" srcOrd="1" destOrd="0" presId="urn:microsoft.com/office/officeart/2005/8/layout/chevron2"/>
    <dgm:cxn modelId="{737C9D14-2A75-2E47-B3D8-415A01CCDB73}" type="presParOf" srcId="{B97AA444-DE3E-E348-87F1-8959C3AC24B1}" destId="{7695DACD-281E-5942-8F51-43ADDF1C7799}" srcOrd="7" destOrd="0" presId="urn:microsoft.com/office/officeart/2005/8/layout/chevron2"/>
    <dgm:cxn modelId="{2CCEED6F-3C20-874F-AF43-F68A195BDF93}" type="presParOf" srcId="{B97AA444-DE3E-E348-87F1-8959C3AC24B1}" destId="{202662C1-40E0-3943-BC39-3341E0389CF4}" srcOrd="8" destOrd="0" presId="urn:microsoft.com/office/officeart/2005/8/layout/chevron2"/>
    <dgm:cxn modelId="{47A0F31D-FE14-1046-B43E-2A9472E3A3B1}" type="presParOf" srcId="{202662C1-40E0-3943-BC39-3341E0389CF4}" destId="{413C45F2-38D8-2F43-9764-FB0F61449CC1}" srcOrd="0" destOrd="0" presId="urn:microsoft.com/office/officeart/2005/8/layout/chevron2"/>
    <dgm:cxn modelId="{CD0657CA-88E4-F349-B787-3FBDAD16A0EB}" type="presParOf" srcId="{202662C1-40E0-3943-BC39-3341E0389CF4}" destId="{4D1621AD-A9C0-AE45-B50B-A922B70968EE}" srcOrd="1" destOrd="0" presId="urn:microsoft.com/office/officeart/2005/8/layout/chevron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FE22EEF-96B6-1E40-B332-048FBB65D3CE}">
      <dsp:nvSpPr>
        <dsp:cNvPr id="0" name=""/>
        <dsp:cNvSpPr/>
      </dsp:nvSpPr>
      <dsp:spPr>
        <a:xfrm>
          <a:off x="0" y="203199"/>
          <a:ext cx="3657600" cy="3657600"/>
        </a:xfrm>
        <a:prstGeom prst="pie">
          <a:avLst>
            <a:gd name="adj1" fmla="val 5400000"/>
            <a:gd name="adj2" fmla="val 16200000"/>
          </a:avLst>
        </a:prstGeom>
        <a:solidFill>
          <a:schemeClr val="accent1">
            <a:hueOff val="0"/>
            <a:satOff val="0"/>
            <a:lumOff val="0"/>
            <a:alphaOff val="0"/>
          </a:schemeClr>
        </a:solidFill>
        <a:ln>
          <a:noFill/>
        </a:ln>
        <a:effectLst>
          <a:outerShdw blurRad="40000" dist="23000" dir="5400000" rotWithShape="0">
            <a:srgbClr val="000000">
              <a:alpha val="35000"/>
            </a:srgbClr>
          </a:outerShdw>
        </a:effectLst>
        <a:scene3d>
          <a:camera prst="orthographicFront">
            <a:rot lat="0" lon="0" rev="0"/>
          </a:camera>
          <a:lightRig rig="contrasting" dir="t">
            <a:rot lat="0" lon="0" rev="1200000"/>
          </a:lightRig>
        </a:scene3d>
        <a:sp3d contourW="19050" prstMaterial="metal">
          <a:bevelT w="88900" h="203200"/>
          <a:bevelB w="165100" h="254000"/>
        </a:sp3d>
      </dsp:spPr>
      <dsp:style>
        <a:lnRef idx="0">
          <a:scrgbClr r="0" g="0" b="0"/>
        </a:lnRef>
        <a:fillRef idx="1">
          <a:scrgbClr r="0" g="0" b="0"/>
        </a:fillRef>
        <a:effectRef idx="2">
          <a:scrgbClr r="0" g="0" b="0"/>
        </a:effectRef>
        <a:fontRef idx="minor">
          <a:schemeClr val="lt1"/>
        </a:fontRef>
      </dsp:style>
    </dsp:sp>
    <dsp:sp modelId="{ECCF8FE4-BAEB-A24B-9B1C-E54C95FD48DD}">
      <dsp:nvSpPr>
        <dsp:cNvPr id="0" name=""/>
        <dsp:cNvSpPr/>
      </dsp:nvSpPr>
      <dsp:spPr>
        <a:xfrm>
          <a:off x="1828800" y="203199"/>
          <a:ext cx="4267200" cy="3657600"/>
        </a:xfrm>
        <a:prstGeom prst="rect">
          <a:avLst/>
        </a:prstGeom>
        <a:solidFill>
          <a:schemeClr val="lt1">
            <a:alpha val="90000"/>
            <a:hueOff val="0"/>
            <a:satOff val="0"/>
            <a:lumOff val="0"/>
            <a:alphaOff val="0"/>
          </a:schemeClr>
        </a:solidFill>
        <a:ln>
          <a:noFill/>
        </a:ln>
        <a:effectLst/>
        <a:scene3d>
          <a:camera prst="orthographicFront">
            <a:rot lat="0" lon="0" rev="0"/>
          </a:camera>
          <a:lightRig rig="contrasting" dir="t">
            <a:rot lat="0" lon="0" rev="1200000"/>
          </a:lightRig>
        </a:scene3d>
        <a:sp3d contourW="19050" prstMaterial="metal">
          <a:bevelT w="88900" h="203200"/>
          <a:bevelB w="165100" h="254000"/>
        </a:sp3d>
      </dsp:spPr>
      <dsp:style>
        <a:lnRef idx="0">
          <a:scrgbClr r="0" g="0" b="0"/>
        </a:lnRef>
        <a:fillRef idx="1">
          <a:scrgbClr r="0" g="0" b="0"/>
        </a:fillRef>
        <a:effectRef idx="0">
          <a:scrgbClr r="0" g="0" b="0"/>
        </a:effectRef>
        <a:fontRef idx="minor"/>
      </dsp:style>
      <dsp:txBody>
        <a:bodyPr spcFirstLastPara="0" vert="horz" wrap="square" lIns="83820" tIns="83820" rIns="83820" bIns="83820" numCol="1" spcCol="1270" anchor="ctr" anchorCtr="0">
          <a:noAutofit/>
        </a:bodyPr>
        <a:lstStyle/>
        <a:p>
          <a:pPr lvl="0" algn="ctr" defTabSz="977900">
            <a:lnSpc>
              <a:spcPct val="90000"/>
            </a:lnSpc>
            <a:spcBef>
              <a:spcPct val="0"/>
            </a:spcBef>
            <a:spcAft>
              <a:spcPct val="35000"/>
            </a:spcAft>
          </a:pPr>
          <a:r>
            <a:rPr lang="en-GB" sz="2200" kern="1200" dirty="0" smtClean="0"/>
            <a:t>Customer Channel Management</a:t>
          </a:r>
          <a:endParaRPr lang="en-GB" sz="2200" kern="1200" dirty="0"/>
        </a:p>
      </dsp:txBody>
      <dsp:txXfrm>
        <a:off x="1828800" y="203199"/>
        <a:ext cx="2133600" cy="1097282"/>
      </dsp:txXfrm>
    </dsp:sp>
    <dsp:sp modelId="{052DAA2C-AB3D-CE4B-8364-0A0FB1152818}">
      <dsp:nvSpPr>
        <dsp:cNvPr id="0" name=""/>
        <dsp:cNvSpPr/>
      </dsp:nvSpPr>
      <dsp:spPr>
        <a:xfrm>
          <a:off x="640081" y="1300482"/>
          <a:ext cx="2377437" cy="2377437"/>
        </a:xfrm>
        <a:prstGeom prst="pie">
          <a:avLst>
            <a:gd name="adj1" fmla="val 5400000"/>
            <a:gd name="adj2" fmla="val 16200000"/>
          </a:avLst>
        </a:prstGeom>
        <a:solidFill>
          <a:schemeClr val="accent1">
            <a:hueOff val="0"/>
            <a:satOff val="0"/>
            <a:lumOff val="0"/>
            <a:alphaOff val="0"/>
          </a:schemeClr>
        </a:solidFill>
        <a:ln>
          <a:noFill/>
        </a:ln>
        <a:effectLst>
          <a:outerShdw blurRad="40000" dist="23000" dir="5400000" rotWithShape="0">
            <a:srgbClr val="000000">
              <a:alpha val="35000"/>
            </a:srgbClr>
          </a:outerShdw>
        </a:effectLst>
        <a:scene3d>
          <a:camera prst="orthographicFront">
            <a:rot lat="0" lon="0" rev="0"/>
          </a:camera>
          <a:lightRig rig="contrasting" dir="t">
            <a:rot lat="0" lon="0" rev="1200000"/>
          </a:lightRig>
        </a:scene3d>
        <a:sp3d contourW="19050" prstMaterial="metal">
          <a:bevelT w="88900" h="203200"/>
          <a:bevelB w="165100" h="254000"/>
        </a:sp3d>
      </dsp:spPr>
      <dsp:style>
        <a:lnRef idx="0">
          <a:scrgbClr r="0" g="0" b="0"/>
        </a:lnRef>
        <a:fillRef idx="1">
          <a:scrgbClr r="0" g="0" b="0"/>
        </a:fillRef>
        <a:effectRef idx="2">
          <a:scrgbClr r="0" g="0" b="0"/>
        </a:effectRef>
        <a:fontRef idx="minor">
          <a:schemeClr val="lt1"/>
        </a:fontRef>
      </dsp:style>
    </dsp:sp>
    <dsp:sp modelId="{8EF659A7-5D2D-944B-89BC-067D361654EF}">
      <dsp:nvSpPr>
        <dsp:cNvPr id="0" name=""/>
        <dsp:cNvSpPr/>
      </dsp:nvSpPr>
      <dsp:spPr>
        <a:xfrm>
          <a:off x="1828800" y="1300482"/>
          <a:ext cx="4267200" cy="2377437"/>
        </a:xfrm>
        <a:prstGeom prst="rect">
          <a:avLst/>
        </a:prstGeom>
        <a:solidFill>
          <a:schemeClr val="lt1">
            <a:alpha val="90000"/>
            <a:hueOff val="0"/>
            <a:satOff val="0"/>
            <a:lumOff val="0"/>
            <a:alphaOff val="0"/>
          </a:schemeClr>
        </a:solidFill>
        <a:ln>
          <a:noFill/>
        </a:ln>
        <a:effectLst/>
        <a:scene3d>
          <a:camera prst="orthographicFront">
            <a:rot lat="0" lon="0" rev="0"/>
          </a:camera>
          <a:lightRig rig="contrasting" dir="t">
            <a:rot lat="0" lon="0" rev="1200000"/>
          </a:lightRig>
        </a:scene3d>
        <a:sp3d contourW="19050" prstMaterial="metal">
          <a:bevelT w="88900" h="203200"/>
          <a:bevelB w="165100" h="254000"/>
        </a:sp3d>
      </dsp:spPr>
      <dsp:style>
        <a:lnRef idx="0">
          <a:scrgbClr r="0" g="0" b="0"/>
        </a:lnRef>
        <a:fillRef idx="1">
          <a:scrgbClr r="0" g="0" b="0"/>
        </a:fillRef>
        <a:effectRef idx="0">
          <a:scrgbClr r="0" g="0" b="0"/>
        </a:effectRef>
        <a:fontRef idx="minor"/>
      </dsp:style>
      <dsp:txBody>
        <a:bodyPr spcFirstLastPara="0" vert="horz" wrap="square" lIns="83820" tIns="83820" rIns="83820" bIns="83820" numCol="1" spcCol="1270" anchor="ctr" anchorCtr="0">
          <a:noAutofit/>
        </a:bodyPr>
        <a:lstStyle/>
        <a:p>
          <a:pPr lvl="0" algn="ctr" defTabSz="977900">
            <a:lnSpc>
              <a:spcPct val="90000"/>
            </a:lnSpc>
            <a:spcBef>
              <a:spcPct val="0"/>
            </a:spcBef>
            <a:spcAft>
              <a:spcPct val="35000"/>
            </a:spcAft>
          </a:pPr>
          <a:r>
            <a:rPr lang="en-GB" sz="2200" kern="1200" dirty="0" smtClean="0"/>
            <a:t>COOLHARBOUR Services</a:t>
          </a:r>
          <a:endParaRPr lang="en-GB" sz="2200" kern="1200" dirty="0"/>
        </a:p>
      </dsp:txBody>
      <dsp:txXfrm>
        <a:off x="1828800" y="1300482"/>
        <a:ext cx="2133600" cy="1097278"/>
      </dsp:txXfrm>
    </dsp:sp>
    <dsp:sp modelId="{C8D453FB-F38B-FD4D-A1BF-7D729B6247A7}">
      <dsp:nvSpPr>
        <dsp:cNvPr id="0" name=""/>
        <dsp:cNvSpPr/>
      </dsp:nvSpPr>
      <dsp:spPr>
        <a:xfrm>
          <a:off x="1280160" y="2397761"/>
          <a:ext cx="1097278" cy="1097278"/>
        </a:xfrm>
        <a:prstGeom prst="pie">
          <a:avLst>
            <a:gd name="adj1" fmla="val 5400000"/>
            <a:gd name="adj2" fmla="val 16200000"/>
          </a:avLst>
        </a:prstGeom>
        <a:solidFill>
          <a:schemeClr val="accent1">
            <a:hueOff val="0"/>
            <a:satOff val="0"/>
            <a:lumOff val="0"/>
            <a:alphaOff val="0"/>
          </a:schemeClr>
        </a:solidFill>
        <a:ln>
          <a:noFill/>
        </a:ln>
        <a:effectLst>
          <a:outerShdw blurRad="40000" dist="23000" dir="5400000" rotWithShape="0">
            <a:srgbClr val="000000">
              <a:alpha val="35000"/>
            </a:srgbClr>
          </a:outerShdw>
        </a:effectLst>
        <a:scene3d>
          <a:camera prst="orthographicFront">
            <a:rot lat="0" lon="0" rev="0"/>
          </a:camera>
          <a:lightRig rig="contrasting" dir="t">
            <a:rot lat="0" lon="0" rev="1200000"/>
          </a:lightRig>
        </a:scene3d>
        <a:sp3d contourW="19050" prstMaterial="metal">
          <a:bevelT w="88900" h="203200"/>
          <a:bevelB w="165100" h="254000"/>
        </a:sp3d>
      </dsp:spPr>
      <dsp:style>
        <a:lnRef idx="0">
          <a:scrgbClr r="0" g="0" b="0"/>
        </a:lnRef>
        <a:fillRef idx="1">
          <a:scrgbClr r="0" g="0" b="0"/>
        </a:fillRef>
        <a:effectRef idx="2">
          <a:scrgbClr r="0" g="0" b="0"/>
        </a:effectRef>
        <a:fontRef idx="minor">
          <a:schemeClr val="lt1"/>
        </a:fontRef>
      </dsp:style>
    </dsp:sp>
    <dsp:sp modelId="{022B6635-85FC-AD45-A3C0-FD7B30D5C921}">
      <dsp:nvSpPr>
        <dsp:cNvPr id="0" name=""/>
        <dsp:cNvSpPr/>
      </dsp:nvSpPr>
      <dsp:spPr>
        <a:xfrm>
          <a:off x="1828800" y="2397761"/>
          <a:ext cx="4267200" cy="1097278"/>
        </a:xfrm>
        <a:prstGeom prst="rect">
          <a:avLst/>
        </a:prstGeom>
        <a:solidFill>
          <a:schemeClr val="lt1">
            <a:alpha val="90000"/>
            <a:hueOff val="0"/>
            <a:satOff val="0"/>
            <a:lumOff val="0"/>
            <a:alphaOff val="0"/>
          </a:schemeClr>
        </a:solidFill>
        <a:ln>
          <a:noFill/>
        </a:ln>
        <a:effectLst/>
        <a:scene3d>
          <a:camera prst="orthographicFront">
            <a:rot lat="0" lon="0" rev="0"/>
          </a:camera>
          <a:lightRig rig="contrasting" dir="t">
            <a:rot lat="0" lon="0" rev="1200000"/>
          </a:lightRig>
        </a:scene3d>
        <a:sp3d contourW="19050" prstMaterial="metal">
          <a:bevelT w="88900" h="203200"/>
          <a:bevelB w="165100" h="254000"/>
        </a:sp3d>
      </dsp:spPr>
      <dsp:style>
        <a:lnRef idx="0">
          <a:scrgbClr r="0" g="0" b="0"/>
        </a:lnRef>
        <a:fillRef idx="1">
          <a:scrgbClr r="0" g="0" b="0"/>
        </a:fillRef>
        <a:effectRef idx="0">
          <a:scrgbClr r="0" g="0" b="0"/>
        </a:effectRef>
        <a:fontRef idx="minor"/>
      </dsp:style>
      <dsp:txBody>
        <a:bodyPr spcFirstLastPara="0" vert="horz" wrap="square" lIns="83820" tIns="83820" rIns="83820" bIns="83820" numCol="1" spcCol="1270" anchor="ctr" anchorCtr="0">
          <a:noAutofit/>
        </a:bodyPr>
        <a:lstStyle/>
        <a:p>
          <a:pPr lvl="0" algn="ctr" defTabSz="977900">
            <a:lnSpc>
              <a:spcPct val="90000"/>
            </a:lnSpc>
            <a:spcBef>
              <a:spcPct val="0"/>
            </a:spcBef>
            <a:spcAft>
              <a:spcPct val="35000"/>
            </a:spcAft>
          </a:pPr>
          <a:r>
            <a:rPr lang="en-GB" sz="2200" kern="1200" dirty="0" smtClean="0"/>
            <a:t>Hosting</a:t>
          </a:r>
          <a:endParaRPr lang="en-GB" sz="2200" kern="1200" dirty="0"/>
        </a:p>
      </dsp:txBody>
      <dsp:txXfrm>
        <a:off x="1828800" y="2397761"/>
        <a:ext cx="2133600" cy="1097278"/>
      </dsp:txXfrm>
    </dsp:sp>
    <dsp:sp modelId="{40682D6A-C9BB-4946-8928-C26146BCC3AD}">
      <dsp:nvSpPr>
        <dsp:cNvPr id="0" name=""/>
        <dsp:cNvSpPr/>
      </dsp:nvSpPr>
      <dsp:spPr>
        <a:xfrm>
          <a:off x="3962400" y="203199"/>
          <a:ext cx="2133600" cy="1097282"/>
        </a:xfrm>
        <a:prstGeom prst="rect">
          <a:avLst/>
        </a:prstGeom>
        <a:noFill/>
        <a:ln>
          <a:noFill/>
        </a:ln>
        <a:effectLst/>
        <a:scene3d>
          <a:camera prst="orthographicFront">
            <a:rot lat="0" lon="0" rev="0"/>
          </a:camera>
          <a:lightRig rig="contrasting" dir="t">
            <a:rot lat="0" lon="0" rev="1200000"/>
          </a:lightRig>
        </a:scene3d>
        <a:sp3d/>
      </dsp:spPr>
      <dsp:style>
        <a:lnRef idx="0">
          <a:scrgbClr r="0" g="0" b="0"/>
        </a:lnRef>
        <a:fillRef idx="1">
          <a:scrgbClr r="0" g="0" b="0"/>
        </a:fillRef>
        <a:effectRef idx="0">
          <a:scrgbClr r="0" g="0" b="0"/>
        </a:effectRef>
        <a:fontRef idx="minor"/>
      </dsp:style>
      <dsp:txBody>
        <a:bodyPr spcFirstLastPara="0" vert="horz" wrap="square" lIns="30480" tIns="30480" rIns="30480" bIns="30480" numCol="1" spcCol="1270" anchor="ctr" anchorCtr="0">
          <a:noAutofit/>
        </a:bodyPr>
        <a:lstStyle/>
        <a:p>
          <a:pPr marL="57150" lvl="1" indent="-57150" algn="l" defTabSz="355600">
            <a:lnSpc>
              <a:spcPct val="90000"/>
            </a:lnSpc>
            <a:spcBef>
              <a:spcPct val="0"/>
            </a:spcBef>
            <a:spcAft>
              <a:spcPct val="15000"/>
            </a:spcAft>
            <a:buChar char="••"/>
          </a:pPr>
          <a:r>
            <a:rPr lang="en-GB" sz="800" kern="1200" dirty="0" smtClean="0"/>
            <a:t>Self Service (Web, Mobile, Phone, Social Media)</a:t>
          </a:r>
          <a:endParaRPr lang="en-GB" sz="800" kern="1200" dirty="0"/>
        </a:p>
        <a:p>
          <a:pPr marL="57150" lvl="1" indent="-57150" algn="l" defTabSz="355600">
            <a:lnSpc>
              <a:spcPct val="90000"/>
            </a:lnSpc>
            <a:spcBef>
              <a:spcPct val="0"/>
            </a:spcBef>
            <a:spcAft>
              <a:spcPct val="15000"/>
            </a:spcAft>
            <a:buChar char="••"/>
          </a:pPr>
          <a:r>
            <a:rPr lang="en-GB" sz="800" kern="1200" dirty="0" smtClean="0"/>
            <a:t>Multi Channel &amp; Unified Communications</a:t>
          </a:r>
          <a:endParaRPr lang="en-GB" sz="800" kern="1200" dirty="0"/>
        </a:p>
        <a:p>
          <a:pPr marL="57150" lvl="1" indent="-57150" algn="l" defTabSz="355600">
            <a:lnSpc>
              <a:spcPct val="90000"/>
            </a:lnSpc>
            <a:spcBef>
              <a:spcPct val="0"/>
            </a:spcBef>
            <a:spcAft>
              <a:spcPct val="15000"/>
            </a:spcAft>
            <a:buChar char="••"/>
          </a:pPr>
          <a:r>
            <a:rPr lang="en-GB" sz="800" kern="1200" dirty="0" smtClean="0"/>
            <a:t>Outbound Contact</a:t>
          </a:r>
          <a:endParaRPr lang="en-GB" sz="800" kern="1200" dirty="0"/>
        </a:p>
        <a:p>
          <a:pPr marL="57150" lvl="1" indent="-57150" algn="l" defTabSz="355600">
            <a:lnSpc>
              <a:spcPct val="90000"/>
            </a:lnSpc>
            <a:spcBef>
              <a:spcPct val="0"/>
            </a:spcBef>
            <a:spcAft>
              <a:spcPct val="15000"/>
            </a:spcAft>
            <a:buChar char="••"/>
          </a:pPr>
          <a:r>
            <a:rPr lang="en-GB" sz="800" kern="1200" dirty="0" smtClean="0"/>
            <a:t>Performance Analytics</a:t>
          </a:r>
          <a:endParaRPr lang="en-GB" sz="800" kern="1200" dirty="0"/>
        </a:p>
        <a:p>
          <a:pPr marL="57150" lvl="1" indent="-57150" algn="l" defTabSz="355600">
            <a:lnSpc>
              <a:spcPct val="90000"/>
            </a:lnSpc>
            <a:spcBef>
              <a:spcPct val="0"/>
            </a:spcBef>
            <a:spcAft>
              <a:spcPct val="15000"/>
            </a:spcAft>
            <a:buChar char="••"/>
          </a:pPr>
          <a:r>
            <a:rPr lang="en-GB" sz="800" kern="1200" dirty="0" smtClean="0"/>
            <a:t>Workforce Optimisation</a:t>
          </a:r>
          <a:endParaRPr lang="en-GB" sz="800" kern="1200" dirty="0"/>
        </a:p>
      </dsp:txBody>
      <dsp:txXfrm>
        <a:off x="3962400" y="203199"/>
        <a:ext cx="2133600" cy="1097282"/>
      </dsp:txXfrm>
    </dsp:sp>
    <dsp:sp modelId="{5BBDC9BE-011A-6949-BF83-826D544626EA}">
      <dsp:nvSpPr>
        <dsp:cNvPr id="0" name=""/>
        <dsp:cNvSpPr/>
      </dsp:nvSpPr>
      <dsp:spPr>
        <a:xfrm>
          <a:off x="3962400" y="1300482"/>
          <a:ext cx="2133600" cy="1097278"/>
        </a:xfrm>
        <a:prstGeom prst="rect">
          <a:avLst/>
        </a:prstGeom>
        <a:noFill/>
        <a:ln>
          <a:noFill/>
        </a:ln>
        <a:effectLst/>
        <a:scene3d>
          <a:camera prst="orthographicFront">
            <a:rot lat="0" lon="0" rev="0"/>
          </a:camera>
          <a:lightRig rig="contrasting" dir="t">
            <a:rot lat="0" lon="0" rev="1200000"/>
          </a:lightRig>
        </a:scene3d>
        <a:sp3d/>
      </dsp:spPr>
      <dsp:style>
        <a:lnRef idx="0">
          <a:scrgbClr r="0" g="0" b="0"/>
        </a:lnRef>
        <a:fillRef idx="1">
          <a:scrgbClr r="0" g="0" b="0"/>
        </a:fillRef>
        <a:effectRef idx="0">
          <a:scrgbClr r="0" g="0" b="0"/>
        </a:effectRef>
        <a:fontRef idx="minor"/>
      </dsp:style>
      <dsp:txBody>
        <a:bodyPr spcFirstLastPara="0" vert="horz" wrap="square" lIns="30480" tIns="30480" rIns="30480" bIns="30480" numCol="1" spcCol="1270" anchor="ctr" anchorCtr="0">
          <a:noAutofit/>
        </a:bodyPr>
        <a:lstStyle/>
        <a:p>
          <a:pPr marL="57150" lvl="1" indent="-57150" algn="l" defTabSz="355600">
            <a:lnSpc>
              <a:spcPct val="90000"/>
            </a:lnSpc>
            <a:spcBef>
              <a:spcPct val="0"/>
            </a:spcBef>
            <a:spcAft>
              <a:spcPct val="15000"/>
            </a:spcAft>
            <a:buChar char="••"/>
          </a:pPr>
          <a:r>
            <a:rPr lang="en-GB" sz="800" kern="1200" dirty="0" smtClean="0"/>
            <a:t>Channel Strategy</a:t>
          </a:r>
          <a:endParaRPr lang="en-GB" sz="800" kern="1200" dirty="0"/>
        </a:p>
        <a:p>
          <a:pPr marL="57150" lvl="1" indent="-57150" algn="l" defTabSz="355600">
            <a:lnSpc>
              <a:spcPct val="90000"/>
            </a:lnSpc>
            <a:spcBef>
              <a:spcPct val="0"/>
            </a:spcBef>
            <a:spcAft>
              <a:spcPct val="15000"/>
            </a:spcAft>
            <a:buChar char="••"/>
          </a:pPr>
          <a:r>
            <a:rPr lang="en-GB" sz="800" kern="1200" dirty="0" smtClean="0"/>
            <a:t>Operational and Channel Health Check</a:t>
          </a:r>
          <a:endParaRPr lang="en-GB" sz="800" kern="1200" dirty="0"/>
        </a:p>
        <a:p>
          <a:pPr marL="57150" lvl="1" indent="-57150" algn="l" defTabSz="355600">
            <a:lnSpc>
              <a:spcPct val="90000"/>
            </a:lnSpc>
            <a:spcBef>
              <a:spcPct val="0"/>
            </a:spcBef>
            <a:spcAft>
              <a:spcPct val="15000"/>
            </a:spcAft>
            <a:buChar char="••"/>
          </a:pPr>
          <a:r>
            <a:rPr lang="en-GB" sz="800" kern="1200" dirty="0" smtClean="0"/>
            <a:t>Digital Gap Analysis</a:t>
          </a:r>
          <a:endParaRPr lang="en-GB" sz="800" kern="1200" dirty="0"/>
        </a:p>
        <a:p>
          <a:pPr marL="57150" lvl="1" indent="-57150" algn="l" defTabSz="355600">
            <a:lnSpc>
              <a:spcPct val="90000"/>
            </a:lnSpc>
            <a:spcBef>
              <a:spcPct val="0"/>
            </a:spcBef>
            <a:spcAft>
              <a:spcPct val="15000"/>
            </a:spcAft>
            <a:buChar char="••"/>
          </a:pPr>
          <a:r>
            <a:rPr lang="en-GB" sz="800" kern="1200" dirty="0" smtClean="0"/>
            <a:t>Business Case</a:t>
          </a:r>
          <a:endParaRPr lang="en-GB" sz="800" kern="1200" dirty="0"/>
        </a:p>
        <a:p>
          <a:pPr marL="57150" lvl="1" indent="-57150" algn="l" defTabSz="355600">
            <a:lnSpc>
              <a:spcPct val="90000"/>
            </a:lnSpc>
            <a:spcBef>
              <a:spcPct val="0"/>
            </a:spcBef>
            <a:spcAft>
              <a:spcPct val="15000"/>
            </a:spcAft>
            <a:buChar char="••"/>
          </a:pPr>
          <a:r>
            <a:rPr lang="en-GB" sz="800" kern="1200" dirty="0" smtClean="0"/>
            <a:t>Omni Channel Solution Design &amp; Build</a:t>
          </a:r>
          <a:endParaRPr lang="en-GB" sz="800" kern="1200" dirty="0"/>
        </a:p>
        <a:p>
          <a:pPr marL="57150" lvl="1" indent="-57150" algn="l" defTabSz="355600">
            <a:lnSpc>
              <a:spcPct val="90000"/>
            </a:lnSpc>
            <a:spcBef>
              <a:spcPct val="0"/>
            </a:spcBef>
            <a:spcAft>
              <a:spcPct val="15000"/>
            </a:spcAft>
            <a:buChar char="••"/>
          </a:pPr>
          <a:r>
            <a:rPr lang="en-GB" sz="800" kern="1200" dirty="0" smtClean="0"/>
            <a:t>Operational Consulting &amp; Change Management</a:t>
          </a:r>
          <a:endParaRPr lang="en-GB" sz="800" kern="1200" dirty="0"/>
        </a:p>
        <a:p>
          <a:pPr marL="57150" lvl="1" indent="-57150" algn="l" defTabSz="355600">
            <a:lnSpc>
              <a:spcPct val="90000"/>
            </a:lnSpc>
            <a:spcBef>
              <a:spcPct val="0"/>
            </a:spcBef>
            <a:spcAft>
              <a:spcPct val="15000"/>
            </a:spcAft>
            <a:buChar char="••"/>
          </a:pPr>
          <a:r>
            <a:rPr lang="en-GB" sz="800" kern="1200" dirty="0" smtClean="0"/>
            <a:t>Hosting</a:t>
          </a:r>
          <a:endParaRPr lang="en-GB" sz="800" kern="1200" dirty="0"/>
        </a:p>
      </dsp:txBody>
      <dsp:txXfrm>
        <a:off x="3962400" y="1300482"/>
        <a:ext cx="2133600" cy="1097278"/>
      </dsp:txXfrm>
    </dsp:sp>
    <dsp:sp modelId="{59A5B880-84BD-EE4E-810B-D367D6126837}">
      <dsp:nvSpPr>
        <dsp:cNvPr id="0" name=""/>
        <dsp:cNvSpPr/>
      </dsp:nvSpPr>
      <dsp:spPr>
        <a:xfrm>
          <a:off x="3962400" y="2397761"/>
          <a:ext cx="2133600" cy="1097278"/>
        </a:xfrm>
        <a:prstGeom prst="rect">
          <a:avLst/>
        </a:prstGeom>
        <a:noFill/>
        <a:ln>
          <a:noFill/>
        </a:ln>
        <a:effectLst/>
        <a:scene3d>
          <a:camera prst="orthographicFront">
            <a:rot lat="0" lon="0" rev="0"/>
          </a:camera>
          <a:lightRig rig="contrasting" dir="t">
            <a:rot lat="0" lon="0" rev="1200000"/>
          </a:lightRig>
        </a:scene3d>
        <a:sp3d/>
      </dsp:spPr>
      <dsp:style>
        <a:lnRef idx="0">
          <a:scrgbClr r="0" g="0" b="0"/>
        </a:lnRef>
        <a:fillRef idx="1">
          <a:scrgbClr r="0" g="0" b="0"/>
        </a:fillRef>
        <a:effectRef idx="0">
          <a:scrgbClr r="0" g="0" b="0"/>
        </a:effectRef>
        <a:fontRef idx="minor"/>
      </dsp:style>
      <dsp:txBody>
        <a:bodyPr spcFirstLastPara="0" vert="horz" wrap="square" lIns="30480" tIns="30480" rIns="30480" bIns="30480" numCol="1" spcCol="1270" anchor="ctr" anchorCtr="0">
          <a:noAutofit/>
        </a:bodyPr>
        <a:lstStyle/>
        <a:p>
          <a:pPr marL="57150" lvl="1" indent="-57150" algn="l" defTabSz="355600">
            <a:lnSpc>
              <a:spcPct val="90000"/>
            </a:lnSpc>
            <a:spcBef>
              <a:spcPct val="0"/>
            </a:spcBef>
            <a:spcAft>
              <a:spcPct val="15000"/>
            </a:spcAft>
            <a:buChar char="••"/>
          </a:pPr>
          <a:r>
            <a:rPr lang="en-GB" sz="800" kern="1200" dirty="0" smtClean="0"/>
            <a:t>Cloud</a:t>
          </a:r>
          <a:endParaRPr lang="en-GB" sz="800" kern="1200" dirty="0"/>
        </a:p>
        <a:p>
          <a:pPr marL="57150" lvl="1" indent="-57150" algn="l" defTabSz="355600">
            <a:lnSpc>
              <a:spcPct val="90000"/>
            </a:lnSpc>
            <a:spcBef>
              <a:spcPct val="0"/>
            </a:spcBef>
            <a:spcAft>
              <a:spcPct val="15000"/>
            </a:spcAft>
            <a:buChar char="••"/>
          </a:pPr>
          <a:r>
            <a:rPr lang="en-GB" sz="800" kern="1200" dirty="0" smtClean="0"/>
            <a:t>Managed Service</a:t>
          </a:r>
          <a:endParaRPr lang="en-GB" sz="800" kern="1200" dirty="0"/>
        </a:p>
        <a:p>
          <a:pPr marL="57150" lvl="1" indent="-57150" algn="l" defTabSz="355600">
            <a:lnSpc>
              <a:spcPct val="90000"/>
            </a:lnSpc>
            <a:spcBef>
              <a:spcPct val="0"/>
            </a:spcBef>
            <a:spcAft>
              <a:spcPct val="15000"/>
            </a:spcAft>
            <a:buChar char="••"/>
          </a:pPr>
          <a:r>
            <a:rPr lang="en-GB" sz="800" kern="1200" dirty="0" smtClean="0"/>
            <a:t>On-Premise</a:t>
          </a:r>
          <a:endParaRPr lang="en-GB" sz="800" kern="1200" dirty="0"/>
        </a:p>
      </dsp:txBody>
      <dsp:txXfrm>
        <a:off x="3962400" y="2397761"/>
        <a:ext cx="2133600" cy="1097278"/>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BE00E5D-2289-3A4C-A812-FF6AE6D63E4E}">
      <dsp:nvSpPr>
        <dsp:cNvPr id="0" name=""/>
        <dsp:cNvSpPr/>
      </dsp:nvSpPr>
      <dsp:spPr>
        <a:xfrm>
          <a:off x="980983" y="1609204"/>
          <a:ext cx="1198980" cy="1198980"/>
        </a:xfrm>
        <a:prstGeom prst="gear9">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11430" tIns="11430" rIns="11430" bIns="11430" numCol="1" spcCol="1270" anchor="ctr" anchorCtr="0">
          <a:noAutofit/>
        </a:bodyPr>
        <a:lstStyle/>
        <a:p>
          <a:pPr lvl="0" algn="ctr" defTabSz="400050">
            <a:lnSpc>
              <a:spcPct val="90000"/>
            </a:lnSpc>
            <a:spcBef>
              <a:spcPct val="0"/>
            </a:spcBef>
            <a:spcAft>
              <a:spcPct val="35000"/>
            </a:spcAft>
          </a:pPr>
          <a:r>
            <a:rPr lang="en-GB" sz="900" kern="1200" dirty="0" smtClean="0"/>
            <a:t>Programme Governance</a:t>
          </a:r>
          <a:endParaRPr lang="en-GB" sz="900" kern="1200" dirty="0"/>
        </a:p>
      </dsp:txBody>
      <dsp:txXfrm>
        <a:off x="1222031" y="1890059"/>
        <a:ext cx="716884" cy="616301"/>
      </dsp:txXfrm>
    </dsp:sp>
    <dsp:sp modelId="{391A5A2B-20E6-6A41-AB7F-4BD7B146A408}">
      <dsp:nvSpPr>
        <dsp:cNvPr id="0" name=""/>
        <dsp:cNvSpPr/>
      </dsp:nvSpPr>
      <dsp:spPr>
        <a:xfrm>
          <a:off x="283395" y="1325808"/>
          <a:ext cx="871985" cy="871985"/>
        </a:xfrm>
        <a:prstGeom prst="gear6">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11430" tIns="11430" rIns="11430" bIns="11430" numCol="1" spcCol="1270" anchor="ctr" anchorCtr="0">
          <a:noAutofit/>
        </a:bodyPr>
        <a:lstStyle/>
        <a:p>
          <a:pPr lvl="0" algn="ctr" defTabSz="400050">
            <a:lnSpc>
              <a:spcPct val="90000"/>
            </a:lnSpc>
            <a:spcBef>
              <a:spcPct val="0"/>
            </a:spcBef>
            <a:spcAft>
              <a:spcPct val="35000"/>
            </a:spcAft>
          </a:pPr>
          <a:r>
            <a:rPr lang="en-GB" sz="900" kern="1200" dirty="0" smtClean="0"/>
            <a:t>Business Strategy</a:t>
          </a:r>
          <a:endParaRPr lang="en-GB" sz="900" kern="1200" dirty="0"/>
        </a:p>
      </dsp:txBody>
      <dsp:txXfrm>
        <a:off x="502920" y="1546660"/>
        <a:ext cx="432935" cy="430281"/>
      </dsp:txXfrm>
    </dsp:sp>
    <dsp:sp modelId="{E9B73FA7-FD5D-8642-8631-ABC49654FD93}">
      <dsp:nvSpPr>
        <dsp:cNvPr id="0" name=""/>
        <dsp:cNvSpPr/>
      </dsp:nvSpPr>
      <dsp:spPr>
        <a:xfrm rot="20700000">
          <a:off x="771796" y="724227"/>
          <a:ext cx="854367" cy="854367"/>
        </a:xfrm>
        <a:prstGeom prst="gear6">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11430" tIns="11430" rIns="11430" bIns="11430" numCol="1" spcCol="1270" anchor="ctr" anchorCtr="0">
          <a:noAutofit/>
        </a:bodyPr>
        <a:lstStyle/>
        <a:p>
          <a:pPr lvl="0" algn="ctr" defTabSz="400050">
            <a:lnSpc>
              <a:spcPct val="90000"/>
            </a:lnSpc>
            <a:spcBef>
              <a:spcPct val="0"/>
            </a:spcBef>
            <a:spcAft>
              <a:spcPct val="35000"/>
            </a:spcAft>
          </a:pPr>
          <a:r>
            <a:rPr lang="en-GB" sz="900" kern="1200" dirty="0" smtClean="0"/>
            <a:t>Digital Strategy</a:t>
          </a:r>
          <a:endParaRPr lang="en-GB" sz="900" kern="1200" dirty="0"/>
        </a:p>
      </dsp:txBody>
      <dsp:txXfrm rot="-20700000">
        <a:off x="959184" y="911615"/>
        <a:ext cx="479592" cy="479592"/>
      </dsp:txXfrm>
    </dsp:sp>
    <dsp:sp modelId="{59A771EC-3FBB-CD40-9582-BBAAC848FF54}">
      <dsp:nvSpPr>
        <dsp:cNvPr id="0" name=""/>
        <dsp:cNvSpPr/>
      </dsp:nvSpPr>
      <dsp:spPr>
        <a:xfrm>
          <a:off x="868308" y="1439615"/>
          <a:ext cx="1534694" cy="1534694"/>
        </a:xfrm>
        <a:prstGeom prst="circularArrow">
          <a:avLst>
            <a:gd name="adj1" fmla="val 4688"/>
            <a:gd name="adj2" fmla="val 299029"/>
            <a:gd name="adj3" fmla="val 2434521"/>
            <a:gd name="adj4" fmla="val 16049948"/>
            <a:gd name="adj5" fmla="val 5469"/>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sp>
    <dsp:sp modelId="{565C0661-99BD-E14C-AEDD-A50713F39A5A}">
      <dsp:nvSpPr>
        <dsp:cNvPr id="0" name=""/>
        <dsp:cNvSpPr/>
      </dsp:nvSpPr>
      <dsp:spPr>
        <a:xfrm>
          <a:off x="128968" y="1141516"/>
          <a:ext cx="1115051" cy="1115051"/>
        </a:xfrm>
        <a:prstGeom prst="leftCircularArrow">
          <a:avLst>
            <a:gd name="adj1" fmla="val 6452"/>
            <a:gd name="adj2" fmla="val 429999"/>
            <a:gd name="adj3" fmla="val 10489124"/>
            <a:gd name="adj4" fmla="val 14837806"/>
            <a:gd name="adj5" fmla="val 7527"/>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sp>
    <dsp:sp modelId="{AF03D20A-7235-F84D-9CFD-1594F8C22C79}">
      <dsp:nvSpPr>
        <dsp:cNvPr id="0" name=""/>
        <dsp:cNvSpPr/>
      </dsp:nvSpPr>
      <dsp:spPr>
        <a:xfrm>
          <a:off x="574172" y="545733"/>
          <a:ext cx="1202250" cy="1202250"/>
        </a:xfrm>
        <a:prstGeom prst="circularArrow">
          <a:avLst>
            <a:gd name="adj1" fmla="val 5984"/>
            <a:gd name="adj2" fmla="val 394124"/>
            <a:gd name="adj3" fmla="val 13313824"/>
            <a:gd name="adj4" fmla="val 10508221"/>
            <a:gd name="adj5" fmla="val 6981"/>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BFDED16-2E75-9D4E-98C2-2ED841DA2BB1}">
      <dsp:nvSpPr>
        <dsp:cNvPr id="0" name=""/>
        <dsp:cNvSpPr/>
      </dsp:nvSpPr>
      <dsp:spPr>
        <a:xfrm>
          <a:off x="5579488" y="4197095"/>
          <a:ext cx="3049066" cy="1975104"/>
        </a:xfrm>
        <a:prstGeom prst="roundRect">
          <a:avLst>
            <a:gd name="adj" fmla="val 10000"/>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49530" tIns="49530" rIns="49530" bIns="49530" numCol="1" spcCol="1270" anchor="t" anchorCtr="0">
          <a:noAutofit/>
        </a:bodyPr>
        <a:lstStyle/>
        <a:p>
          <a:pPr marL="57150" lvl="1" indent="-57150" algn="l" defTabSz="444500">
            <a:lnSpc>
              <a:spcPct val="90000"/>
            </a:lnSpc>
            <a:spcBef>
              <a:spcPct val="0"/>
            </a:spcBef>
            <a:spcAft>
              <a:spcPct val="15000"/>
            </a:spcAft>
            <a:buChar char="••"/>
          </a:pPr>
          <a:r>
            <a:rPr lang="en-GB" sz="1000" kern="1200" dirty="0" smtClean="0"/>
            <a:t>Define application and technical architecture</a:t>
          </a:r>
          <a:endParaRPr lang="en-GB" sz="1000" kern="1200" dirty="0"/>
        </a:p>
        <a:p>
          <a:pPr marL="57150" lvl="1" indent="-57150" algn="l" defTabSz="444500">
            <a:lnSpc>
              <a:spcPct val="90000"/>
            </a:lnSpc>
            <a:spcBef>
              <a:spcPct val="0"/>
            </a:spcBef>
            <a:spcAft>
              <a:spcPct val="15000"/>
            </a:spcAft>
            <a:buChar char="••"/>
          </a:pPr>
          <a:r>
            <a:rPr lang="en-GB" sz="1000" kern="1200" smtClean="0"/>
            <a:t>Custom application development</a:t>
          </a:r>
          <a:endParaRPr lang="en-GB" sz="1000" kern="1200" dirty="0"/>
        </a:p>
        <a:p>
          <a:pPr marL="57150" lvl="1" indent="-57150" algn="l" defTabSz="444500">
            <a:lnSpc>
              <a:spcPct val="90000"/>
            </a:lnSpc>
            <a:spcBef>
              <a:spcPct val="0"/>
            </a:spcBef>
            <a:spcAft>
              <a:spcPct val="15000"/>
            </a:spcAft>
            <a:buChar char="••"/>
          </a:pPr>
          <a:r>
            <a:rPr lang="en-GB" sz="1000" kern="1200" smtClean="0"/>
            <a:t>Extend application lifecycle through enhanced functionality and integration and/or application re-platforming</a:t>
          </a:r>
          <a:endParaRPr lang="en-GB" sz="1000" kern="1200" dirty="0"/>
        </a:p>
      </dsp:txBody>
      <dsp:txXfrm>
        <a:off x="6537595" y="4734258"/>
        <a:ext cx="2047572" cy="1394554"/>
      </dsp:txXfrm>
    </dsp:sp>
    <dsp:sp modelId="{ACB63503-7481-434F-84FE-387BEF6D98C9}">
      <dsp:nvSpPr>
        <dsp:cNvPr id="0" name=""/>
        <dsp:cNvSpPr/>
      </dsp:nvSpPr>
      <dsp:spPr>
        <a:xfrm>
          <a:off x="452119" y="4197095"/>
          <a:ext cx="3049066" cy="1975104"/>
        </a:xfrm>
        <a:prstGeom prst="roundRect">
          <a:avLst>
            <a:gd name="adj" fmla="val 10000"/>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49530" tIns="49530" rIns="49530" bIns="49530" numCol="1" spcCol="1270" anchor="t" anchorCtr="0">
          <a:noAutofit/>
        </a:bodyPr>
        <a:lstStyle/>
        <a:p>
          <a:pPr marL="57150" lvl="1" indent="-57150" algn="l" defTabSz="444500">
            <a:lnSpc>
              <a:spcPct val="90000"/>
            </a:lnSpc>
            <a:spcBef>
              <a:spcPct val="0"/>
            </a:spcBef>
            <a:spcAft>
              <a:spcPct val="15000"/>
            </a:spcAft>
            <a:buChar char="••"/>
          </a:pPr>
          <a:r>
            <a:rPr lang="en-GB" sz="1000" kern="1200" dirty="0" smtClean="0"/>
            <a:t>Custom application and package integration with enterprise systems and business partners</a:t>
          </a:r>
          <a:endParaRPr lang="en-GB" sz="1000" kern="1200" dirty="0"/>
        </a:p>
        <a:p>
          <a:pPr marL="57150" lvl="1" indent="-57150" algn="l" defTabSz="444500">
            <a:lnSpc>
              <a:spcPct val="90000"/>
            </a:lnSpc>
            <a:spcBef>
              <a:spcPct val="0"/>
            </a:spcBef>
            <a:spcAft>
              <a:spcPct val="15000"/>
            </a:spcAft>
            <a:buChar char="••"/>
          </a:pPr>
          <a:r>
            <a:rPr lang="en-GB" sz="1000" kern="1200" smtClean="0"/>
            <a:t>Web services integration</a:t>
          </a:r>
          <a:endParaRPr lang="en-GB" sz="1000" kern="1200" dirty="0"/>
        </a:p>
        <a:p>
          <a:pPr marL="57150" lvl="1" indent="-57150" algn="l" defTabSz="444500">
            <a:lnSpc>
              <a:spcPct val="90000"/>
            </a:lnSpc>
            <a:spcBef>
              <a:spcPct val="0"/>
            </a:spcBef>
            <a:spcAft>
              <a:spcPct val="15000"/>
            </a:spcAft>
            <a:buChar char="••"/>
          </a:pPr>
          <a:r>
            <a:rPr lang="en-GB" sz="1000" kern="1200" dirty="0" smtClean="0"/>
            <a:t>Security integration</a:t>
          </a:r>
          <a:endParaRPr lang="en-GB" sz="1000" kern="1200" dirty="0"/>
        </a:p>
      </dsp:txBody>
      <dsp:txXfrm>
        <a:off x="495506" y="4734258"/>
        <a:ext cx="2047572" cy="1394554"/>
      </dsp:txXfrm>
    </dsp:sp>
    <dsp:sp modelId="{C3C9DF7F-3CFE-2D40-BF34-77593428EC6E}">
      <dsp:nvSpPr>
        <dsp:cNvPr id="0" name=""/>
        <dsp:cNvSpPr/>
      </dsp:nvSpPr>
      <dsp:spPr>
        <a:xfrm>
          <a:off x="5426913" y="0"/>
          <a:ext cx="3049066" cy="1975104"/>
        </a:xfrm>
        <a:prstGeom prst="roundRect">
          <a:avLst>
            <a:gd name="adj" fmla="val 10000"/>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49530" tIns="49530" rIns="49530" bIns="49530" numCol="1" spcCol="1270" anchor="t" anchorCtr="0">
          <a:noAutofit/>
        </a:bodyPr>
        <a:lstStyle/>
        <a:p>
          <a:pPr marL="57150" lvl="1" indent="-57150" algn="l" defTabSz="444500">
            <a:lnSpc>
              <a:spcPct val="90000"/>
            </a:lnSpc>
            <a:spcBef>
              <a:spcPct val="0"/>
            </a:spcBef>
            <a:spcAft>
              <a:spcPct val="15000"/>
            </a:spcAft>
            <a:buChar char="••"/>
          </a:pPr>
          <a:r>
            <a:rPr lang="en-GB" sz="1000" kern="1200" dirty="0" smtClean="0"/>
            <a:t>Mobile /Application development: Agile development practices processes and environments</a:t>
          </a:r>
          <a:endParaRPr lang="en-GB" sz="1000" kern="1200" dirty="0"/>
        </a:p>
        <a:p>
          <a:pPr marL="57150" lvl="1" indent="-57150" algn="l" defTabSz="444500">
            <a:lnSpc>
              <a:spcPct val="90000"/>
            </a:lnSpc>
            <a:spcBef>
              <a:spcPct val="0"/>
            </a:spcBef>
            <a:spcAft>
              <a:spcPct val="15000"/>
            </a:spcAft>
            <a:buChar char="••"/>
          </a:pPr>
          <a:r>
            <a:rPr lang="en-GB" sz="1000" kern="1200" dirty="0" smtClean="0"/>
            <a:t>Software configuration management (SCM): Includes best practices, revision control, continuous integration, change management, SCM tool selection, etc.</a:t>
          </a:r>
          <a:endParaRPr lang="en-GB" sz="1000" kern="1200" dirty="0"/>
        </a:p>
      </dsp:txBody>
      <dsp:txXfrm>
        <a:off x="6385020" y="43387"/>
        <a:ext cx="2047572" cy="1394554"/>
      </dsp:txXfrm>
    </dsp:sp>
    <dsp:sp modelId="{FDEA010F-6984-834B-BDDB-0BAC109933BE}">
      <dsp:nvSpPr>
        <dsp:cNvPr id="0" name=""/>
        <dsp:cNvSpPr/>
      </dsp:nvSpPr>
      <dsp:spPr>
        <a:xfrm>
          <a:off x="452119" y="0"/>
          <a:ext cx="3049066" cy="1975104"/>
        </a:xfrm>
        <a:prstGeom prst="roundRect">
          <a:avLst>
            <a:gd name="adj" fmla="val 10000"/>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49530" tIns="49530" rIns="49530" bIns="49530" numCol="1" spcCol="1270" anchor="t" anchorCtr="0">
          <a:noAutofit/>
        </a:bodyPr>
        <a:lstStyle/>
        <a:p>
          <a:pPr marL="57150" lvl="1" indent="-57150" algn="l" defTabSz="444500">
            <a:lnSpc>
              <a:spcPct val="90000"/>
            </a:lnSpc>
            <a:spcBef>
              <a:spcPct val="0"/>
            </a:spcBef>
            <a:spcAft>
              <a:spcPct val="15000"/>
            </a:spcAft>
            <a:buChar char="••"/>
          </a:pPr>
          <a:r>
            <a:rPr lang="en-GB" sz="1000" kern="1200" dirty="0" smtClean="0"/>
            <a:t>Mobile /Application Requirements</a:t>
          </a:r>
          <a:endParaRPr lang="en-GB" sz="1000" kern="1200" dirty="0"/>
        </a:p>
        <a:p>
          <a:pPr marL="57150" lvl="1" indent="-57150" algn="l" defTabSz="444500">
            <a:lnSpc>
              <a:spcPct val="90000"/>
            </a:lnSpc>
            <a:spcBef>
              <a:spcPct val="0"/>
            </a:spcBef>
            <a:spcAft>
              <a:spcPct val="15000"/>
            </a:spcAft>
            <a:buChar char="••"/>
          </a:pPr>
          <a:r>
            <a:rPr lang="en-GB" sz="1000" kern="1200" dirty="0" smtClean="0"/>
            <a:t>Usability Consultancy and Design</a:t>
          </a:r>
          <a:endParaRPr lang="en-GB" sz="1000" kern="1200" dirty="0"/>
        </a:p>
        <a:p>
          <a:pPr marL="57150" lvl="1" indent="-57150" algn="l" defTabSz="444500">
            <a:lnSpc>
              <a:spcPct val="90000"/>
            </a:lnSpc>
            <a:spcBef>
              <a:spcPct val="0"/>
            </a:spcBef>
            <a:spcAft>
              <a:spcPct val="15000"/>
            </a:spcAft>
            <a:buChar char="••"/>
          </a:pPr>
          <a:r>
            <a:rPr lang="en-GB" sz="1000" kern="1200" dirty="0" smtClean="0"/>
            <a:t>Architecture, documentation, and code</a:t>
          </a:r>
          <a:endParaRPr lang="en-GB" sz="1000" kern="1200" dirty="0"/>
        </a:p>
        <a:p>
          <a:pPr marL="57150" lvl="1" indent="-57150" algn="l" defTabSz="444500">
            <a:lnSpc>
              <a:spcPct val="90000"/>
            </a:lnSpc>
            <a:spcBef>
              <a:spcPct val="0"/>
            </a:spcBef>
            <a:spcAft>
              <a:spcPct val="15000"/>
            </a:spcAft>
            <a:buChar char="••"/>
          </a:pPr>
          <a:r>
            <a:rPr lang="en-GB" sz="1000" kern="1200" dirty="0" smtClean="0"/>
            <a:t>Quality, maintainability, and scalability</a:t>
          </a:r>
          <a:endParaRPr lang="en-GB" sz="1000" kern="1200" dirty="0"/>
        </a:p>
        <a:p>
          <a:pPr marL="57150" lvl="1" indent="-57150" algn="l" defTabSz="444500">
            <a:lnSpc>
              <a:spcPct val="90000"/>
            </a:lnSpc>
            <a:spcBef>
              <a:spcPct val="0"/>
            </a:spcBef>
            <a:spcAft>
              <a:spcPct val="15000"/>
            </a:spcAft>
            <a:buChar char="••"/>
          </a:pPr>
          <a:r>
            <a:rPr lang="en-GB" sz="1000" kern="1200" dirty="0" smtClean="0"/>
            <a:t>Keep vs. replace recommendations</a:t>
          </a:r>
          <a:endParaRPr lang="en-GB" sz="1000" kern="1200" dirty="0"/>
        </a:p>
        <a:p>
          <a:pPr marL="57150" lvl="1" indent="-57150" algn="l" defTabSz="444500">
            <a:lnSpc>
              <a:spcPct val="90000"/>
            </a:lnSpc>
            <a:spcBef>
              <a:spcPct val="0"/>
            </a:spcBef>
            <a:spcAft>
              <a:spcPct val="15000"/>
            </a:spcAft>
            <a:buChar char="••"/>
          </a:pPr>
          <a:r>
            <a:rPr lang="en-GB" sz="1000" kern="1200" dirty="0" smtClean="0"/>
            <a:t>Build vs. buy recommendations</a:t>
          </a:r>
          <a:endParaRPr lang="en-GB" sz="1000" kern="1200" dirty="0"/>
        </a:p>
      </dsp:txBody>
      <dsp:txXfrm>
        <a:off x="495506" y="43387"/>
        <a:ext cx="2047572" cy="1394554"/>
      </dsp:txXfrm>
    </dsp:sp>
    <dsp:sp modelId="{7154352B-F380-044A-B68E-0054A398BB50}">
      <dsp:nvSpPr>
        <dsp:cNvPr id="0" name=""/>
        <dsp:cNvSpPr/>
      </dsp:nvSpPr>
      <dsp:spPr>
        <a:xfrm>
          <a:off x="1729765" y="351815"/>
          <a:ext cx="2672562" cy="2672562"/>
        </a:xfrm>
        <a:prstGeom prst="pieWedge">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56464" tIns="156464" rIns="156464" bIns="156464" numCol="1" spcCol="1270" anchor="ctr" anchorCtr="0">
          <a:noAutofit/>
        </a:bodyPr>
        <a:lstStyle/>
        <a:p>
          <a:pPr lvl="0" algn="ctr" defTabSz="977900">
            <a:lnSpc>
              <a:spcPct val="90000"/>
            </a:lnSpc>
            <a:spcBef>
              <a:spcPct val="0"/>
            </a:spcBef>
            <a:spcAft>
              <a:spcPct val="35000"/>
            </a:spcAft>
          </a:pPr>
          <a:r>
            <a:rPr lang="en-GB" sz="2200" i="1" kern="1200" dirty="0" smtClean="0"/>
            <a:t>Application Assessment Consulting</a:t>
          </a:r>
          <a:endParaRPr lang="en-GB" sz="2200" kern="1200" dirty="0"/>
        </a:p>
      </dsp:txBody>
      <dsp:txXfrm>
        <a:off x="2512540" y="1134590"/>
        <a:ext cx="1889787" cy="1889787"/>
      </dsp:txXfrm>
    </dsp:sp>
    <dsp:sp modelId="{83E8194F-373B-B04C-92F4-A3930F99972A}">
      <dsp:nvSpPr>
        <dsp:cNvPr id="0" name=""/>
        <dsp:cNvSpPr/>
      </dsp:nvSpPr>
      <dsp:spPr>
        <a:xfrm rot="5400000">
          <a:off x="4525772" y="351815"/>
          <a:ext cx="2672562" cy="2672562"/>
        </a:xfrm>
        <a:prstGeom prst="pieWedge">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56464" tIns="156464" rIns="156464" bIns="156464" numCol="1" spcCol="1270" anchor="ctr" anchorCtr="0">
          <a:noAutofit/>
        </a:bodyPr>
        <a:lstStyle/>
        <a:p>
          <a:pPr lvl="0" algn="ctr" defTabSz="977900">
            <a:lnSpc>
              <a:spcPct val="90000"/>
            </a:lnSpc>
            <a:spcBef>
              <a:spcPct val="0"/>
            </a:spcBef>
            <a:spcAft>
              <a:spcPct val="35000"/>
            </a:spcAft>
          </a:pPr>
          <a:r>
            <a:rPr lang="en-GB" sz="2200" i="1" kern="1200" dirty="0" smtClean="0"/>
            <a:t>Application Development Consulting</a:t>
          </a:r>
          <a:endParaRPr lang="en-GB" sz="2200" kern="1200" dirty="0"/>
        </a:p>
      </dsp:txBody>
      <dsp:txXfrm rot="-5400000">
        <a:off x="4525772" y="1134590"/>
        <a:ext cx="1889787" cy="1889787"/>
      </dsp:txXfrm>
    </dsp:sp>
    <dsp:sp modelId="{6E9AC9C2-3786-314A-B422-983F222D4509}">
      <dsp:nvSpPr>
        <dsp:cNvPr id="0" name=""/>
        <dsp:cNvSpPr/>
      </dsp:nvSpPr>
      <dsp:spPr>
        <a:xfrm rot="10800000">
          <a:off x="4525772" y="3147822"/>
          <a:ext cx="2672562" cy="2672562"/>
        </a:xfrm>
        <a:prstGeom prst="pieWedge">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56464" tIns="156464" rIns="156464" bIns="156464" numCol="1" spcCol="1270" anchor="ctr" anchorCtr="0">
          <a:noAutofit/>
        </a:bodyPr>
        <a:lstStyle/>
        <a:p>
          <a:pPr lvl="0" algn="ctr" defTabSz="977900">
            <a:lnSpc>
              <a:spcPct val="90000"/>
            </a:lnSpc>
            <a:spcBef>
              <a:spcPct val="0"/>
            </a:spcBef>
            <a:spcAft>
              <a:spcPct val="35000"/>
            </a:spcAft>
          </a:pPr>
          <a:r>
            <a:rPr lang="en-GB" sz="2200" i="1" kern="1200" dirty="0" smtClean="0"/>
            <a:t>Application Architecture, Design, and Development</a:t>
          </a:r>
          <a:endParaRPr lang="en-GB" sz="2200" kern="1200" dirty="0"/>
        </a:p>
      </dsp:txBody>
      <dsp:txXfrm rot="10800000">
        <a:off x="4525772" y="3147822"/>
        <a:ext cx="1889787" cy="1889787"/>
      </dsp:txXfrm>
    </dsp:sp>
    <dsp:sp modelId="{1C4497B4-D9E4-6D49-AA10-00C84CDBEBE6}">
      <dsp:nvSpPr>
        <dsp:cNvPr id="0" name=""/>
        <dsp:cNvSpPr/>
      </dsp:nvSpPr>
      <dsp:spPr>
        <a:xfrm rot="16200000">
          <a:off x="1729765" y="3147822"/>
          <a:ext cx="2672562" cy="2672562"/>
        </a:xfrm>
        <a:prstGeom prst="pieWedge">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56464" tIns="156464" rIns="156464" bIns="156464" numCol="1" spcCol="1270" anchor="ctr" anchorCtr="0">
          <a:noAutofit/>
        </a:bodyPr>
        <a:lstStyle/>
        <a:p>
          <a:pPr lvl="0" algn="ctr" defTabSz="977900">
            <a:lnSpc>
              <a:spcPct val="90000"/>
            </a:lnSpc>
            <a:spcBef>
              <a:spcPct val="0"/>
            </a:spcBef>
            <a:spcAft>
              <a:spcPct val="35000"/>
            </a:spcAft>
          </a:pPr>
          <a:r>
            <a:rPr lang="en-GB" sz="2200" kern="1200" dirty="0" smtClean="0"/>
            <a:t>System Integration</a:t>
          </a:r>
          <a:endParaRPr lang="en-GB" sz="2200" kern="1200" dirty="0"/>
        </a:p>
      </dsp:txBody>
      <dsp:txXfrm rot="5400000">
        <a:off x="2512540" y="3147822"/>
        <a:ext cx="1889787" cy="1889787"/>
      </dsp:txXfrm>
    </dsp:sp>
    <dsp:sp modelId="{9E66B746-9E4F-3243-8EDD-5431F9959972}">
      <dsp:nvSpPr>
        <dsp:cNvPr id="0" name=""/>
        <dsp:cNvSpPr/>
      </dsp:nvSpPr>
      <dsp:spPr>
        <a:xfrm>
          <a:off x="4002678" y="2530602"/>
          <a:ext cx="922743" cy="802386"/>
        </a:xfrm>
        <a:prstGeom prst="circularArrow">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dsp:style>
    </dsp:sp>
    <dsp:sp modelId="{18F17758-A47A-7C47-89FA-AC696F039498}">
      <dsp:nvSpPr>
        <dsp:cNvPr id="0" name=""/>
        <dsp:cNvSpPr/>
      </dsp:nvSpPr>
      <dsp:spPr>
        <a:xfrm rot="10800000">
          <a:off x="4002678" y="2839212"/>
          <a:ext cx="922743" cy="802386"/>
        </a:xfrm>
        <a:prstGeom prst="circularArrow">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dsp:style>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2096364-0EBF-554B-A7B0-4AF086443EA0}">
      <dsp:nvSpPr>
        <dsp:cNvPr id="0" name=""/>
        <dsp:cNvSpPr/>
      </dsp:nvSpPr>
      <dsp:spPr>
        <a:xfrm rot="5400000">
          <a:off x="-189109" y="201809"/>
          <a:ext cx="1260733" cy="882513"/>
        </a:xfrm>
        <a:prstGeom prst="chevron">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w="9525" cap="flat" cmpd="sng" algn="ctr">
          <a:solidFill>
            <a:schemeClr val="accent1">
              <a:hueOff val="0"/>
              <a:satOff val="0"/>
              <a:lumOff val="0"/>
              <a:alphaOff val="0"/>
            </a:schemeClr>
          </a:solidFill>
          <a:prstDash val="solid"/>
        </a:ln>
        <a:effectLst>
          <a:outerShdw blurRad="40000" dist="23000" dir="5400000" rotWithShape="0">
            <a:srgbClr val="000000">
              <a:alpha val="35000"/>
            </a:srgbClr>
          </a:outerShdw>
        </a:effectLst>
      </dsp:spPr>
      <dsp:style>
        <a:lnRef idx="1">
          <a:scrgbClr r="0" g="0" b="0"/>
        </a:lnRef>
        <a:fillRef idx="3">
          <a:scrgbClr r="0" g="0" b="0"/>
        </a:fillRef>
        <a:effectRef idx="2">
          <a:scrgbClr r="0" g="0" b="0"/>
        </a:effectRef>
        <a:fontRef idx="minor">
          <a:schemeClr val="lt1"/>
        </a:fontRef>
      </dsp:style>
      <dsp:txBody>
        <a:bodyPr spcFirstLastPara="0" vert="horz" wrap="square" lIns="11430" tIns="11430" rIns="11430" bIns="11430" numCol="1" spcCol="1270" anchor="ctr" anchorCtr="0">
          <a:noAutofit/>
        </a:bodyPr>
        <a:lstStyle/>
        <a:p>
          <a:pPr lvl="0" algn="ctr" defTabSz="800100">
            <a:lnSpc>
              <a:spcPct val="90000"/>
            </a:lnSpc>
            <a:spcBef>
              <a:spcPct val="0"/>
            </a:spcBef>
            <a:spcAft>
              <a:spcPct val="35000"/>
            </a:spcAft>
          </a:pPr>
          <a:r>
            <a:rPr lang="en-GB" sz="1800" kern="1200" dirty="0" smtClean="0"/>
            <a:t>Consult</a:t>
          </a:r>
          <a:endParaRPr lang="en-GB" sz="1800" kern="1200" dirty="0"/>
        </a:p>
      </dsp:txBody>
      <dsp:txXfrm rot="-5400000">
        <a:off x="2" y="453956"/>
        <a:ext cx="882513" cy="378220"/>
      </dsp:txXfrm>
    </dsp:sp>
    <dsp:sp modelId="{CEDA4A74-8682-3C4B-A9E3-556D73E96FE4}">
      <dsp:nvSpPr>
        <dsp:cNvPr id="0" name=""/>
        <dsp:cNvSpPr/>
      </dsp:nvSpPr>
      <dsp:spPr>
        <a:xfrm rot="5400000">
          <a:off x="3755210" y="-2859997"/>
          <a:ext cx="819476" cy="6564870"/>
        </a:xfrm>
        <a:prstGeom prst="round2Same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71120" tIns="6350" rIns="6350" bIns="6350" numCol="1" spcCol="1270" anchor="ctr" anchorCtr="0">
          <a:noAutofit/>
        </a:bodyPr>
        <a:lstStyle/>
        <a:p>
          <a:pPr marL="57150" lvl="1" indent="-57150" algn="l" defTabSz="444500">
            <a:lnSpc>
              <a:spcPct val="90000"/>
            </a:lnSpc>
            <a:spcBef>
              <a:spcPct val="0"/>
            </a:spcBef>
            <a:spcAft>
              <a:spcPct val="15000"/>
            </a:spcAft>
            <a:buChar char="••"/>
          </a:pPr>
          <a:r>
            <a:rPr lang="en-GB" sz="1000" kern="1200" dirty="0" smtClean="0"/>
            <a:t> Working closely with you on the full lifecycle of your UC initiative</a:t>
          </a:r>
          <a:endParaRPr lang="en-GB" sz="1000" kern="1200" dirty="0"/>
        </a:p>
        <a:p>
          <a:pPr marL="57150" lvl="1" indent="-57150" algn="l" defTabSz="444500">
            <a:lnSpc>
              <a:spcPct val="90000"/>
            </a:lnSpc>
            <a:spcBef>
              <a:spcPct val="0"/>
            </a:spcBef>
            <a:spcAft>
              <a:spcPct val="15000"/>
            </a:spcAft>
            <a:buChar char="••"/>
          </a:pPr>
          <a:r>
            <a:rPr lang="en-GB" sz="1000" kern="1200" dirty="0" smtClean="0"/>
            <a:t> Working with your stakeholders to create a compelling strategy, business case, technical design and roll-out plan for a UC programme</a:t>
          </a:r>
          <a:endParaRPr lang="en-GB" sz="1000" kern="1200" dirty="0"/>
        </a:p>
        <a:p>
          <a:pPr marL="57150" lvl="1" indent="-57150" algn="l" defTabSz="444500">
            <a:lnSpc>
              <a:spcPct val="90000"/>
            </a:lnSpc>
            <a:spcBef>
              <a:spcPct val="0"/>
            </a:spcBef>
            <a:spcAft>
              <a:spcPct val="15000"/>
            </a:spcAft>
            <a:buChar char="••"/>
          </a:pPr>
          <a:r>
            <a:rPr lang="en-GB" sz="1000" kern="1200" dirty="0" smtClean="0"/>
            <a:t> Helping you gain the internal buy-in needed for your project</a:t>
          </a:r>
          <a:endParaRPr lang="en-GB" sz="1000" kern="1200" dirty="0"/>
        </a:p>
      </dsp:txBody>
      <dsp:txXfrm rot="-5400000">
        <a:off x="882513" y="52704"/>
        <a:ext cx="6524866" cy="739468"/>
      </dsp:txXfrm>
    </dsp:sp>
    <dsp:sp modelId="{AD26FAC4-D301-D941-A3D6-23C1A6D24DB5}">
      <dsp:nvSpPr>
        <dsp:cNvPr id="0" name=""/>
        <dsp:cNvSpPr/>
      </dsp:nvSpPr>
      <dsp:spPr>
        <a:xfrm rot="5400000">
          <a:off x="-189109" y="1349527"/>
          <a:ext cx="1260733" cy="882513"/>
        </a:xfrm>
        <a:prstGeom prst="chevron">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w="9525" cap="flat" cmpd="sng" algn="ctr">
          <a:solidFill>
            <a:schemeClr val="accent1">
              <a:hueOff val="0"/>
              <a:satOff val="0"/>
              <a:lumOff val="0"/>
              <a:alphaOff val="0"/>
            </a:schemeClr>
          </a:solidFill>
          <a:prstDash val="solid"/>
        </a:ln>
        <a:effectLst>
          <a:outerShdw blurRad="40000" dist="23000" dir="5400000" rotWithShape="0">
            <a:srgbClr val="000000">
              <a:alpha val="35000"/>
            </a:srgbClr>
          </a:outerShdw>
        </a:effectLst>
      </dsp:spPr>
      <dsp:style>
        <a:lnRef idx="1">
          <a:scrgbClr r="0" g="0" b="0"/>
        </a:lnRef>
        <a:fillRef idx="3">
          <a:scrgbClr r="0" g="0" b="0"/>
        </a:fillRef>
        <a:effectRef idx="2">
          <a:scrgbClr r="0" g="0" b="0"/>
        </a:effectRef>
        <a:fontRef idx="minor">
          <a:schemeClr val="lt1"/>
        </a:fontRef>
      </dsp:style>
      <dsp:txBody>
        <a:bodyPr spcFirstLastPara="0" vert="horz" wrap="square" lIns="11430" tIns="11430" rIns="11430" bIns="11430" numCol="1" spcCol="1270" anchor="ctr" anchorCtr="0">
          <a:noAutofit/>
        </a:bodyPr>
        <a:lstStyle/>
        <a:p>
          <a:pPr lvl="0" algn="ctr" defTabSz="800100">
            <a:lnSpc>
              <a:spcPct val="90000"/>
            </a:lnSpc>
            <a:spcBef>
              <a:spcPct val="0"/>
            </a:spcBef>
            <a:spcAft>
              <a:spcPct val="35000"/>
            </a:spcAft>
          </a:pPr>
          <a:r>
            <a:rPr lang="en-GB" sz="1800" kern="1200" dirty="0" smtClean="0"/>
            <a:t>Deploy</a:t>
          </a:r>
          <a:endParaRPr lang="en-GB" sz="1800" kern="1200" dirty="0"/>
        </a:p>
      </dsp:txBody>
      <dsp:txXfrm rot="-5400000">
        <a:off x="2" y="1601674"/>
        <a:ext cx="882513" cy="378220"/>
      </dsp:txXfrm>
    </dsp:sp>
    <dsp:sp modelId="{CEAD0BD4-0BFD-4A4E-9459-72E48F7EC0EC}">
      <dsp:nvSpPr>
        <dsp:cNvPr id="0" name=""/>
        <dsp:cNvSpPr/>
      </dsp:nvSpPr>
      <dsp:spPr>
        <a:xfrm rot="5400000">
          <a:off x="3755210" y="-1712279"/>
          <a:ext cx="819476" cy="6564870"/>
        </a:xfrm>
        <a:prstGeom prst="round2Same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71120" tIns="6350" rIns="6350" bIns="6350" numCol="1" spcCol="1270" anchor="ctr" anchorCtr="0">
          <a:noAutofit/>
        </a:bodyPr>
        <a:lstStyle/>
        <a:p>
          <a:pPr marL="57150" lvl="1" indent="-57150" algn="l" defTabSz="444500">
            <a:lnSpc>
              <a:spcPct val="90000"/>
            </a:lnSpc>
            <a:spcBef>
              <a:spcPct val="0"/>
            </a:spcBef>
            <a:spcAft>
              <a:spcPct val="15000"/>
            </a:spcAft>
            <a:buChar char="••"/>
          </a:pPr>
          <a:r>
            <a:rPr lang="en-GB" sz="1000" kern="1200" dirty="0" smtClean="0"/>
            <a:t> Proven deployment methodology to reduce time to benefit realisation</a:t>
          </a:r>
          <a:endParaRPr lang="en-GB" sz="1000" kern="1200" dirty="0"/>
        </a:p>
        <a:p>
          <a:pPr marL="57150" lvl="1" indent="-57150" algn="l" defTabSz="444500">
            <a:lnSpc>
              <a:spcPct val="90000"/>
            </a:lnSpc>
            <a:spcBef>
              <a:spcPct val="0"/>
            </a:spcBef>
            <a:spcAft>
              <a:spcPct val="15000"/>
            </a:spcAft>
            <a:buChar char="••"/>
          </a:pPr>
          <a:r>
            <a:rPr lang="en-GB" sz="1000" kern="1200" dirty="0" smtClean="0"/>
            <a:t> Implement, configure and test customised UC solutions from leading vendors</a:t>
          </a:r>
          <a:endParaRPr lang="en-GB" sz="1000" kern="1200" dirty="0"/>
        </a:p>
        <a:p>
          <a:pPr marL="57150" lvl="1" indent="-57150" algn="l" defTabSz="444500">
            <a:lnSpc>
              <a:spcPct val="90000"/>
            </a:lnSpc>
            <a:spcBef>
              <a:spcPct val="0"/>
            </a:spcBef>
            <a:spcAft>
              <a:spcPct val="15000"/>
            </a:spcAft>
            <a:buChar char="••"/>
          </a:pPr>
          <a:r>
            <a:rPr lang="en-GB" sz="1000" kern="1200" dirty="0" smtClean="0"/>
            <a:t> Carefully plan the switch-over and provide go-live support to minimise business disruption</a:t>
          </a:r>
          <a:endParaRPr lang="en-GB" sz="1000" kern="1200" dirty="0"/>
        </a:p>
        <a:p>
          <a:pPr marL="57150" lvl="1" indent="-57150" algn="l" defTabSz="444500">
            <a:lnSpc>
              <a:spcPct val="90000"/>
            </a:lnSpc>
            <a:spcBef>
              <a:spcPct val="0"/>
            </a:spcBef>
            <a:spcAft>
              <a:spcPct val="15000"/>
            </a:spcAft>
            <a:buChar char="••"/>
          </a:pPr>
          <a:r>
            <a:rPr lang="en-GB" sz="1000" kern="1200" dirty="0" smtClean="0"/>
            <a:t> Backed up by broad IT infrastructure and applications knowledge to overcome the most complex of challenges</a:t>
          </a:r>
          <a:endParaRPr lang="en-GB" sz="1000" kern="1200" dirty="0"/>
        </a:p>
      </dsp:txBody>
      <dsp:txXfrm rot="-5400000">
        <a:off x="882513" y="1200422"/>
        <a:ext cx="6524866" cy="739468"/>
      </dsp:txXfrm>
    </dsp:sp>
    <dsp:sp modelId="{76EE47FB-3B4A-F140-AC78-5183DB2EBA4A}">
      <dsp:nvSpPr>
        <dsp:cNvPr id="0" name=""/>
        <dsp:cNvSpPr/>
      </dsp:nvSpPr>
      <dsp:spPr>
        <a:xfrm rot="5400000">
          <a:off x="-189109" y="2497245"/>
          <a:ext cx="1260733" cy="882513"/>
        </a:xfrm>
        <a:prstGeom prst="chevron">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w="9525" cap="flat" cmpd="sng" algn="ctr">
          <a:solidFill>
            <a:schemeClr val="accent1">
              <a:hueOff val="0"/>
              <a:satOff val="0"/>
              <a:lumOff val="0"/>
              <a:alphaOff val="0"/>
            </a:schemeClr>
          </a:solidFill>
          <a:prstDash val="solid"/>
        </a:ln>
        <a:effectLst>
          <a:outerShdw blurRad="40000" dist="23000" dir="5400000" rotWithShape="0">
            <a:srgbClr val="000000">
              <a:alpha val="35000"/>
            </a:srgbClr>
          </a:outerShdw>
        </a:effectLst>
      </dsp:spPr>
      <dsp:style>
        <a:lnRef idx="1">
          <a:scrgbClr r="0" g="0" b="0"/>
        </a:lnRef>
        <a:fillRef idx="3">
          <a:scrgbClr r="0" g="0" b="0"/>
        </a:fillRef>
        <a:effectRef idx="2">
          <a:scrgbClr r="0" g="0" b="0"/>
        </a:effectRef>
        <a:fontRef idx="minor">
          <a:schemeClr val="lt1"/>
        </a:fontRef>
      </dsp:style>
      <dsp:txBody>
        <a:bodyPr spcFirstLastPara="0" vert="horz" wrap="square" lIns="11430" tIns="11430" rIns="11430" bIns="11430" numCol="1" spcCol="1270" anchor="ctr" anchorCtr="0">
          <a:noAutofit/>
        </a:bodyPr>
        <a:lstStyle/>
        <a:p>
          <a:pPr lvl="0" algn="ctr" defTabSz="800100">
            <a:lnSpc>
              <a:spcPct val="90000"/>
            </a:lnSpc>
            <a:spcBef>
              <a:spcPct val="0"/>
            </a:spcBef>
            <a:spcAft>
              <a:spcPct val="35000"/>
            </a:spcAft>
          </a:pPr>
          <a:r>
            <a:rPr lang="en-GB" sz="1800" kern="1200" dirty="0" smtClean="0"/>
            <a:t>Develop</a:t>
          </a:r>
        </a:p>
      </dsp:txBody>
      <dsp:txXfrm rot="-5400000">
        <a:off x="2" y="2749392"/>
        <a:ext cx="882513" cy="378220"/>
      </dsp:txXfrm>
    </dsp:sp>
    <dsp:sp modelId="{8064579D-ACD9-E74D-B582-6F79B3B007A9}">
      <dsp:nvSpPr>
        <dsp:cNvPr id="0" name=""/>
        <dsp:cNvSpPr/>
      </dsp:nvSpPr>
      <dsp:spPr>
        <a:xfrm rot="5400000">
          <a:off x="3755210" y="-564561"/>
          <a:ext cx="819476" cy="6564870"/>
        </a:xfrm>
        <a:prstGeom prst="round2Same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71120" tIns="6350" rIns="6350" bIns="6350" numCol="1" spcCol="1270" anchor="ctr" anchorCtr="0">
          <a:noAutofit/>
        </a:bodyPr>
        <a:lstStyle/>
        <a:p>
          <a:pPr marL="57150" lvl="1" indent="-57150" algn="l" defTabSz="400050">
            <a:lnSpc>
              <a:spcPct val="90000"/>
            </a:lnSpc>
            <a:spcBef>
              <a:spcPct val="0"/>
            </a:spcBef>
            <a:spcAft>
              <a:spcPct val="15000"/>
            </a:spcAft>
            <a:buChar char="••"/>
          </a:pPr>
          <a:endParaRPr lang="en-GB" sz="900" kern="1200" dirty="0"/>
        </a:p>
        <a:p>
          <a:pPr marL="57150" lvl="1" indent="-57150" algn="l" defTabSz="444500">
            <a:lnSpc>
              <a:spcPct val="90000"/>
            </a:lnSpc>
            <a:spcBef>
              <a:spcPct val="0"/>
            </a:spcBef>
            <a:spcAft>
              <a:spcPct val="15000"/>
            </a:spcAft>
            <a:buChar char="••"/>
          </a:pPr>
          <a:r>
            <a:rPr lang="en-GB" sz="1000" kern="1200" dirty="0" smtClean="0"/>
            <a:t> Development services aimed at helping you extend and maximise the potential of your UC solution, </a:t>
          </a:r>
          <a:endParaRPr lang="en-GB" sz="1000" kern="1200" dirty="0"/>
        </a:p>
        <a:p>
          <a:pPr marL="57150" lvl="1" indent="-57150" algn="l" defTabSz="444500">
            <a:lnSpc>
              <a:spcPct val="90000"/>
            </a:lnSpc>
            <a:spcBef>
              <a:spcPct val="0"/>
            </a:spcBef>
            <a:spcAft>
              <a:spcPct val="15000"/>
            </a:spcAft>
            <a:buChar char="••"/>
          </a:pPr>
          <a:r>
            <a:rPr lang="en-GB" sz="1000" kern="1200" dirty="0" smtClean="0"/>
            <a:t> Combining the feature rich functionality of your platform with custom developed software</a:t>
          </a:r>
          <a:endParaRPr lang="en-GB" sz="1000" kern="1200" dirty="0"/>
        </a:p>
        <a:p>
          <a:pPr marL="57150" lvl="1" indent="-57150" algn="l" defTabSz="444500">
            <a:lnSpc>
              <a:spcPct val="90000"/>
            </a:lnSpc>
            <a:spcBef>
              <a:spcPct val="0"/>
            </a:spcBef>
            <a:spcAft>
              <a:spcPct val="15000"/>
            </a:spcAft>
            <a:buChar char="••"/>
          </a:pPr>
          <a:r>
            <a:rPr lang="en-GB" sz="1000" kern="1200" dirty="0" smtClean="0"/>
            <a:t> Increasing the end user uptake of your UC solution</a:t>
          </a:r>
          <a:endParaRPr lang="en-GB" sz="1000" kern="1200" dirty="0"/>
        </a:p>
      </dsp:txBody>
      <dsp:txXfrm rot="-5400000">
        <a:off x="882513" y="2348140"/>
        <a:ext cx="6524866" cy="739468"/>
      </dsp:txXfrm>
    </dsp:sp>
    <dsp:sp modelId="{CDB7D51C-49E4-A849-AB76-8D9A14AB1DFA}">
      <dsp:nvSpPr>
        <dsp:cNvPr id="0" name=""/>
        <dsp:cNvSpPr/>
      </dsp:nvSpPr>
      <dsp:spPr>
        <a:xfrm rot="5400000">
          <a:off x="-189109" y="3644963"/>
          <a:ext cx="1260733" cy="882513"/>
        </a:xfrm>
        <a:prstGeom prst="chevron">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w="9525" cap="flat" cmpd="sng" algn="ctr">
          <a:solidFill>
            <a:schemeClr val="accent1">
              <a:hueOff val="0"/>
              <a:satOff val="0"/>
              <a:lumOff val="0"/>
              <a:alphaOff val="0"/>
            </a:schemeClr>
          </a:solidFill>
          <a:prstDash val="solid"/>
        </a:ln>
        <a:effectLst>
          <a:outerShdw blurRad="40000" dist="23000" dir="5400000" rotWithShape="0">
            <a:srgbClr val="000000">
              <a:alpha val="35000"/>
            </a:srgbClr>
          </a:outerShdw>
        </a:effectLst>
      </dsp:spPr>
      <dsp:style>
        <a:lnRef idx="1">
          <a:scrgbClr r="0" g="0" b="0"/>
        </a:lnRef>
        <a:fillRef idx="3">
          <a:scrgbClr r="0" g="0" b="0"/>
        </a:fillRef>
        <a:effectRef idx="2">
          <a:scrgbClr r="0" g="0" b="0"/>
        </a:effectRef>
        <a:fontRef idx="minor">
          <a:schemeClr val="lt1"/>
        </a:fontRef>
      </dsp:style>
      <dsp:txBody>
        <a:bodyPr spcFirstLastPara="0" vert="horz" wrap="square" lIns="11430" tIns="11430" rIns="11430" bIns="11430" numCol="1" spcCol="1270" anchor="ctr" anchorCtr="0">
          <a:noAutofit/>
        </a:bodyPr>
        <a:lstStyle/>
        <a:p>
          <a:pPr lvl="0" algn="ctr" defTabSz="800100">
            <a:lnSpc>
              <a:spcPct val="90000"/>
            </a:lnSpc>
            <a:spcBef>
              <a:spcPct val="0"/>
            </a:spcBef>
            <a:spcAft>
              <a:spcPct val="35000"/>
            </a:spcAft>
          </a:pPr>
          <a:r>
            <a:rPr lang="en-GB" sz="1800" kern="1200" dirty="0" smtClean="0"/>
            <a:t>Adoption</a:t>
          </a:r>
          <a:endParaRPr lang="en-GB" sz="1800" kern="1200" dirty="0"/>
        </a:p>
      </dsp:txBody>
      <dsp:txXfrm rot="-5400000">
        <a:off x="2" y="3897110"/>
        <a:ext cx="882513" cy="378220"/>
      </dsp:txXfrm>
    </dsp:sp>
    <dsp:sp modelId="{4D0E62BD-F6D9-5A4E-8E41-8AFCB6FB5C33}">
      <dsp:nvSpPr>
        <dsp:cNvPr id="0" name=""/>
        <dsp:cNvSpPr/>
      </dsp:nvSpPr>
      <dsp:spPr>
        <a:xfrm rot="5400000">
          <a:off x="3755210" y="583156"/>
          <a:ext cx="819476" cy="6564870"/>
        </a:xfrm>
        <a:prstGeom prst="round2Same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71120" tIns="6350" rIns="6350" bIns="6350" numCol="1" spcCol="1270" anchor="ctr" anchorCtr="0">
          <a:noAutofit/>
        </a:bodyPr>
        <a:lstStyle/>
        <a:p>
          <a:pPr marL="57150" lvl="1" indent="-57150" algn="l" defTabSz="444500">
            <a:lnSpc>
              <a:spcPct val="90000"/>
            </a:lnSpc>
            <a:spcBef>
              <a:spcPct val="0"/>
            </a:spcBef>
            <a:spcAft>
              <a:spcPct val="15000"/>
            </a:spcAft>
            <a:buChar char="••"/>
          </a:pPr>
          <a:r>
            <a:rPr lang="en-GB" sz="1000" kern="1200" dirty="0" smtClean="0"/>
            <a:t> Suite of training and user helpdesk services that are customised to your specific environment and requirements</a:t>
          </a:r>
          <a:endParaRPr lang="en-GB" sz="1000" kern="1200" dirty="0"/>
        </a:p>
        <a:p>
          <a:pPr marL="57150" lvl="1" indent="-57150" algn="l" defTabSz="444500">
            <a:lnSpc>
              <a:spcPct val="90000"/>
            </a:lnSpc>
            <a:spcBef>
              <a:spcPct val="0"/>
            </a:spcBef>
            <a:spcAft>
              <a:spcPct val="15000"/>
            </a:spcAft>
            <a:buChar char="••"/>
          </a:pPr>
          <a:r>
            <a:rPr lang="en-GB" sz="1000" kern="1200" dirty="0" smtClean="0"/>
            <a:t> Impart user knowledge and best practice that increases the rate of UC adoption and accelerates benefits realisation</a:t>
          </a:r>
          <a:endParaRPr lang="en-GB" sz="1000" kern="1200" dirty="0"/>
        </a:p>
      </dsp:txBody>
      <dsp:txXfrm rot="-5400000">
        <a:off x="882513" y="3495857"/>
        <a:ext cx="6524866" cy="739468"/>
      </dsp:txXfrm>
    </dsp:sp>
    <dsp:sp modelId="{413C45F2-38D8-2F43-9764-FB0F61449CC1}">
      <dsp:nvSpPr>
        <dsp:cNvPr id="0" name=""/>
        <dsp:cNvSpPr/>
      </dsp:nvSpPr>
      <dsp:spPr>
        <a:xfrm rot="5400000">
          <a:off x="-189109" y="4891411"/>
          <a:ext cx="1260733" cy="882513"/>
        </a:xfrm>
        <a:prstGeom prst="chevron">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w="9525" cap="flat" cmpd="sng" algn="ctr">
          <a:solidFill>
            <a:schemeClr val="accent1">
              <a:hueOff val="0"/>
              <a:satOff val="0"/>
              <a:lumOff val="0"/>
              <a:alphaOff val="0"/>
            </a:schemeClr>
          </a:solidFill>
          <a:prstDash val="solid"/>
        </a:ln>
        <a:effectLst>
          <a:outerShdw blurRad="40000" dist="23000" dir="5400000" rotWithShape="0">
            <a:srgbClr val="000000">
              <a:alpha val="35000"/>
            </a:srgbClr>
          </a:outerShdw>
        </a:effectLst>
      </dsp:spPr>
      <dsp:style>
        <a:lnRef idx="1">
          <a:scrgbClr r="0" g="0" b="0"/>
        </a:lnRef>
        <a:fillRef idx="3">
          <a:scrgbClr r="0" g="0" b="0"/>
        </a:fillRef>
        <a:effectRef idx="2">
          <a:scrgbClr r="0" g="0" b="0"/>
        </a:effectRef>
        <a:fontRef idx="minor">
          <a:schemeClr val="lt1"/>
        </a:fontRef>
      </dsp:style>
      <dsp:txBody>
        <a:bodyPr spcFirstLastPara="0" vert="horz" wrap="square" lIns="11430" tIns="11430" rIns="11430" bIns="11430" numCol="1" spcCol="1270" anchor="ctr" anchorCtr="0">
          <a:noAutofit/>
        </a:bodyPr>
        <a:lstStyle/>
        <a:p>
          <a:pPr lvl="0" algn="ctr" defTabSz="800100">
            <a:lnSpc>
              <a:spcPct val="90000"/>
            </a:lnSpc>
            <a:spcBef>
              <a:spcPct val="0"/>
            </a:spcBef>
            <a:spcAft>
              <a:spcPct val="35000"/>
            </a:spcAft>
          </a:pPr>
          <a:r>
            <a:rPr lang="en-GB" sz="1800" kern="1200" dirty="0" smtClean="0"/>
            <a:t>Support</a:t>
          </a:r>
          <a:endParaRPr lang="en-GB" sz="1800" kern="1200" dirty="0"/>
        </a:p>
      </dsp:txBody>
      <dsp:txXfrm rot="-5400000">
        <a:off x="2" y="5143558"/>
        <a:ext cx="882513" cy="378220"/>
      </dsp:txXfrm>
    </dsp:sp>
    <dsp:sp modelId="{4D1621AD-A9C0-AE45-B50B-A922B70968EE}">
      <dsp:nvSpPr>
        <dsp:cNvPr id="0" name=""/>
        <dsp:cNvSpPr/>
      </dsp:nvSpPr>
      <dsp:spPr>
        <a:xfrm rot="5400000">
          <a:off x="3656479" y="1829604"/>
          <a:ext cx="1016937" cy="6564870"/>
        </a:xfrm>
        <a:prstGeom prst="round2Same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71120" tIns="6350" rIns="6350" bIns="6350" numCol="1" spcCol="1270" anchor="ctr" anchorCtr="0">
          <a:noAutofit/>
        </a:bodyPr>
        <a:lstStyle/>
        <a:p>
          <a:pPr marL="57150" lvl="1" indent="-57150" algn="l" defTabSz="444500">
            <a:lnSpc>
              <a:spcPct val="90000"/>
            </a:lnSpc>
            <a:spcBef>
              <a:spcPct val="0"/>
            </a:spcBef>
            <a:spcAft>
              <a:spcPct val="15000"/>
            </a:spcAft>
            <a:buChar char="••"/>
          </a:pPr>
          <a:r>
            <a:rPr lang="en-GB" sz="1000" kern="1200" dirty="0" smtClean="0"/>
            <a:t> Single point of contact to manage the end-to-end issue resolution in a timely and effective manner</a:t>
          </a:r>
          <a:endParaRPr lang="en-GB" sz="1000" kern="1200" dirty="0"/>
        </a:p>
        <a:p>
          <a:pPr marL="57150" lvl="1" indent="-57150" algn="l" defTabSz="444500">
            <a:lnSpc>
              <a:spcPct val="90000"/>
            </a:lnSpc>
            <a:spcBef>
              <a:spcPct val="0"/>
            </a:spcBef>
            <a:spcAft>
              <a:spcPct val="15000"/>
            </a:spcAft>
            <a:buChar char="••"/>
          </a:pPr>
          <a:r>
            <a:rPr lang="en-GB" sz="1000" kern="1200" dirty="0" smtClean="0"/>
            <a:t> 24/7 ‘follow the sun’ support service addresses all aspects of UC deployment including hardware, software, network and system interoperability</a:t>
          </a:r>
          <a:endParaRPr lang="en-GB" sz="1000" kern="1200" dirty="0"/>
        </a:p>
        <a:p>
          <a:pPr marL="57150" lvl="1" indent="-57150" algn="l" defTabSz="444500">
            <a:lnSpc>
              <a:spcPct val="90000"/>
            </a:lnSpc>
            <a:spcBef>
              <a:spcPct val="0"/>
            </a:spcBef>
            <a:spcAft>
              <a:spcPct val="15000"/>
            </a:spcAft>
            <a:buChar char="••"/>
          </a:pPr>
          <a:r>
            <a:rPr lang="en-GB" sz="1000" kern="1200" dirty="0" smtClean="0"/>
            <a:t>customised SLAs  to suit your specific requirements</a:t>
          </a:r>
          <a:endParaRPr lang="en-GB" sz="1000" kern="1200" dirty="0"/>
        </a:p>
        <a:p>
          <a:pPr marL="57150" lvl="1" indent="-57150" algn="l" defTabSz="444500">
            <a:lnSpc>
              <a:spcPct val="90000"/>
            </a:lnSpc>
            <a:spcBef>
              <a:spcPct val="0"/>
            </a:spcBef>
            <a:spcAft>
              <a:spcPct val="15000"/>
            </a:spcAft>
            <a:buChar char="••"/>
          </a:pPr>
          <a:r>
            <a:rPr lang="en-GB" sz="1000" kern="1200" dirty="0" smtClean="0"/>
            <a:t>backed by a strong working relationship with our software vendor engineering team to cover both technical &amp; use-case issues.</a:t>
          </a:r>
          <a:endParaRPr lang="en-GB" sz="1000" kern="1200" dirty="0"/>
        </a:p>
      </dsp:txBody>
      <dsp:txXfrm rot="-5400000">
        <a:off x="882513" y="4653214"/>
        <a:ext cx="6515227" cy="917651"/>
      </dsp:txXfrm>
    </dsp:sp>
  </dsp:spTree>
</dsp:drawing>
</file>

<file path=ppt/diagrams/layout1.xml><?xml version="1.0" encoding="utf-8"?>
<dgm:layoutDef xmlns:dgm="http://schemas.openxmlformats.org/drawingml/2006/diagram" xmlns:a="http://schemas.openxmlformats.org/drawingml/2006/main" uniqueId="urn:microsoft.com/office/officeart/2005/8/layout/target3">
  <dgm:title val=""/>
  <dgm:desc val=""/>
  <dgm:catLst>
    <dgm:cat type="relationship" pri="11000"/>
    <dgm:cat type="list" pri="22000"/>
    <dgm:cat type="convert" pri="4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41" srcId="1" destId="11" srcOrd="0" destOrd="0"/>
        <dgm:cxn modelId="42" srcId="1" destId="12" srcOrd="1" destOrd="0"/>
        <dgm:cxn modelId="51" srcId="2" destId="21" srcOrd="0" destOrd="0"/>
        <dgm:cxn modelId="52" srcId="2" destId="22" srcOrd="1" destOrd="0"/>
        <dgm:cxn modelId="61" srcId="3" destId="31" srcOrd="0" destOrd="0"/>
        <dgm:cxn modelId="62" srcId="3" destId="32" srcOrd="1" destOrd="0"/>
      </dgm:cxnLst>
      <dgm:bg/>
      <dgm:whole/>
    </dgm:dataModel>
  </dgm:sampData>
  <dgm:styleData>
    <dgm:dataModel>
      <dgm:ptLst>
        <dgm:pt modelId="0" type="doc"/>
        <dgm:pt modelId="1"/>
        <dgm:pt modelId="11"/>
        <dgm:pt modelId="12"/>
        <dgm:pt modelId="2"/>
        <dgm:pt modelId="21"/>
        <dgm:pt modelId="22"/>
        <dgm:pt modelId="3"/>
        <dgm:pt modelId="31"/>
        <dgm:pt modelId="32"/>
      </dgm:ptLst>
      <dgm:cxnLst>
        <dgm:cxn modelId="4" srcId="0" destId="1" srcOrd="0" destOrd="0"/>
        <dgm:cxn modelId="5" srcId="0" destId="2" srcOrd="1" destOrd="0"/>
        <dgm:cxn modelId="6" srcId="0" destId="3" srcOrd="2" destOrd="0"/>
        <dgm:cxn modelId="41" srcId="1" destId="11" srcOrd="0" destOrd="0"/>
        <dgm:cxn modelId="42" srcId="1" destId="12" srcOrd="1" destOrd="0"/>
        <dgm:cxn modelId="51" srcId="2" destId="21" srcOrd="0" destOrd="0"/>
        <dgm:cxn modelId="52" srcId="2" destId="22" srcOrd="1" destOrd="0"/>
        <dgm:cxn modelId="61" srcId="3" destId="31" srcOrd="0" destOrd="0"/>
        <dgm:cxn modelId="62" srcId="3" destId="32" srcOrd="1" destOrd="0"/>
      </dgm:cxnLst>
      <dgm:bg/>
      <dgm:whole/>
    </dgm:dataModel>
  </dgm:styleData>
  <dgm:clrData>
    <dgm:dataModel>
      <dgm:ptLst>
        <dgm:pt modelId="0" type="doc"/>
        <dgm:pt modelId="1"/>
        <dgm:pt modelId="11"/>
        <dgm:pt modelId="12"/>
        <dgm:pt modelId="2"/>
        <dgm:pt modelId="21"/>
        <dgm:pt modelId="22"/>
        <dgm:pt modelId="3"/>
        <dgm:pt modelId="31"/>
        <dgm:pt modelId="32"/>
      </dgm:ptLst>
      <dgm:cxnLst>
        <dgm:cxn modelId="4" srcId="0" destId="1" srcOrd="0" destOrd="0"/>
        <dgm:cxn modelId="5" srcId="0" destId="2" srcOrd="1" destOrd="0"/>
        <dgm:cxn modelId="6" srcId="0" destId="3" srcOrd="2" destOrd="0"/>
        <dgm:cxn modelId="41" srcId="1" destId="11" srcOrd="0" destOrd="0"/>
        <dgm:cxn modelId="42" srcId="1" destId="12" srcOrd="1" destOrd="0"/>
        <dgm:cxn modelId="51" srcId="2" destId="21" srcOrd="0" destOrd="0"/>
        <dgm:cxn modelId="52" srcId="2" destId="22" srcOrd="1" destOrd="0"/>
        <dgm:cxn modelId="61" srcId="3" destId="31" srcOrd="0" destOrd="0"/>
        <dgm:cxn modelId="62" srcId="3" destId="32" srcOrd="1" destOrd="0"/>
      </dgm:cxnLst>
      <dgm:bg/>
      <dgm:whole/>
    </dgm:dataModel>
  </dgm:clrData>
  <dgm:layoutNode name="Name0">
    <dgm:varLst>
      <dgm:chMax val="7"/>
      <dgm:dir/>
      <dgm:animLvl val="lvl"/>
      <dgm:resizeHandles val="exact"/>
    </dgm:varLst>
    <dgm:alg type="composite"/>
    <dgm:shape xmlns:r="http://schemas.openxmlformats.org/officeDocument/2006/relationships" r:blip="">
      <dgm:adjLst/>
    </dgm:shape>
    <dgm:presOf/>
    <dgm:choose name="Name1">
      <dgm:if name="Name2" func="var" arg="dir" op="equ" val="norm">
        <dgm:choose name="Name3">
          <dgm:if name="Name4" axis="ch" ptType="node" func="cnt" op="equ" val="1">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rect1ParTx" refType="r" refFor="ch" refForName="space"/>
              <dgm:constr type="w" for="ch" forName="rect1ParTx" refType="w" refFor="ch" refForName="rect1" fact="0.5"/>
              <dgm:constr type="t" for="ch" forName="rect1ParTx" refType="t" refFor="ch" refForName="rect1"/>
              <dgm:constr type="b" for="ch" forName="rect1ParTx" refType="b" refFor="ch" refForName="rect1"/>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b" refFor="ch" refForName="rect1"/>
              <dgm:constr type="primFontSz" for="ch" op="equ" val="65"/>
              <dgm:constr type="secFontSz" for="ch" op="equ" val="65"/>
            </dgm:constrLst>
          </dgm:if>
          <dgm:if name="Name5" axis="ch" ptType="node" func="cnt" op="equ" val="2">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5"/>
              <dgm:constr type="hOff" for="ch" forName="circle2" refType="h" refFor="ch" refForName="vertSpace2" fact="-0.5"/>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rect2ParTx" refType="r" refFor="ch" refForName="space"/>
              <dgm:constr type="w" for="ch" forName="rect2ParTx" refType="w" refFor="ch" refForName="rect2" fact="0.5"/>
              <dgm:constr type="t" for="ch" forName="rect2ParTx" refType="t" refFor="ch" refForName="rect2"/>
              <dgm:constr type="b" for="ch" forName="rect2ParTx" refType="b" refFor="ch" refForName="rect2"/>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b" refFor="ch" refForName="rect2"/>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primFontSz" for="ch" op="equ" val="65"/>
              <dgm:constr type="secFontSz" for="ch" op="equ" val="65"/>
            </dgm:constrLst>
          </dgm:if>
          <dgm:if name="Name6" axis="ch" ptType="node" func="cnt" op="equ" val="3">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66667"/>
              <dgm:constr type="hOff" for="ch" forName="circle2" refType="h" refFor="ch" refForName="vertSpace2" fact="-0.33333"/>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33333"/>
              <dgm:constr type="hOff" for="ch" forName="circle3" refType="h" refFor="ch" refForName="vertSpace2" fact="-0.66667"/>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rect3ParTx" refType="r" refFor="ch" refForName="space"/>
              <dgm:constr type="w" for="ch" forName="rect3ParTx" refType="w" refFor="ch" refForName="rect3" fact="0.5"/>
              <dgm:constr type="t" for="ch" forName="rect3ParTx" refType="t" refFor="ch" refForName="rect3"/>
              <dgm:constr type="b" for="ch" forName="rect3ParTx" refType="b" refFor="ch" refForName="rect3"/>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b" refFor="ch" refForName="rect3"/>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primFontSz" for="ch" op="equ" val="65"/>
              <dgm:constr type="secFontSz" for="ch" op="equ" val="65"/>
            </dgm:constrLst>
          </dgm:if>
          <dgm:if name="Name7" axis="ch" ptType="node" func="cnt" op="equ" val="4">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75"/>
              <dgm:constr type="hOff" for="ch" forName="circle2" refType="h" refFor="ch" refForName="vertSpace2" fact="-0.25"/>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5"/>
              <dgm:constr type="hOff" for="ch" forName="circle3" refType="h" refFor="ch" refForName="vertSpace2" fact="-0.5"/>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l" refFor="ch" refForName="space"/>
              <dgm:constr type="h" for="ch" forName="circle4" refType="h" refFor="ch" refForName="circle1" fact="0.25"/>
              <dgm:constr type="hOff" for="ch" forName="circle4" refType="h" refFor="ch" refForName="vertSpace2" fact="-0.75"/>
              <dgm:constr type="w" for="ch" forName="circle4" refType="h" refFor="ch" refForName="circle4" op="equ"/>
              <dgm:constr type="wOff" for="ch" forName="circle4" refType="hOff" refFor="ch" refForName="circle4" op="equ"/>
              <dgm:constr type="b" for="ch" forName="circle4" refType="t" refFor="ch" refForName="vertSpace4"/>
              <dgm:constr type="l" for="ch" forName="rect4" refType="r" refFor="ch" refForName="space"/>
              <dgm:constr type="r" for="ch" forName="rect4" refType="w"/>
              <dgm:constr type="h" for="ch" forName="rect4" refType="h" refFor="ch" refForName="circle4"/>
              <dgm:constr type="hOff" for="ch" forName="rect4" refType="hOff" refFor="ch" refForName="circle4"/>
              <dgm:constr type="b" for="ch" forName="rect4" refType="b" refFor="ch" refForName="circle4"/>
              <dgm:constr type="l" for="ch" forName="rect4ParTx" refType="r" refFor="ch" refForName="space"/>
              <dgm:constr type="w" for="ch" forName="rect4ParTx" refType="w" refFor="ch" refForName="rect4" fact="0.5"/>
              <dgm:constr type="t" for="ch" forName="rect4ParTx" refType="t" refFor="ch" refForName="rect4"/>
              <dgm:constr type="b" for="ch" forName="rect4ParTx" refType="b" refFor="ch" refForName="rect4"/>
              <dgm:constr type="l" for="ch" forName="rect4ChTx" refType="r" refFor="ch" refForName="rect4ParTx"/>
              <dgm:constr type="w" for="ch" forName="rect4ChTx" refType="w" refFor="ch" refForName="rect4ParTx"/>
              <dgm:constr type="t" for="ch" forName="rect4ChTx" refType="t" refFor="ch" refForName="rect4ParTx"/>
              <dgm:constr type="b" for="ch" forName="rect4ChTx" refType="b" refFor="ch" refForName="rect4ParTx"/>
              <dgm:constr type="l" for="ch" forName="rect4ParTxNoCh" refType="r" refFor="ch" refForName="space"/>
              <dgm:constr type="w" for="ch" forName="rect4ParTxNoCh" refType="w" refFor="ch" refForName="rect4"/>
              <dgm:constr type="t" for="ch" forName="rect4ParTxNoCh" refType="t" refFor="ch" refForName="rect4"/>
              <dgm:constr type="b" for="ch" forName="rect4ParTxNoCh" refType="b" refFor="ch" refForName="rect4"/>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l" for="ch" forName="rect3ParTx" refType="r" refFor="ch" refForName="space"/>
              <dgm:constr type="w" for="ch" forName="rect3ParTx" refType="w" refFor="ch" refForName="rect3" fact="0.5"/>
              <dgm:constr type="t" for="ch" forName="rect3ParTx" refType="t" refFor="ch" refForName="rect3"/>
              <dgm:constr type="b" for="ch" forName="rect3ParTx" refType="t" refFor="ch" refForName="rect4"/>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t" refFor="ch" refForName="rect4"/>
              <dgm:constr type="primFontSz" for="ch" op="equ" val="65"/>
              <dgm:constr type="secFontSz" for="ch" op="equ" val="65"/>
            </dgm:constrLst>
          </dgm:if>
          <dgm:if name="Name8" axis="ch" ptType="node" func="cnt" op="equ" val="5">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8"/>
              <dgm:constr type="hOff" for="ch" forName="circle2" refType="h" refFor="ch" refForName="vertSpace2" fact="-0.2"/>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6"/>
              <dgm:constr type="hOff" for="ch" forName="circle3" refType="h" refFor="ch" refForName="vertSpace2" fact="-0.4"/>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l" refFor="ch" refForName="space"/>
              <dgm:constr type="h" for="ch" forName="circle4" refType="h" refFor="ch" refForName="circle1" fact="0.4"/>
              <dgm:constr type="hOff" for="ch" forName="circle4" refType="h" refFor="ch" refForName="vertSpace2" fact="-0.6"/>
              <dgm:constr type="w" for="ch" forName="circle4" refType="h" refFor="ch" refForName="circle4" op="equ"/>
              <dgm:constr type="wOff" for="ch" forName="circle4" refType="hOff" refFor="ch" refForName="circle4" op="equ"/>
              <dgm:constr type="b" for="ch" forName="circle4" refType="t" refFor="ch" refForName="vertSpace4"/>
              <dgm:constr type="l" for="ch" forName="rect4" refType="r" refFor="ch" refForName="space"/>
              <dgm:constr type="r" for="ch" forName="rect4" refType="w"/>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l" refFor="ch" refForName="space"/>
              <dgm:constr type="h" for="ch" forName="circle5" refType="h" refFor="ch" refForName="circle1" fact="0.2"/>
              <dgm:constr type="hOff" for="ch" forName="circle5" refType="h" refFor="ch" refForName="vertSpace2" fact="-0.8"/>
              <dgm:constr type="w" for="ch" forName="circle5" refType="h" refFor="ch" refForName="circle5" op="equ"/>
              <dgm:constr type="wOff" for="ch" forName="circle5" refType="hOff" refFor="ch" refForName="circle5" op="equ"/>
              <dgm:constr type="b" for="ch" forName="circle5" refType="t" refFor="ch" refForName="vertSpace5"/>
              <dgm:constr type="l" for="ch" forName="rect5" refType="r" refFor="ch" refForName="space"/>
              <dgm:constr type="r" for="ch" forName="rect5" refType="w"/>
              <dgm:constr type="h" for="ch" forName="rect5" refType="h" refFor="ch" refForName="circle5"/>
              <dgm:constr type="hOff" for="ch" forName="rect5" refType="hOff" refFor="ch" refForName="circle5"/>
              <dgm:constr type="b" for="ch" forName="rect5" refType="b" refFor="ch" refForName="circle5"/>
              <dgm:constr type="l" for="ch" forName="rect5ParTx" refType="r" refFor="ch" refForName="space"/>
              <dgm:constr type="w" for="ch" forName="rect5ParTx" refType="w" refFor="ch" refForName="rect5" fact="0.5"/>
              <dgm:constr type="t" for="ch" forName="rect5ParTx" refType="t" refFor="ch" refForName="rect5"/>
              <dgm:constr type="b" for="ch" forName="rect5ParTx" refType="b" refFor="ch" refForName="rect5"/>
              <dgm:constr type="l" for="ch" forName="rect5ChTx" refType="r" refFor="ch" refForName="rect5ParTx"/>
              <dgm:constr type="w" for="ch" forName="rect5ChTx" refType="w" refFor="ch" refForName="rect5ParTx"/>
              <dgm:constr type="t" for="ch" forName="rect5ChTx" refType="t" refFor="ch" refForName="rect5ParTx"/>
              <dgm:constr type="b" for="ch" forName="rect5ChTx" refType="b" refFor="ch" refForName="rect5ParTx"/>
              <dgm:constr type="l" for="ch" forName="rect5ParTxNoCh" refType="r" refFor="ch" refForName="space"/>
              <dgm:constr type="w" for="ch" forName="rect5ParTxNoCh" refType="w" refFor="ch" refForName="rect5"/>
              <dgm:constr type="t" for="ch" forName="rect5ParTxNoCh" refType="t" refFor="ch" refForName="rect5"/>
              <dgm:constr type="b" for="ch" forName="rect5ParTxNoCh" refType="b" refFor="ch" refForName="rect5"/>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l" for="ch" forName="rect3ParTx" refType="r" refFor="ch" refForName="space"/>
              <dgm:constr type="w" for="ch" forName="rect3ParTx" refType="w" refFor="ch" refForName="rect3" fact="0.5"/>
              <dgm:constr type="t" for="ch" forName="rect3ParTx" refType="t" refFor="ch" refForName="rect3"/>
              <dgm:constr type="b" for="ch" forName="rect3ParTx" refType="t" refFor="ch" refForName="rect4"/>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t" refFor="ch" refForName="rect4"/>
              <dgm:constr type="l" for="ch" forName="rect4ParTx" refType="r" refFor="ch" refForName="space"/>
              <dgm:constr type="w" for="ch" forName="rect4ParTx" refType="w" refFor="ch" refForName="rect4" fact="0.5"/>
              <dgm:constr type="t" for="ch" forName="rect4ParTx" refType="t" refFor="ch" refForName="rect4"/>
              <dgm:constr type="b" for="ch" forName="rect4ParTx" refType="t" refFor="ch" refForName="rect5"/>
              <dgm:constr type="l" for="ch" forName="rect4ChTx" refType="r" refFor="ch" refForName="rect4ParTx"/>
              <dgm:constr type="w" for="ch" forName="rect4ChTx" refType="w" refFor="ch" refForName="rect4ParTx"/>
              <dgm:constr type="t" for="ch" forName="rect4ChTx" refType="t" refFor="ch" refForName="rect4ParTx"/>
              <dgm:constr type="b" for="ch" forName="rect4ChTx" refType="b" refFor="ch" refForName="rect4ParTx"/>
              <dgm:constr type="l" for="ch" forName="rect4ParTxNoCh" refType="r" refFor="ch" refForName="space"/>
              <dgm:constr type="w" for="ch" forName="rect4ParTxNoCh" refType="w" refFor="ch" refForName="rect4"/>
              <dgm:constr type="t" for="ch" forName="rect4ParTxNoCh" refType="t" refFor="ch" refForName="rect4"/>
              <dgm:constr type="b" for="ch" forName="rect4ParTxNoCh" refType="t" refFor="ch" refForName="rect5"/>
              <dgm:constr type="primFontSz" for="ch" op="equ" val="65"/>
              <dgm:constr type="secFontSz" for="ch" op="equ" val="65"/>
            </dgm:constrLst>
          </dgm:if>
          <dgm:if name="Name9" axis="ch" ptType="node" func="cnt" op="equ" val="6">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83333"/>
              <dgm:constr type="hOff" for="ch" forName="circle2" refType="h" refFor="ch" refForName="vertSpace2" fact="-0.16667"/>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66667"/>
              <dgm:constr type="hOff" for="ch" forName="circle3" refType="h" refFor="ch" refForName="vertSpace2" fact="-0.33333"/>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l" refFor="ch" refForName="space"/>
              <dgm:constr type="h" for="ch" forName="circle4" refType="h" refFor="ch" refForName="circle1" fact="0.5"/>
              <dgm:constr type="hOff" for="ch" forName="circle4" refType="h" refFor="ch" refForName="vertSpace2" fact="-0.5"/>
              <dgm:constr type="w" for="ch" forName="circle4" refType="h" refFor="ch" refForName="circle4" op="equ"/>
              <dgm:constr type="wOff" for="ch" forName="circle4" refType="hOff" refFor="ch" refForName="circle4" op="equ"/>
              <dgm:constr type="b" for="ch" forName="circle4" refType="t" refFor="ch" refForName="vertSpace4"/>
              <dgm:constr type="l" for="ch" forName="rect4" refType="r" refFor="ch" refForName="space"/>
              <dgm:constr type="r" for="ch" forName="rect4" refType="w"/>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l" refFor="ch" refForName="space"/>
              <dgm:constr type="h" for="ch" forName="circle5" refType="h" refFor="ch" refForName="circle1" fact="0.33333"/>
              <dgm:constr type="hOff" for="ch" forName="circle5" refType="h" refFor="ch" refForName="vertSpace2" fact="-0.66667"/>
              <dgm:constr type="w" for="ch" forName="circle5" refType="h" refFor="ch" refForName="circle5" op="equ"/>
              <dgm:constr type="wOff" for="ch" forName="circle5" refType="hOff" refFor="ch" refForName="circle5" op="equ"/>
              <dgm:constr type="b" for="ch" forName="circle5" refType="t" refFor="ch" refForName="vertSpace5"/>
              <dgm:constr type="l" for="ch" forName="rect5" refType="r" refFor="ch" refForName="space"/>
              <dgm:constr type="r" for="ch" forName="rect5" refType="w"/>
              <dgm:constr type="h" for="ch" forName="rect5" refType="h" refFor="ch" refForName="circle5"/>
              <dgm:constr type="hOff" for="ch" forName="rect5" refType="hOff" refFor="ch" refForName="circle5"/>
              <dgm:constr type="b" for="ch" forName="rect5" refType="b" refFor="ch" refForName="circle5"/>
              <dgm:constr type="l" for="ch" forName="vertSpace6"/>
              <dgm:constr type="w" for="ch" forName="vertSpace6" refType="w"/>
              <dgm:constr type="h" for="ch" forName="vertSpace6" refType="h" refFor="ch" refForName="vertSpace5"/>
              <dgm:constr type="b" for="ch" forName="vertSpace6" refType="t" refFor="ch" refForName="vertSpace5"/>
              <dgm:constr type="ctrX" for="ch" forName="circle6" refType="l" refFor="ch" refForName="space"/>
              <dgm:constr type="h" for="ch" forName="circle6" refType="h" refFor="ch" refForName="circle1" fact="0.16667"/>
              <dgm:constr type="hOff" for="ch" forName="circle6" refType="h" refFor="ch" refForName="vertSpace2" fact="-0.83333"/>
              <dgm:constr type="w" for="ch" forName="circle6" refType="h" refFor="ch" refForName="circle6" op="equ"/>
              <dgm:constr type="wOff" for="ch" forName="circle6" refType="hOff" refFor="ch" refForName="circle6" op="equ"/>
              <dgm:constr type="b" for="ch" forName="circle6" refType="t" refFor="ch" refForName="vertSpace6"/>
              <dgm:constr type="l" for="ch" forName="rect6" refType="r" refFor="ch" refForName="space"/>
              <dgm:constr type="r" for="ch" forName="rect6" refType="w"/>
              <dgm:constr type="h" for="ch" forName="rect6" refType="h" refFor="ch" refForName="circle6"/>
              <dgm:constr type="hOff" for="ch" forName="rect6" refType="hOff" refFor="ch" refForName="circle6"/>
              <dgm:constr type="b" for="ch" forName="rect6" refType="b" refFor="ch" refForName="circle6"/>
              <dgm:constr type="l" for="ch" forName="rect6ParTx" refType="r" refFor="ch" refForName="space"/>
              <dgm:constr type="w" for="ch" forName="rect6ParTx" refType="w" refFor="ch" refForName="rect6" fact="0.5"/>
              <dgm:constr type="t" for="ch" forName="rect6ParTx" refType="t" refFor="ch" refForName="rect6"/>
              <dgm:constr type="b" for="ch" forName="rect6ParTx" refType="b" refFor="ch" refForName="rect6"/>
              <dgm:constr type="l" for="ch" forName="rect6ChTx" refType="r" refFor="ch" refForName="rect6ParTx"/>
              <dgm:constr type="w" for="ch" forName="rect6ChTx" refType="w" refFor="ch" refForName="rect6ParTx"/>
              <dgm:constr type="t" for="ch" forName="rect6ChTx" refType="t" refFor="ch" refForName="rect6ParTx"/>
              <dgm:constr type="b" for="ch" forName="rect6ChTx" refType="b" refFor="ch" refForName="rect6ParTx"/>
              <dgm:constr type="l" for="ch" forName="rect6ParTxNoCh" refType="r" refFor="ch" refForName="space"/>
              <dgm:constr type="w" for="ch" forName="rect6ParTxNoCh" refType="w" refFor="ch" refForName="rect6"/>
              <dgm:constr type="t" for="ch" forName="rect6ParTxNoCh" refType="t" refFor="ch" refForName="rect6"/>
              <dgm:constr type="b" for="ch" forName="rect6ParTxNoCh" refType="b" refFor="ch" refForName="rect6"/>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l" for="ch" forName="rect3ParTx" refType="r" refFor="ch" refForName="space"/>
              <dgm:constr type="w" for="ch" forName="rect3ParTx" refType="w" refFor="ch" refForName="rect3" fact="0.5"/>
              <dgm:constr type="t" for="ch" forName="rect3ParTx" refType="t" refFor="ch" refForName="rect3"/>
              <dgm:constr type="b" for="ch" forName="rect3ParTx" refType="t" refFor="ch" refForName="rect4"/>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t" refFor="ch" refForName="rect4"/>
              <dgm:constr type="l" for="ch" forName="rect4ParTx" refType="r" refFor="ch" refForName="space"/>
              <dgm:constr type="w" for="ch" forName="rect4ParTx" refType="w" refFor="ch" refForName="rect4" fact="0.5"/>
              <dgm:constr type="t" for="ch" forName="rect4ParTx" refType="t" refFor="ch" refForName="rect4"/>
              <dgm:constr type="b" for="ch" forName="rect4ParTx" refType="t" refFor="ch" refForName="rect5"/>
              <dgm:constr type="l" for="ch" forName="rect4ChTx" refType="r" refFor="ch" refForName="rect4ParTx"/>
              <dgm:constr type="w" for="ch" forName="rect4ChTx" refType="w" refFor="ch" refForName="rect4ParTx"/>
              <dgm:constr type="t" for="ch" forName="rect4ChTx" refType="t" refFor="ch" refForName="rect4ParTx"/>
              <dgm:constr type="b" for="ch" forName="rect4ChTx" refType="b" refFor="ch" refForName="rect4ParTx"/>
              <dgm:constr type="l" for="ch" forName="rect4ParTxNoCh" refType="r" refFor="ch" refForName="space"/>
              <dgm:constr type="w" for="ch" forName="rect4ParTxNoCh" refType="w" refFor="ch" refForName="rect4"/>
              <dgm:constr type="t" for="ch" forName="rect4ParTxNoCh" refType="t" refFor="ch" refForName="rect4"/>
              <dgm:constr type="b" for="ch" forName="rect4ParTxNoCh" refType="t" refFor="ch" refForName="rect5"/>
              <dgm:constr type="l" for="ch" forName="rect5ParTx" refType="r" refFor="ch" refForName="space"/>
              <dgm:constr type="w" for="ch" forName="rect5ParTx" refType="w" refFor="ch" refForName="rect5" fact="0.5"/>
              <dgm:constr type="t" for="ch" forName="rect5ParTx" refType="t" refFor="ch" refForName="rect5"/>
              <dgm:constr type="b" for="ch" forName="rect5ParTx" refType="t" refFor="ch" refForName="rect6"/>
              <dgm:constr type="l" for="ch" forName="rect5ChTx" refType="r" refFor="ch" refForName="rect5ParTx"/>
              <dgm:constr type="w" for="ch" forName="rect5ChTx" refType="w" refFor="ch" refForName="rect5ParTx"/>
              <dgm:constr type="t" for="ch" forName="rect5ChTx" refType="t" refFor="ch" refForName="rect5ParTx"/>
              <dgm:constr type="b" for="ch" forName="rect5ChTx" refType="b" refFor="ch" refForName="rect5ParTx"/>
              <dgm:constr type="l" for="ch" forName="rect5ParTxNoCh" refType="r" refFor="ch" refForName="space"/>
              <dgm:constr type="w" for="ch" forName="rect5ParTxNoCh" refType="w" refFor="ch" refForName="rect5"/>
              <dgm:constr type="t" for="ch" forName="rect5ParTxNoCh" refType="t" refFor="ch" refForName="rect5"/>
              <dgm:constr type="b" for="ch" forName="rect5ParTxNoCh" refType="t" refFor="ch" refForName="rect6"/>
              <dgm:constr type="primFontSz" for="ch" op="equ" val="65"/>
              <dgm:constr type="secFontSz" for="ch" op="equ" val="65"/>
            </dgm:constrLst>
          </dgm:if>
          <dgm:if name="Name10" axis="ch" ptType="node" func="cnt" op="gte" val="7">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85714"/>
              <dgm:constr type="hOff" for="ch" forName="circle2" refType="h" refFor="ch" refForName="vertSpace2" fact="-0.14286"/>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71429"/>
              <dgm:constr type="hOff" for="ch" forName="circle3" refType="h" refFor="ch" refForName="vertSpace2" fact="-0.28571"/>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l" refFor="ch" refForName="space"/>
              <dgm:constr type="h" for="ch" forName="circle4" refType="h" refFor="ch" refForName="circle1" fact="0.57143"/>
              <dgm:constr type="hOff" for="ch" forName="circle4" refType="h" refFor="ch" refForName="vertSpace2" fact="-0.42857"/>
              <dgm:constr type="w" for="ch" forName="circle4" refType="h" refFor="ch" refForName="circle4" op="equ"/>
              <dgm:constr type="wOff" for="ch" forName="circle4" refType="hOff" refFor="ch" refForName="circle4" op="equ"/>
              <dgm:constr type="b" for="ch" forName="circle4" refType="t" refFor="ch" refForName="vertSpace4"/>
              <dgm:constr type="l" for="ch" forName="rect4" refType="r" refFor="ch" refForName="space"/>
              <dgm:constr type="r" for="ch" forName="rect4" refType="w"/>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l" refFor="ch" refForName="space"/>
              <dgm:constr type="h" for="ch" forName="circle5" refType="h" refFor="ch" refForName="circle1" fact="0.42857"/>
              <dgm:constr type="hOff" for="ch" forName="circle5" refType="h" refFor="ch" refForName="vertSpace2" fact="-0.57143"/>
              <dgm:constr type="w" for="ch" forName="circle5" refType="h" refFor="ch" refForName="circle5" op="equ"/>
              <dgm:constr type="wOff" for="ch" forName="circle5" refType="hOff" refFor="ch" refForName="circle5" op="equ"/>
              <dgm:constr type="b" for="ch" forName="circle5" refType="t" refFor="ch" refForName="vertSpace5"/>
              <dgm:constr type="l" for="ch" forName="rect5" refType="r" refFor="ch" refForName="space"/>
              <dgm:constr type="r" for="ch" forName="rect5" refType="w"/>
              <dgm:constr type="h" for="ch" forName="rect5" refType="h" refFor="ch" refForName="circle5"/>
              <dgm:constr type="hOff" for="ch" forName="rect5" refType="hOff" refFor="ch" refForName="circle5"/>
              <dgm:constr type="b" for="ch" forName="rect5" refType="b" refFor="ch" refForName="circle5"/>
              <dgm:constr type="l" for="ch" forName="vertSpace6"/>
              <dgm:constr type="w" for="ch" forName="vertSpace6" refType="w"/>
              <dgm:constr type="h" for="ch" forName="vertSpace6" refType="h" refFor="ch" refForName="vertSpace5"/>
              <dgm:constr type="b" for="ch" forName="vertSpace6" refType="t" refFor="ch" refForName="vertSpace5"/>
              <dgm:constr type="ctrX" for="ch" forName="circle6" refType="l" refFor="ch" refForName="space"/>
              <dgm:constr type="h" for="ch" forName="circle6" refType="h" refFor="ch" refForName="circle1" fact="0.28571"/>
              <dgm:constr type="hOff" for="ch" forName="circle6" refType="h" refFor="ch" refForName="vertSpace2" fact="-0.71429"/>
              <dgm:constr type="w" for="ch" forName="circle6" refType="h" refFor="ch" refForName="circle6" op="equ"/>
              <dgm:constr type="wOff" for="ch" forName="circle6" refType="hOff" refFor="ch" refForName="circle6" op="equ"/>
              <dgm:constr type="b" for="ch" forName="circle6" refType="t" refFor="ch" refForName="vertSpace6"/>
              <dgm:constr type="l" for="ch" forName="rect6" refType="r" refFor="ch" refForName="space"/>
              <dgm:constr type="r" for="ch" forName="rect6" refType="w"/>
              <dgm:constr type="h" for="ch" forName="rect6" refType="h" refFor="ch" refForName="circle6"/>
              <dgm:constr type="hOff" for="ch" forName="rect6" refType="hOff" refFor="ch" refForName="circle6"/>
              <dgm:constr type="b" for="ch" forName="rect6" refType="b" refFor="ch" refForName="circle6"/>
              <dgm:constr type="l" for="ch" forName="vertSpace7"/>
              <dgm:constr type="w" for="ch" forName="vertSpace7" refType="w"/>
              <dgm:constr type="h" for="ch" forName="vertSpace7" refType="h" refFor="ch" refForName="vertSpace6"/>
              <dgm:constr type="b" for="ch" forName="vertSpace7" refType="t" refFor="ch" refForName="vertSpace6"/>
              <dgm:constr type="ctrX" for="ch" forName="circle7" refType="l" refFor="ch" refForName="space"/>
              <dgm:constr type="h" for="ch" forName="circle7" refType="h" refFor="ch" refForName="circle1" fact="0.14286"/>
              <dgm:constr type="hOff" for="ch" forName="circle7" refType="h" refFor="ch" refForName="vertSpace2" fact="-0.85714"/>
              <dgm:constr type="w" for="ch" forName="circle7" refType="h" refFor="ch" refForName="circle7" op="equ"/>
              <dgm:constr type="wOff" for="ch" forName="circle7" refType="hOff" refFor="ch" refForName="circle7" op="equ"/>
              <dgm:constr type="b" for="ch" forName="circle7" refType="t" refFor="ch" refForName="vertSpace7"/>
              <dgm:constr type="l" for="ch" forName="rect7" refType="r" refFor="ch" refForName="space"/>
              <dgm:constr type="r" for="ch" forName="rect7" refType="w"/>
              <dgm:constr type="h" for="ch" forName="rect7" refType="h" refFor="ch" refForName="circle7"/>
              <dgm:constr type="hOff" for="ch" forName="rect7" refType="hOff" refFor="ch" refForName="circle7"/>
              <dgm:constr type="b" for="ch" forName="rect7" refType="b" refFor="ch" refForName="circle7"/>
              <dgm:constr type="l" for="ch" forName="rect7ParTx" refType="r" refFor="ch" refForName="space"/>
              <dgm:constr type="w" for="ch" forName="rect7ParTx" refType="w" refFor="ch" refForName="rect7" fact="0.5"/>
              <dgm:constr type="t" for="ch" forName="rect7ParTx" refType="t" refFor="ch" refForName="rect7"/>
              <dgm:constr type="b" for="ch" forName="rect7ParTx" refType="b" refFor="ch" refForName="rect7"/>
              <dgm:constr type="l" for="ch" forName="rect7ChTx" refType="r" refFor="ch" refForName="rect7ParTx"/>
              <dgm:constr type="w" for="ch" forName="rect7ChTx" refType="w" refFor="ch" refForName="rect7ParTx"/>
              <dgm:constr type="t" for="ch" forName="rect7ChTx" refType="t" refFor="ch" refForName="rect7ParTx"/>
              <dgm:constr type="b" for="ch" forName="rect7ChTx" refType="b" refFor="ch" refForName="rect7ParTx"/>
              <dgm:constr type="l" for="ch" forName="rect7ParTxNoCh" refType="r" refFor="ch" refForName="space"/>
              <dgm:constr type="w" for="ch" forName="rect7ParTxNoCh" refType="w" refFor="ch" refForName="rect7"/>
              <dgm:constr type="t" for="ch" forName="rect7ParTxNoCh" refType="t" refFor="ch" refForName="rect7"/>
              <dgm:constr type="b" for="ch" forName="rect7ParTxNoCh" refType="b" refFor="ch" refForName="rect7"/>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l" for="ch" forName="rect3ParTx" refType="r" refFor="ch" refForName="space"/>
              <dgm:constr type="w" for="ch" forName="rect3ParTx" refType="w" refFor="ch" refForName="rect3" fact="0.5"/>
              <dgm:constr type="t" for="ch" forName="rect3ParTx" refType="t" refFor="ch" refForName="rect3"/>
              <dgm:constr type="b" for="ch" forName="rect3ParTx" refType="t" refFor="ch" refForName="rect4"/>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t" refFor="ch" refForName="rect4"/>
              <dgm:constr type="l" for="ch" forName="rect4ParTx" refType="r" refFor="ch" refForName="space"/>
              <dgm:constr type="w" for="ch" forName="rect4ParTx" refType="w" refFor="ch" refForName="rect4" fact="0.5"/>
              <dgm:constr type="t" for="ch" forName="rect4ParTx" refType="t" refFor="ch" refForName="rect4"/>
              <dgm:constr type="b" for="ch" forName="rect4ParTx" refType="t" refFor="ch" refForName="rect5"/>
              <dgm:constr type="l" for="ch" forName="rect4ChTx" refType="r" refFor="ch" refForName="rect4ParTx"/>
              <dgm:constr type="w" for="ch" forName="rect4ChTx" refType="w" refFor="ch" refForName="rect4ParTx"/>
              <dgm:constr type="t" for="ch" forName="rect4ChTx" refType="t" refFor="ch" refForName="rect4ParTx"/>
              <dgm:constr type="b" for="ch" forName="rect4ChTx" refType="b" refFor="ch" refForName="rect4ParTx"/>
              <dgm:constr type="l" for="ch" forName="rect4ParTxNoCh" refType="r" refFor="ch" refForName="space"/>
              <dgm:constr type="w" for="ch" forName="rect4ParTxNoCh" refType="w" refFor="ch" refForName="rect4"/>
              <dgm:constr type="t" for="ch" forName="rect4ParTxNoCh" refType="t" refFor="ch" refForName="rect4"/>
              <dgm:constr type="b" for="ch" forName="rect4ParTxNoCh" refType="t" refFor="ch" refForName="rect5"/>
              <dgm:constr type="l" for="ch" forName="rect5ParTx" refType="r" refFor="ch" refForName="space"/>
              <dgm:constr type="w" for="ch" forName="rect5ParTx" refType="w" refFor="ch" refForName="rect5" fact="0.5"/>
              <dgm:constr type="t" for="ch" forName="rect5ParTx" refType="t" refFor="ch" refForName="rect5"/>
              <dgm:constr type="b" for="ch" forName="rect5ParTx" refType="t" refFor="ch" refForName="rect6"/>
              <dgm:constr type="l" for="ch" forName="rect5ChTx" refType="r" refFor="ch" refForName="rect5ParTx"/>
              <dgm:constr type="w" for="ch" forName="rect5ChTx" refType="w" refFor="ch" refForName="rect5ParTx"/>
              <dgm:constr type="t" for="ch" forName="rect5ChTx" refType="t" refFor="ch" refForName="rect5ParTx"/>
              <dgm:constr type="b" for="ch" forName="rect5ChTx" refType="b" refFor="ch" refForName="rect5ParTx"/>
              <dgm:constr type="l" for="ch" forName="rect5ParTxNoCh" refType="r" refFor="ch" refForName="space"/>
              <dgm:constr type="w" for="ch" forName="rect5ParTxNoCh" refType="w" refFor="ch" refForName="rect5"/>
              <dgm:constr type="t" for="ch" forName="rect5ParTxNoCh" refType="t" refFor="ch" refForName="rect5"/>
              <dgm:constr type="b" for="ch" forName="rect5ParTxNoCh" refType="t" refFor="ch" refForName="rect6"/>
              <dgm:constr type="l" for="ch" forName="rect6ParTx" refType="r" refFor="ch" refForName="space"/>
              <dgm:constr type="w" for="ch" forName="rect6ParTx" refType="w" refFor="ch" refForName="rect6" fact="0.5"/>
              <dgm:constr type="t" for="ch" forName="rect6ParTx" refType="t" refFor="ch" refForName="rect6"/>
              <dgm:constr type="b" for="ch" forName="rect6ParTx" refType="t" refFor="ch" refForName="rect7"/>
              <dgm:constr type="l" for="ch" forName="rect6ChTx" refType="r" refFor="ch" refForName="rect6ParTx"/>
              <dgm:constr type="w" for="ch" forName="rect6ChTx" refType="w" refFor="ch" refForName="rect6ParTx"/>
              <dgm:constr type="t" for="ch" forName="rect6ChTx" refType="t" refFor="ch" refForName="rect6ParTx"/>
              <dgm:constr type="b" for="ch" forName="rect6ChTx" refType="b" refFor="ch" refForName="rect6ParTx"/>
              <dgm:constr type="l" for="ch" forName="rect6ParTxNoCh" refType="r" refFor="ch" refForName="space"/>
              <dgm:constr type="w" for="ch" forName="rect6ParTxNoCh" refType="w" refFor="ch" refForName="rect6"/>
              <dgm:constr type="t" for="ch" forName="rect6ParTxNoCh" refType="t" refFor="ch" refForName="rect6"/>
              <dgm:constr type="b" for="ch" forName="rect6ParTxNoCh" refType="t" refFor="ch" refForName="rect7"/>
              <dgm:constr type="primFontSz" for="ch" op="equ" val="65"/>
              <dgm:constr type="secFontSz" for="ch" op="equ" val="65"/>
            </dgm:constrLst>
          </dgm:if>
          <dgm:else name="Name11">
            <dgm:constrLst/>
          </dgm:else>
        </dgm:choose>
      </dgm:if>
      <dgm:else name="Name12">
        <dgm:choose name="Name13">
          <dgm:if name="Name14" axis="ch" ptType="node" func="cnt" op="equ" val="1">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r" for="ch" forName="rect1ParTx" refType="l" refFor="ch" refForName="space"/>
              <dgm:constr type="w" for="ch" forName="rect1ParTx" refType="w" refFor="ch" refForName="rect1" fact="0.5"/>
              <dgm:constr type="t" for="ch" forName="rect1ParTx" refType="t" refFor="ch" refForName="rect1"/>
              <dgm:constr type="b" for="ch" forName="rect1ParTx" refType="b" refFor="ch" refForName="rect1"/>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b" refFor="ch" refForName="rect1"/>
              <dgm:constr type="primFontSz" for="ch" op="equ" val="65"/>
              <dgm:constr type="secFontSz" for="ch" op="equ" val="65"/>
            </dgm:constrLst>
          </dgm:if>
          <dgm:if name="Name15" axis="ch" ptType="node" func="cnt" op="equ" val="2">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5"/>
              <dgm:constr type="hOff" for="ch" forName="circle2" refType="h" refFor="ch" refForName="vertSpace2" fact="-0.5"/>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r" for="ch" forName="rect2ParTx" refType="l" refFor="ch" refForName="space"/>
              <dgm:constr type="w" for="ch" forName="rect2ParTx" refType="w" refFor="ch" refForName="rect2" fact="0.5"/>
              <dgm:constr type="t" for="ch" forName="rect2ParTx" refType="t" refFor="ch" refForName="rect2"/>
              <dgm:constr type="b" for="ch" forName="rect2ParTx" refType="b" refFor="ch" refForName="rect2"/>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b" refFor="ch" refForName="rect2"/>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primFontSz" for="ch" op="equ" val="65"/>
              <dgm:constr type="secFontSz" for="ch" op="equ" val="65"/>
            </dgm:constrLst>
          </dgm:if>
          <dgm:if name="Name16" axis="ch" ptType="node" func="cnt" op="equ" val="3">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66667"/>
              <dgm:constr type="hOff" for="ch" forName="circle2" refType="h" refFor="ch" refForName="vertSpace2" fact="-0.33333"/>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33333"/>
              <dgm:constr type="hOff" for="ch" forName="circle3" refType="h" refFor="ch" refForName="vertSpace2" fact="-0.66667"/>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r" for="ch" forName="rect3ParTx" refType="l" refFor="ch" refForName="space"/>
              <dgm:constr type="w" for="ch" forName="rect3ParTx" refType="w" refFor="ch" refForName="rect3" fact="0.5"/>
              <dgm:constr type="t" for="ch" forName="rect3ParTx" refType="t" refFor="ch" refForName="rect3"/>
              <dgm:constr type="b" for="ch" forName="rect3ParTx" refType="b" refFor="ch" refForName="rect3"/>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b" refFor="ch" refForName="rect3"/>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primFontSz" for="ch" op="equ" val="65"/>
              <dgm:constr type="secFontSz" for="ch" op="equ" val="65"/>
            </dgm:constrLst>
          </dgm:if>
          <dgm:if name="Name17" axis="ch" ptType="node" func="cnt" op="equ" val="4">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75"/>
              <dgm:constr type="hOff" for="ch" forName="circle2" refType="h" refFor="ch" refForName="vertSpace2" fact="-0.25"/>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5"/>
              <dgm:constr type="hOff" for="ch" forName="circle3" refType="h" refFor="ch" refForName="vertSpace2" fact="-0.5"/>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r" refFor="ch" refForName="space"/>
              <dgm:constr type="h" for="ch" forName="circle4" refType="h" refFor="ch" refForName="circle1" fact="0.25"/>
              <dgm:constr type="hOff" for="ch" forName="circle4" refType="h" refFor="ch" refForName="vertSpace2" fact="-0.75"/>
              <dgm:constr type="w" for="ch" forName="circle4" refType="h" refFor="ch" refForName="circle4" op="equ"/>
              <dgm:constr type="wOff" for="ch" forName="circle4" refType="hOff" refFor="ch" refForName="circle4" op="equ"/>
              <dgm:constr type="b" for="ch" forName="circle4" refType="t" refFor="ch" refForName="vertSpace4"/>
              <dgm:constr type="r" for="ch" forName="rect4" refType="l" refFor="ch" refForName="space"/>
              <dgm:constr type="l" for="ch" forName="rect4"/>
              <dgm:constr type="h" for="ch" forName="rect4" refType="h" refFor="ch" refForName="circle4"/>
              <dgm:constr type="hOff" for="ch" forName="rect4" refType="hOff" refFor="ch" refForName="circle4"/>
              <dgm:constr type="b" for="ch" forName="rect4" refType="b" refFor="ch" refForName="circle4"/>
              <dgm:constr type="r" for="ch" forName="rect4ParTx" refType="l" refFor="ch" refForName="space"/>
              <dgm:constr type="w" for="ch" forName="rect4ParTx" refType="w" refFor="ch" refForName="rect4" fact="0.5"/>
              <dgm:constr type="t" for="ch" forName="rect4ParTx" refType="t" refFor="ch" refForName="rect4"/>
              <dgm:constr type="b" for="ch" forName="rect4ParTx" refType="b" refFor="ch" refForName="rect4"/>
              <dgm:constr type="r" for="ch" forName="rect4ChTx" refType="l" refFor="ch" refForName="rect4ParTx"/>
              <dgm:constr type="w" for="ch" forName="rect4ChTx" refType="w" refFor="ch" refForName="rect4ParTx"/>
              <dgm:constr type="t" for="ch" forName="rect4ChTx" refType="t" refFor="ch" refForName="rect4ParTx"/>
              <dgm:constr type="b" for="ch" forName="rect4ChTx" refType="b" refFor="ch" refForName="rect4ParTx"/>
              <dgm:constr type="r" for="ch" forName="rect4ParTxNoCh" refType="l" refFor="ch" refForName="space"/>
              <dgm:constr type="w" for="ch" forName="rect4ParTxNoCh" refType="w" refFor="ch" refForName="rect4"/>
              <dgm:constr type="t" for="ch" forName="rect4ParTxNoCh" refType="t" refFor="ch" refForName="rect4"/>
              <dgm:constr type="b" for="ch" forName="rect4ParTxNoCh" refType="b" refFor="ch" refForName="rect4"/>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r" for="ch" forName="rect3ParTx" refType="l" refFor="ch" refForName="space"/>
              <dgm:constr type="w" for="ch" forName="rect3ParTx" refType="w" refFor="ch" refForName="rect3" fact="0.5"/>
              <dgm:constr type="t" for="ch" forName="rect3ParTx" refType="t" refFor="ch" refForName="rect3"/>
              <dgm:constr type="b" for="ch" forName="rect3ParTx" refType="t" refFor="ch" refForName="rect4"/>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t" refFor="ch" refForName="rect4"/>
              <dgm:constr type="primFontSz" for="ch" op="equ" val="65"/>
              <dgm:constr type="secFontSz" for="ch" op="equ" val="65"/>
            </dgm:constrLst>
          </dgm:if>
          <dgm:if name="Name18" axis="ch" ptType="node" func="cnt" op="equ" val="5">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8"/>
              <dgm:constr type="hOff" for="ch" forName="circle2" refType="h" refFor="ch" refForName="vertSpace2" fact="-0.2"/>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6"/>
              <dgm:constr type="hOff" for="ch" forName="circle3" refType="h" refFor="ch" refForName="vertSpace2" fact="-0.4"/>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r" refFor="ch" refForName="space"/>
              <dgm:constr type="h" for="ch" forName="circle4" refType="h" refFor="ch" refForName="circle1" fact="0.4"/>
              <dgm:constr type="hOff" for="ch" forName="circle4" refType="h" refFor="ch" refForName="vertSpace2" fact="-0.6"/>
              <dgm:constr type="w" for="ch" forName="circle4" refType="h" refFor="ch" refForName="circle4" op="equ"/>
              <dgm:constr type="wOff" for="ch" forName="circle4" refType="hOff" refFor="ch" refForName="circle4" op="equ"/>
              <dgm:constr type="b" for="ch" forName="circle4" refType="t" refFor="ch" refForName="vertSpace4"/>
              <dgm:constr type="r" for="ch" forName="rect4" refType="l" refFor="ch" refForName="space"/>
              <dgm:constr type="l" for="ch" forName="rect4"/>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r" refFor="ch" refForName="space"/>
              <dgm:constr type="h" for="ch" forName="circle5" refType="h" refFor="ch" refForName="circle1" fact="0.2"/>
              <dgm:constr type="hOff" for="ch" forName="circle5" refType="h" refFor="ch" refForName="vertSpace2" fact="-0.8"/>
              <dgm:constr type="w" for="ch" forName="circle5" refType="h" refFor="ch" refForName="circle5" op="equ"/>
              <dgm:constr type="wOff" for="ch" forName="circle5" refType="hOff" refFor="ch" refForName="circle5" op="equ"/>
              <dgm:constr type="b" for="ch" forName="circle5" refType="t" refFor="ch" refForName="vertSpace5"/>
              <dgm:constr type="r" for="ch" forName="rect5" refType="l" refFor="ch" refForName="space"/>
              <dgm:constr type="l" for="ch" forName="rect5"/>
              <dgm:constr type="h" for="ch" forName="rect5" refType="h" refFor="ch" refForName="circle5"/>
              <dgm:constr type="hOff" for="ch" forName="rect5" refType="hOff" refFor="ch" refForName="circle5"/>
              <dgm:constr type="b" for="ch" forName="rect5" refType="b" refFor="ch" refForName="circle5"/>
              <dgm:constr type="r" for="ch" forName="rect5ParTx" refType="l" refFor="ch" refForName="space"/>
              <dgm:constr type="w" for="ch" forName="rect5ParTx" refType="w" refFor="ch" refForName="rect5" fact="0.5"/>
              <dgm:constr type="t" for="ch" forName="rect5ParTx" refType="t" refFor="ch" refForName="rect5"/>
              <dgm:constr type="b" for="ch" forName="rect5ParTx" refType="b" refFor="ch" refForName="rect5"/>
              <dgm:constr type="r" for="ch" forName="rect5ChTx" refType="l" refFor="ch" refForName="rect5ParTx"/>
              <dgm:constr type="w" for="ch" forName="rect5ChTx" refType="w" refFor="ch" refForName="rect5ParTx"/>
              <dgm:constr type="t" for="ch" forName="rect5ChTx" refType="t" refFor="ch" refForName="rect5ParTx"/>
              <dgm:constr type="b" for="ch" forName="rect5ChTx" refType="b" refFor="ch" refForName="rect5ParTx"/>
              <dgm:constr type="r" for="ch" forName="rect5ParTxNoCh" refType="l" refFor="ch" refForName="space"/>
              <dgm:constr type="w" for="ch" forName="rect5ParTxNoCh" refType="w" refFor="ch" refForName="rect5"/>
              <dgm:constr type="t" for="ch" forName="rect5ParTxNoCh" refType="t" refFor="ch" refForName="rect5"/>
              <dgm:constr type="b" for="ch" forName="rect5ParTxNoCh" refType="b" refFor="ch" refForName="rect5"/>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r" for="ch" forName="rect3ParTx" refType="l" refFor="ch" refForName="space"/>
              <dgm:constr type="w" for="ch" forName="rect3ParTx" refType="w" refFor="ch" refForName="rect3" fact="0.5"/>
              <dgm:constr type="t" for="ch" forName="rect3ParTx" refType="t" refFor="ch" refForName="rect3"/>
              <dgm:constr type="b" for="ch" forName="rect3ParTx" refType="t" refFor="ch" refForName="rect4"/>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t" refFor="ch" refForName="rect4"/>
              <dgm:constr type="r" for="ch" forName="rect4ParTx" refType="l" refFor="ch" refForName="space"/>
              <dgm:constr type="w" for="ch" forName="rect4ParTx" refType="w" refFor="ch" refForName="rect4" fact="0.5"/>
              <dgm:constr type="t" for="ch" forName="rect4ParTx" refType="t" refFor="ch" refForName="rect4"/>
              <dgm:constr type="b" for="ch" forName="rect4ParTx" refType="t" refFor="ch" refForName="rect5"/>
              <dgm:constr type="r" for="ch" forName="rect4ChTx" refType="l" refFor="ch" refForName="rect4ParTx"/>
              <dgm:constr type="w" for="ch" forName="rect4ChTx" refType="w" refFor="ch" refForName="rect4ParTx"/>
              <dgm:constr type="t" for="ch" forName="rect4ChTx" refType="t" refFor="ch" refForName="rect4ParTx"/>
              <dgm:constr type="b" for="ch" forName="rect4ChTx" refType="b" refFor="ch" refForName="rect4ParTx"/>
              <dgm:constr type="r" for="ch" forName="rect4ParTxNoCh" refType="l" refFor="ch" refForName="space"/>
              <dgm:constr type="w" for="ch" forName="rect4ParTxNoCh" refType="w" refFor="ch" refForName="rect4"/>
              <dgm:constr type="t" for="ch" forName="rect4ParTxNoCh" refType="t" refFor="ch" refForName="rect4"/>
              <dgm:constr type="b" for="ch" forName="rect4ParTxNoCh" refType="t" refFor="ch" refForName="rect5"/>
              <dgm:constr type="primFontSz" for="ch" op="equ" val="65"/>
              <dgm:constr type="secFontSz" for="ch" op="equ" val="65"/>
            </dgm:constrLst>
          </dgm:if>
          <dgm:if name="Name19" axis="ch" ptType="node" func="cnt" op="equ" val="6">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83333"/>
              <dgm:constr type="hOff" for="ch" forName="circle2" refType="h" refFor="ch" refForName="vertSpace2" fact="-0.16667"/>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66667"/>
              <dgm:constr type="hOff" for="ch" forName="circle3" refType="h" refFor="ch" refForName="vertSpace2" fact="-0.33333"/>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r" refFor="ch" refForName="space"/>
              <dgm:constr type="h" for="ch" forName="circle4" refType="h" refFor="ch" refForName="circle1" fact="0.5"/>
              <dgm:constr type="hOff" for="ch" forName="circle4" refType="h" refFor="ch" refForName="vertSpace2" fact="-0.5"/>
              <dgm:constr type="w" for="ch" forName="circle4" refType="h" refFor="ch" refForName="circle4" op="equ"/>
              <dgm:constr type="wOff" for="ch" forName="circle4" refType="hOff" refFor="ch" refForName="circle4" op="equ"/>
              <dgm:constr type="b" for="ch" forName="circle4" refType="t" refFor="ch" refForName="vertSpace4"/>
              <dgm:constr type="r" for="ch" forName="rect4" refType="l" refFor="ch" refForName="space"/>
              <dgm:constr type="l" for="ch" forName="rect4"/>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r" refFor="ch" refForName="space"/>
              <dgm:constr type="h" for="ch" forName="circle5" refType="h" refFor="ch" refForName="circle1" fact="0.33333"/>
              <dgm:constr type="hOff" for="ch" forName="circle5" refType="h" refFor="ch" refForName="vertSpace2" fact="-0.66667"/>
              <dgm:constr type="w" for="ch" forName="circle5" refType="h" refFor="ch" refForName="circle5" op="equ"/>
              <dgm:constr type="wOff" for="ch" forName="circle5" refType="hOff" refFor="ch" refForName="circle5" op="equ"/>
              <dgm:constr type="b" for="ch" forName="circle5" refType="t" refFor="ch" refForName="vertSpace5"/>
              <dgm:constr type="r" for="ch" forName="rect5" refType="l" refFor="ch" refForName="space"/>
              <dgm:constr type="l" for="ch" forName="rect5"/>
              <dgm:constr type="h" for="ch" forName="rect5" refType="h" refFor="ch" refForName="circle5"/>
              <dgm:constr type="hOff" for="ch" forName="rect5" refType="hOff" refFor="ch" refForName="circle5"/>
              <dgm:constr type="b" for="ch" forName="rect5" refType="b" refFor="ch" refForName="circle5"/>
              <dgm:constr type="l" for="ch" forName="vertSpace6"/>
              <dgm:constr type="w" for="ch" forName="vertSpace6" refType="w"/>
              <dgm:constr type="h" for="ch" forName="vertSpace6" refType="h" refFor="ch" refForName="vertSpace5"/>
              <dgm:constr type="b" for="ch" forName="vertSpace6" refType="t" refFor="ch" refForName="vertSpace5"/>
              <dgm:constr type="ctrX" for="ch" forName="circle6" refType="r" refFor="ch" refForName="space"/>
              <dgm:constr type="h" for="ch" forName="circle6" refType="h" refFor="ch" refForName="circle1" fact="0.16667"/>
              <dgm:constr type="hOff" for="ch" forName="circle6" refType="h" refFor="ch" refForName="vertSpace2" fact="-0.83333"/>
              <dgm:constr type="w" for="ch" forName="circle6" refType="h" refFor="ch" refForName="circle6" op="equ"/>
              <dgm:constr type="wOff" for="ch" forName="circle6" refType="hOff" refFor="ch" refForName="circle6" op="equ"/>
              <dgm:constr type="b" for="ch" forName="circle6" refType="t" refFor="ch" refForName="vertSpace6"/>
              <dgm:constr type="r" for="ch" forName="rect6" refType="l" refFor="ch" refForName="space"/>
              <dgm:constr type="l" for="ch" forName="rect6"/>
              <dgm:constr type="h" for="ch" forName="rect6" refType="h" refFor="ch" refForName="circle6"/>
              <dgm:constr type="hOff" for="ch" forName="rect6" refType="hOff" refFor="ch" refForName="circle6"/>
              <dgm:constr type="b" for="ch" forName="rect6" refType="b" refFor="ch" refForName="circle6"/>
              <dgm:constr type="r" for="ch" forName="rect6ParTx" refType="l" refFor="ch" refForName="space"/>
              <dgm:constr type="w" for="ch" forName="rect6ParTx" refType="w" refFor="ch" refForName="rect6" fact="0.5"/>
              <dgm:constr type="t" for="ch" forName="rect6ParTx" refType="t" refFor="ch" refForName="rect6"/>
              <dgm:constr type="b" for="ch" forName="rect6ParTx" refType="b" refFor="ch" refForName="rect6"/>
              <dgm:constr type="r" for="ch" forName="rect6ChTx" refType="l" refFor="ch" refForName="rect6ParTx"/>
              <dgm:constr type="w" for="ch" forName="rect6ChTx" refType="w" refFor="ch" refForName="rect6ParTx"/>
              <dgm:constr type="t" for="ch" forName="rect6ChTx" refType="t" refFor="ch" refForName="rect6ParTx"/>
              <dgm:constr type="b" for="ch" forName="rect6ChTx" refType="b" refFor="ch" refForName="rect6ParTx"/>
              <dgm:constr type="r" for="ch" forName="rect6ParTxNoCh" refType="l" refFor="ch" refForName="space"/>
              <dgm:constr type="w" for="ch" forName="rect6ParTxNoCh" refType="w" refFor="ch" refForName="rect6"/>
              <dgm:constr type="t" for="ch" forName="rect6ParTxNoCh" refType="t" refFor="ch" refForName="rect6"/>
              <dgm:constr type="b" for="ch" forName="rect6ParTxNoCh" refType="b" refFor="ch" refForName="rect6"/>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r" for="ch" forName="rect3ParTx" refType="l" refFor="ch" refForName="space"/>
              <dgm:constr type="w" for="ch" forName="rect3ParTx" refType="w" refFor="ch" refForName="rect3" fact="0.5"/>
              <dgm:constr type="t" for="ch" forName="rect3ParTx" refType="t" refFor="ch" refForName="rect3"/>
              <dgm:constr type="b" for="ch" forName="rect3ParTx" refType="t" refFor="ch" refForName="rect4"/>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t" refFor="ch" refForName="rect4"/>
              <dgm:constr type="r" for="ch" forName="rect4ParTx" refType="l" refFor="ch" refForName="space"/>
              <dgm:constr type="w" for="ch" forName="rect4ParTx" refType="w" refFor="ch" refForName="rect4" fact="0.5"/>
              <dgm:constr type="t" for="ch" forName="rect4ParTx" refType="t" refFor="ch" refForName="rect4"/>
              <dgm:constr type="b" for="ch" forName="rect4ParTx" refType="t" refFor="ch" refForName="rect5"/>
              <dgm:constr type="r" for="ch" forName="rect4ChTx" refType="l" refFor="ch" refForName="rect4ParTx"/>
              <dgm:constr type="w" for="ch" forName="rect4ChTx" refType="w" refFor="ch" refForName="rect4ParTx"/>
              <dgm:constr type="t" for="ch" forName="rect4ChTx" refType="t" refFor="ch" refForName="rect4ParTx"/>
              <dgm:constr type="b" for="ch" forName="rect4ChTx" refType="b" refFor="ch" refForName="rect4ParTx"/>
              <dgm:constr type="r" for="ch" forName="rect4ParTxNoCh" refType="l" refFor="ch" refForName="space"/>
              <dgm:constr type="w" for="ch" forName="rect4ParTxNoCh" refType="w" refFor="ch" refForName="rect4"/>
              <dgm:constr type="t" for="ch" forName="rect4ParTxNoCh" refType="t" refFor="ch" refForName="rect4"/>
              <dgm:constr type="b" for="ch" forName="rect4ParTxNoCh" refType="t" refFor="ch" refForName="rect5"/>
              <dgm:constr type="r" for="ch" forName="rect5ParTx" refType="l" refFor="ch" refForName="space"/>
              <dgm:constr type="w" for="ch" forName="rect5ParTx" refType="w" refFor="ch" refForName="rect5" fact="0.5"/>
              <dgm:constr type="t" for="ch" forName="rect5ParTx" refType="t" refFor="ch" refForName="rect5"/>
              <dgm:constr type="b" for="ch" forName="rect5ParTx" refType="t" refFor="ch" refForName="rect6"/>
              <dgm:constr type="r" for="ch" forName="rect5ChTx" refType="l" refFor="ch" refForName="rect5ParTx"/>
              <dgm:constr type="w" for="ch" forName="rect5ChTx" refType="w" refFor="ch" refForName="rect5ParTx"/>
              <dgm:constr type="t" for="ch" forName="rect5ChTx" refType="t" refFor="ch" refForName="rect5ParTx"/>
              <dgm:constr type="b" for="ch" forName="rect5ChTx" refType="b" refFor="ch" refForName="rect5ParTx"/>
              <dgm:constr type="r" for="ch" forName="rect5ParTxNoCh" refType="l" refFor="ch" refForName="space"/>
              <dgm:constr type="w" for="ch" forName="rect5ParTxNoCh" refType="w" refFor="ch" refForName="rect5"/>
              <dgm:constr type="t" for="ch" forName="rect5ParTxNoCh" refType="t" refFor="ch" refForName="rect5"/>
              <dgm:constr type="b" for="ch" forName="rect5ParTxNoCh" refType="t" refFor="ch" refForName="rect6"/>
              <dgm:constr type="primFontSz" for="ch" op="equ" val="65"/>
              <dgm:constr type="secFontSz" for="ch" op="equ" val="65"/>
            </dgm:constrLst>
          </dgm:if>
          <dgm:if name="Name20" axis="ch" ptType="node" func="cnt" op="gte" val="7">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85714"/>
              <dgm:constr type="hOff" for="ch" forName="circle2" refType="h" refFor="ch" refForName="vertSpace2" fact="-0.14286"/>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71429"/>
              <dgm:constr type="hOff" for="ch" forName="circle3" refType="h" refFor="ch" refForName="vertSpace2" fact="-0.28571"/>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r" refFor="ch" refForName="space"/>
              <dgm:constr type="h" for="ch" forName="circle4" refType="h" refFor="ch" refForName="circle1" fact="0.57143"/>
              <dgm:constr type="hOff" for="ch" forName="circle4" refType="h" refFor="ch" refForName="vertSpace2" fact="-0.42857"/>
              <dgm:constr type="w" for="ch" forName="circle4" refType="h" refFor="ch" refForName="circle4" op="equ"/>
              <dgm:constr type="wOff" for="ch" forName="circle4" refType="hOff" refFor="ch" refForName="circle4" op="equ"/>
              <dgm:constr type="b" for="ch" forName="circle4" refType="t" refFor="ch" refForName="vertSpace4"/>
              <dgm:constr type="r" for="ch" forName="rect4" refType="l" refFor="ch" refForName="space"/>
              <dgm:constr type="l" for="ch" forName="rect4"/>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r" refFor="ch" refForName="space"/>
              <dgm:constr type="h" for="ch" forName="circle5" refType="h" refFor="ch" refForName="circle1" fact="0.42857"/>
              <dgm:constr type="hOff" for="ch" forName="circle5" refType="h" refFor="ch" refForName="vertSpace2" fact="-0.57143"/>
              <dgm:constr type="w" for="ch" forName="circle5" refType="h" refFor="ch" refForName="circle5" op="equ"/>
              <dgm:constr type="wOff" for="ch" forName="circle5" refType="hOff" refFor="ch" refForName="circle5" op="equ"/>
              <dgm:constr type="b" for="ch" forName="circle5" refType="t" refFor="ch" refForName="vertSpace5"/>
              <dgm:constr type="r" for="ch" forName="rect5" refType="l" refFor="ch" refForName="space"/>
              <dgm:constr type="l" for="ch" forName="rect5"/>
              <dgm:constr type="h" for="ch" forName="rect5" refType="h" refFor="ch" refForName="circle5"/>
              <dgm:constr type="hOff" for="ch" forName="rect5" refType="hOff" refFor="ch" refForName="circle5"/>
              <dgm:constr type="b" for="ch" forName="rect5" refType="b" refFor="ch" refForName="circle5"/>
              <dgm:constr type="l" for="ch" forName="vertSpace6"/>
              <dgm:constr type="w" for="ch" forName="vertSpace6" refType="w"/>
              <dgm:constr type="h" for="ch" forName="vertSpace6" refType="h" refFor="ch" refForName="vertSpace5"/>
              <dgm:constr type="b" for="ch" forName="vertSpace6" refType="t" refFor="ch" refForName="vertSpace5"/>
              <dgm:constr type="ctrX" for="ch" forName="circle6" refType="r" refFor="ch" refForName="space"/>
              <dgm:constr type="h" for="ch" forName="circle6" refType="h" refFor="ch" refForName="circle1" fact="0.28571"/>
              <dgm:constr type="hOff" for="ch" forName="circle6" refType="h" refFor="ch" refForName="vertSpace2" fact="-0.71429"/>
              <dgm:constr type="w" for="ch" forName="circle6" refType="h" refFor="ch" refForName="circle6" op="equ"/>
              <dgm:constr type="wOff" for="ch" forName="circle6" refType="hOff" refFor="ch" refForName="circle6" op="equ"/>
              <dgm:constr type="b" for="ch" forName="circle6" refType="t" refFor="ch" refForName="vertSpace6"/>
              <dgm:constr type="r" for="ch" forName="rect6" refType="l" refFor="ch" refForName="space"/>
              <dgm:constr type="l" for="ch" forName="rect6"/>
              <dgm:constr type="h" for="ch" forName="rect6" refType="h" refFor="ch" refForName="circle6"/>
              <dgm:constr type="hOff" for="ch" forName="rect6" refType="hOff" refFor="ch" refForName="circle6"/>
              <dgm:constr type="b" for="ch" forName="rect6" refType="b" refFor="ch" refForName="circle6"/>
              <dgm:constr type="l" for="ch" forName="vertSpace7"/>
              <dgm:constr type="w" for="ch" forName="vertSpace7" refType="w"/>
              <dgm:constr type="h" for="ch" forName="vertSpace7" refType="h" refFor="ch" refForName="vertSpace6"/>
              <dgm:constr type="b" for="ch" forName="vertSpace7" refType="t" refFor="ch" refForName="vertSpace6"/>
              <dgm:constr type="ctrX" for="ch" forName="circle7" refType="r" refFor="ch" refForName="space"/>
              <dgm:constr type="h" for="ch" forName="circle7" refType="h" refFor="ch" refForName="circle1" fact="0.14286"/>
              <dgm:constr type="hOff" for="ch" forName="circle7" refType="h" refFor="ch" refForName="vertSpace2" fact="-0.85714"/>
              <dgm:constr type="w" for="ch" forName="circle7" refType="h" refFor="ch" refForName="circle7" op="equ"/>
              <dgm:constr type="wOff" for="ch" forName="circle7" refType="hOff" refFor="ch" refForName="circle7" op="equ"/>
              <dgm:constr type="b" for="ch" forName="circle7" refType="t" refFor="ch" refForName="vertSpace7"/>
              <dgm:constr type="r" for="ch" forName="rect7" refType="l" refFor="ch" refForName="space"/>
              <dgm:constr type="l" for="ch" forName="rect7"/>
              <dgm:constr type="h" for="ch" forName="rect7" refType="h" refFor="ch" refForName="circle7"/>
              <dgm:constr type="hOff" for="ch" forName="rect7" refType="hOff" refFor="ch" refForName="circle7"/>
              <dgm:constr type="b" for="ch" forName="rect7" refType="b" refFor="ch" refForName="circle7"/>
              <dgm:constr type="r" for="ch" forName="rect7ParTx" refType="l" refFor="ch" refForName="space"/>
              <dgm:constr type="w" for="ch" forName="rect7ParTx" refType="w" refFor="ch" refForName="rect7" fact="0.5"/>
              <dgm:constr type="t" for="ch" forName="rect7ParTx" refType="t" refFor="ch" refForName="rect7"/>
              <dgm:constr type="b" for="ch" forName="rect7ParTx" refType="b" refFor="ch" refForName="rect7"/>
              <dgm:constr type="r" for="ch" forName="rect7ChTx" refType="l" refFor="ch" refForName="rect7ParTx"/>
              <dgm:constr type="w" for="ch" forName="rect7ChTx" refType="w" refFor="ch" refForName="rect7ParTx"/>
              <dgm:constr type="t" for="ch" forName="rect7ChTx" refType="t" refFor="ch" refForName="rect7ParTx"/>
              <dgm:constr type="b" for="ch" forName="rect7ChTx" refType="b" refFor="ch" refForName="rect7ParTx"/>
              <dgm:constr type="r" for="ch" forName="rect7ParTxNoCh" refType="l" refFor="ch" refForName="space"/>
              <dgm:constr type="w" for="ch" forName="rect7ParTxNoCh" refType="w" refFor="ch" refForName="rect7"/>
              <dgm:constr type="t" for="ch" forName="rect7ParTxNoCh" refType="t" refFor="ch" refForName="rect7"/>
              <dgm:constr type="b" for="ch" forName="rect7ParTxNoCh" refType="b" refFor="ch" refForName="rect7"/>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r" for="ch" forName="rect3ParTx" refType="l" refFor="ch" refForName="space"/>
              <dgm:constr type="w" for="ch" forName="rect3ParTx" refType="w" refFor="ch" refForName="rect3" fact="0.5"/>
              <dgm:constr type="t" for="ch" forName="rect3ParTx" refType="t" refFor="ch" refForName="rect3"/>
              <dgm:constr type="b" for="ch" forName="rect3ParTx" refType="t" refFor="ch" refForName="rect4"/>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t" refFor="ch" refForName="rect4"/>
              <dgm:constr type="r" for="ch" forName="rect4ParTx" refType="l" refFor="ch" refForName="space"/>
              <dgm:constr type="w" for="ch" forName="rect4ParTx" refType="w" refFor="ch" refForName="rect4" fact="0.5"/>
              <dgm:constr type="t" for="ch" forName="rect4ParTx" refType="t" refFor="ch" refForName="rect4"/>
              <dgm:constr type="b" for="ch" forName="rect4ParTx" refType="t" refFor="ch" refForName="rect5"/>
              <dgm:constr type="r" for="ch" forName="rect4ChTx" refType="l" refFor="ch" refForName="rect4ParTx"/>
              <dgm:constr type="w" for="ch" forName="rect4ChTx" refType="w" refFor="ch" refForName="rect4ParTx"/>
              <dgm:constr type="t" for="ch" forName="rect4ChTx" refType="t" refFor="ch" refForName="rect4ParTx"/>
              <dgm:constr type="b" for="ch" forName="rect4ChTx" refType="b" refFor="ch" refForName="rect4ParTx"/>
              <dgm:constr type="r" for="ch" forName="rect4ParTxNoCh" refType="l" refFor="ch" refForName="space"/>
              <dgm:constr type="w" for="ch" forName="rect4ParTxNoCh" refType="w" refFor="ch" refForName="rect4"/>
              <dgm:constr type="t" for="ch" forName="rect4ParTxNoCh" refType="t" refFor="ch" refForName="rect4"/>
              <dgm:constr type="b" for="ch" forName="rect4ParTxNoCh" refType="t" refFor="ch" refForName="rect5"/>
              <dgm:constr type="r" for="ch" forName="rect5ParTx" refType="l" refFor="ch" refForName="space"/>
              <dgm:constr type="w" for="ch" forName="rect5ParTx" refType="w" refFor="ch" refForName="rect5" fact="0.5"/>
              <dgm:constr type="t" for="ch" forName="rect5ParTx" refType="t" refFor="ch" refForName="rect5"/>
              <dgm:constr type="b" for="ch" forName="rect5ParTx" refType="t" refFor="ch" refForName="rect6"/>
              <dgm:constr type="r" for="ch" forName="rect5ChTx" refType="l" refFor="ch" refForName="rect5ParTx"/>
              <dgm:constr type="w" for="ch" forName="rect5ChTx" refType="w" refFor="ch" refForName="rect5ParTx"/>
              <dgm:constr type="t" for="ch" forName="rect5ChTx" refType="t" refFor="ch" refForName="rect5ParTx"/>
              <dgm:constr type="b" for="ch" forName="rect5ChTx" refType="b" refFor="ch" refForName="rect5ParTx"/>
              <dgm:constr type="r" for="ch" forName="rect5ParTxNoCh" refType="l" refFor="ch" refForName="space"/>
              <dgm:constr type="w" for="ch" forName="rect5ParTxNoCh" refType="w" refFor="ch" refForName="rect5"/>
              <dgm:constr type="t" for="ch" forName="rect5ParTxNoCh" refType="t" refFor="ch" refForName="rect5"/>
              <dgm:constr type="b" for="ch" forName="rect5ParTxNoCh" refType="t" refFor="ch" refForName="rect6"/>
              <dgm:constr type="r" for="ch" forName="rect6ParTx" refType="l" refFor="ch" refForName="space"/>
              <dgm:constr type="w" for="ch" forName="rect6ParTx" refType="w" refFor="ch" refForName="rect6" fact="0.5"/>
              <dgm:constr type="t" for="ch" forName="rect6ParTx" refType="t" refFor="ch" refForName="rect6"/>
              <dgm:constr type="b" for="ch" forName="rect6ParTx" refType="t" refFor="ch" refForName="rect7"/>
              <dgm:constr type="r" for="ch" forName="rect6ChTx" refType="l" refFor="ch" refForName="rect6ParTx"/>
              <dgm:constr type="w" for="ch" forName="rect6ChTx" refType="w" refFor="ch" refForName="rect6ParTx"/>
              <dgm:constr type="t" for="ch" forName="rect6ChTx" refType="t" refFor="ch" refForName="rect6ParTx"/>
              <dgm:constr type="b" for="ch" forName="rect6ChTx" refType="b" refFor="ch" refForName="rect6ParTx"/>
              <dgm:constr type="r" for="ch" forName="rect6ParTxNoCh" refType="l" refFor="ch" refForName="space"/>
              <dgm:constr type="w" for="ch" forName="rect6ParTxNoCh" refType="w" refFor="ch" refForName="rect6"/>
              <dgm:constr type="t" for="ch" forName="rect6ParTxNoCh" refType="t" refFor="ch" refForName="rect6"/>
              <dgm:constr type="b" for="ch" forName="rect6ParTxNoCh" refType="t" refFor="ch" refForName="rect7"/>
              <dgm:constr type="primFontSz" for="ch" op="equ" val="65"/>
              <dgm:constr type="secFontSz" for="ch" op="equ" val="65"/>
            </dgm:constrLst>
          </dgm:if>
          <dgm:else name="Name21">
            <dgm:constrLst/>
          </dgm:else>
        </dgm:choose>
      </dgm:else>
    </dgm:choose>
    <dgm:ruleLst/>
    <dgm:forEach name="Name22" axis="ch" ptType="node" cnt="1">
      <dgm:layoutNode name="circle1" styleLbl="node1">
        <dgm:alg type="sp"/>
        <dgm:choose name="Name23">
          <dgm:if name="Name24" func="var" arg="dir" op="equ" val="norm">
            <dgm:shape xmlns:r="http://schemas.openxmlformats.org/officeDocument/2006/relationships" type="pie" r:blip="">
              <dgm:adjLst>
                <dgm:adj idx="1" val="90"/>
                <dgm:adj idx="2" val="270"/>
              </dgm:adjLst>
            </dgm:shape>
          </dgm:if>
          <dgm:else name="Name25">
            <dgm:shape xmlns:r="http://schemas.openxmlformats.org/officeDocument/2006/relationships" type="pie" r:blip="">
              <dgm:adjLst>
                <dgm:adj idx="1" val="270"/>
                <dgm:adj idx="2" val="90"/>
              </dgm:adjLst>
            </dgm:shape>
          </dgm:else>
        </dgm:choose>
        <dgm:presOf/>
        <dgm:constrLst/>
        <dgm:ruleLst/>
      </dgm:layoutNode>
      <dgm:layoutNode name="space">
        <dgm:alg type="sp"/>
        <dgm:shape xmlns:r="http://schemas.openxmlformats.org/officeDocument/2006/relationships" r:blip="">
          <dgm:adjLst/>
        </dgm:shape>
        <dgm:presOf/>
        <dgm:constrLst/>
        <dgm:ruleLst/>
      </dgm:layoutNode>
      <dgm:layoutNode name="rect1" styleLbl="alignAcc1">
        <dgm:alg type="sp"/>
        <dgm:shape xmlns:r="http://schemas.openxmlformats.org/officeDocument/2006/relationships" type="rect" r:blip="">
          <dgm:adjLst/>
        </dgm:shape>
        <dgm:presOf axis="self"/>
        <dgm:constrLst/>
        <dgm:ruleLst/>
      </dgm:layoutNode>
    </dgm:forEach>
    <dgm:forEach name="Name26" axis="ch" ptType="node" st="2" cnt="1">
      <dgm:layoutNode name="vertSpace2">
        <dgm:alg type="sp"/>
        <dgm:shape xmlns:r="http://schemas.openxmlformats.org/officeDocument/2006/relationships" type="rect" r:blip="" hideGeom="1">
          <dgm:adjLst/>
        </dgm:shape>
        <dgm:presOf/>
        <dgm:constrLst/>
        <dgm:ruleLst/>
      </dgm:layoutNode>
      <dgm:layoutNode name="circle2" styleLbl="node1">
        <dgm:alg type="sp"/>
        <dgm:choose name="Name27">
          <dgm:if name="Name28" func="var" arg="dir" op="equ" val="norm">
            <dgm:shape xmlns:r="http://schemas.openxmlformats.org/officeDocument/2006/relationships" type="pie" r:blip="">
              <dgm:adjLst>
                <dgm:adj idx="1" val="90"/>
                <dgm:adj idx="2" val="270"/>
              </dgm:adjLst>
            </dgm:shape>
          </dgm:if>
          <dgm:else name="Name29">
            <dgm:shape xmlns:r="http://schemas.openxmlformats.org/officeDocument/2006/relationships" type="pie" r:blip="">
              <dgm:adjLst>
                <dgm:adj idx="1" val="270"/>
                <dgm:adj idx="2" val="90"/>
              </dgm:adjLst>
            </dgm:shape>
          </dgm:else>
        </dgm:choose>
        <dgm:presOf/>
        <dgm:constrLst/>
        <dgm:ruleLst/>
      </dgm:layoutNode>
      <dgm:layoutNode name="rect2" styleLbl="alignAcc1">
        <dgm:alg type="sp"/>
        <dgm:shape xmlns:r="http://schemas.openxmlformats.org/officeDocument/2006/relationships" type="rect" r:blip="">
          <dgm:adjLst/>
        </dgm:shape>
        <dgm:presOf axis="self"/>
        <dgm:constrLst/>
        <dgm:ruleLst/>
      </dgm:layoutNode>
    </dgm:forEach>
    <dgm:forEach name="Name30" axis="ch" ptType="node" st="3" cnt="1">
      <dgm:layoutNode name="vertSpace3">
        <dgm:alg type="sp"/>
        <dgm:shape xmlns:r="http://schemas.openxmlformats.org/officeDocument/2006/relationships" type="rect" r:blip="" hideGeom="1">
          <dgm:adjLst/>
        </dgm:shape>
        <dgm:presOf/>
        <dgm:constrLst/>
        <dgm:ruleLst/>
      </dgm:layoutNode>
      <dgm:layoutNode name="circle3" styleLbl="node1">
        <dgm:alg type="sp"/>
        <dgm:choose name="Name31">
          <dgm:if name="Name32" func="var" arg="dir" op="equ" val="norm">
            <dgm:shape xmlns:r="http://schemas.openxmlformats.org/officeDocument/2006/relationships" type="pie" r:blip="">
              <dgm:adjLst>
                <dgm:adj idx="1" val="90"/>
                <dgm:adj idx="2" val="270"/>
              </dgm:adjLst>
            </dgm:shape>
          </dgm:if>
          <dgm:else name="Name33">
            <dgm:shape xmlns:r="http://schemas.openxmlformats.org/officeDocument/2006/relationships" type="pie" r:blip="">
              <dgm:adjLst>
                <dgm:adj idx="1" val="270"/>
                <dgm:adj idx="2" val="90"/>
              </dgm:adjLst>
            </dgm:shape>
          </dgm:else>
        </dgm:choose>
        <dgm:presOf/>
        <dgm:constrLst/>
        <dgm:ruleLst/>
      </dgm:layoutNode>
      <dgm:layoutNode name="rect3" styleLbl="alignAcc1">
        <dgm:alg type="sp"/>
        <dgm:shape xmlns:r="http://schemas.openxmlformats.org/officeDocument/2006/relationships" type="rect" r:blip="">
          <dgm:adjLst/>
        </dgm:shape>
        <dgm:presOf axis="self"/>
        <dgm:constrLst/>
        <dgm:ruleLst/>
      </dgm:layoutNode>
    </dgm:forEach>
    <dgm:forEach name="Name34" axis="ch" ptType="node" st="4" cnt="1">
      <dgm:layoutNode name="vertSpace4">
        <dgm:alg type="sp"/>
        <dgm:shape xmlns:r="http://schemas.openxmlformats.org/officeDocument/2006/relationships" type="rect" r:blip="" hideGeom="1">
          <dgm:adjLst/>
        </dgm:shape>
        <dgm:presOf/>
        <dgm:constrLst/>
        <dgm:ruleLst/>
      </dgm:layoutNode>
      <dgm:layoutNode name="circle4" styleLbl="node1">
        <dgm:alg type="sp"/>
        <dgm:choose name="Name35">
          <dgm:if name="Name36" func="var" arg="dir" op="equ" val="norm">
            <dgm:shape xmlns:r="http://schemas.openxmlformats.org/officeDocument/2006/relationships" type="pie" r:blip="">
              <dgm:adjLst>
                <dgm:adj idx="1" val="90"/>
                <dgm:adj idx="2" val="270"/>
              </dgm:adjLst>
            </dgm:shape>
          </dgm:if>
          <dgm:else name="Name37">
            <dgm:shape xmlns:r="http://schemas.openxmlformats.org/officeDocument/2006/relationships" type="pie" r:blip="">
              <dgm:adjLst>
                <dgm:adj idx="1" val="270"/>
                <dgm:adj idx="2" val="90"/>
              </dgm:adjLst>
            </dgm:shape>
          </dgm:else>
        </dgm:choose>
        <dgm:presOf/>
        <dgm:constrLst/>
        <dgm:ruleLst/>
      </dgm:layoutNode>
      <dgm:layoutNode name="rect4" styleLbl="alignAcc1">
        <dgm:alg type="sp"/>
        <dgm:shape xmlns:r="http://schemas.openxmlformats.org/officeDocument/2006/relationships" type="rect" r:blip="">
          <dgm:adjLst/>
        </dgm:shape>
        <dgm:presOf axis="self"/>
        <dgm:constrLst/>
        <dgm:ruleLst/>
      </dgm:layoutNode>
    </dgm:forEach>
    <dgm:forEach name="Name38" axis="ch" ptType="node" st="5" cnt="1">
      <dgm:layoutNode name="vertSpace5">
        <dgm:alg type="sp"/>
        <dgm:shape xmlns:r="http://schemas.openxmlformats.org/officeDocument/2006/relationships" type="rect" r:blip="" hideGeom="1">
          <dgm:adjLst/>
        </dgm:shape>
        <dgm:presOf/>
        <dgm:constrLst/>
        <dgm:ruleLst/>
      </dgm:layoutNode>
      <dgm:layoutNode name="circle5" styleLbl="node1">
        <dgm:alg type="sp"/>
        <dgm:choose name="Name39">
          <dgm:if name="Name40" func="var" arg="dir" op="equ" val="norm">
            <dgm:shape xmlns:r="http://schemas.openxmlformats.org/officeDocument/2006/relationships" type="pie" r:blip="">
              <dgm:adjLst>
                <dgm:adj idx="1" val="90"/>
                <dgm:adj idx="2" val="270"/>
              </dgm:adjLst>
            </dgm:shape>
          </dgm:if>
          <dgm:else name="Name41">
            <dgm:shape xmlns:r="http://schemas.openxmlformats.org/officeDocument/2006/relationships" type="pie" r:blip="">
              <dgm:adjLst>
                <dgm:adj idx="1" val="270"/>
                <dgm:adj idx="2" val="90"/>
              </dgm:adjLst>
            </dgm:shape>
          </dgm:else>
        </dgm:choose>
        <dgm:presOf/>
        <dgm:constrLst/>
        <dgm:ruleLst/>
      </dgm:layoutNode>
      <dgm:layoutNode name="rect5" styleLbl="alignAcc1">
        <dgm:alg type="sp"/>
        <dgm:shape xmlns:r="http://schemas.openxmlformats.org/officeDocument/2006/relationships" type="rect" r:blip="">
          <dgm:adjLst/>
        </dgm:shape>
        <dgm:presOf axis="self"/>
        <dgm:constrLst/>
        <dgm:ruleLst/>
      </dgm:layoutNode>
    </dgm:forEach>
    <dgm:forEach name="Name42" axis="ch" ptType="node" st="6" cnt="1">
      <dgm:layoutNode name="vertSpace6">
        <dgm:alg type="sp"/>
        <dgm:shape xmlns:r="http://schemas.openxmlformats.org/officeDocument/2006/relationships" type="rect" r:blip="" hideGeom="1">
          <dgm:adjLst/>
        </dgm:shape>
        <dgm:presOf/>
        <dgm:constrLst/>
        <dgm:ruleLst/>
      </dgm:layoutNode>
      <dgm:layoutNode name="circle6" styleLbl="node1">
        <dgm:alg type="sp"/>
        <dgm:choose name="Name43">
          <dgm:if name="Name44" func="var" arg="dir" op="equ" val="norm">
            <dgm:shape xmlns:r="http://schemas.openxmlformats.org/officeDocument/2006/relationships" type="pie" r:blip="">
              <dgm:adjLst>
                <dgm:adj idx="1" val="90"/>
                <dgm:adj idx="2" val="270"/>
              </dgm:adjLst>
            </dgm:shape>
          </dgm:if>
          <dgm:else name="Name45">
            <dgm:shape xmlns:r="http://schemas.openxmlformats.org/officeDocument/2006/relationships" type="pie" r:blip="">
              <dgm:adjLst>
                <dgm:adj idx="1" val="270"/>
                <dgm:adj idx="2" val="90"/>
              </dgm:adjLst>
            </dgm:shape>
          </dgm:else>
        </dgm:choose>
        <dgm:presOf/>
        <dgm:constrLst/>
        <dgm:ruleLst/>
      </dgm:layoutNode>
      <dgm:layoutNode name="rect6" styleLbl="alignAcc1">
        <dgm:alg type="sp"/>
        <dgm:shape xmlns:r="http://schemas.openxmlformats.org/officeDocument/2006/relationships" type="rect" r:blip="">
          <dgm:adjLst/>
        </dgm:shape>
        <dgm:presOf axis="self"/>
        <dgm:constrLst/>
        <dgm:ruleLst/>
      </dgm:layoutNode>
    </dgm:forEach>
    <dgm:forEach name="Name46" axis="ch" ptType="node" st="7" cnt="1">
      <dgm:layoutNode name="vertSpace7">
        <dgm:alg type="sp"/>
        <dgm:shape xmlns:r="http://schemas.openxmlformats.org/officeDocument/2006/relationships" type="rect" r:blip="" hideGeom="1">
          <dgm:adjLst/>
        </dgm:shape>
        <dgm:presOf/>
        <dgm:constrLst/>
        <dgm:ruleLst/>
      </dgm:layoutNode>
      <dgm:layoutNode name="circle7" styleLbl="node1">
        <dgm:alg type="sp"/>
        <dgm:choose name="Name47">
          <dgm:if name="Name48" func="var" arg="dir" op="equ" val="norm">
            <dgm:shape xmlns:r="http://schemas.openxmlformats.org/officeDocument/2006/relationships" type="pie" r:blip="">
              <dgm:adjLst>
                <dgm:adj idx="1" val="90"/>
                <dgm:adj idx="2" val="270"/>
              </dgm:adjLst>
            </dgm:shape>
          </dgm:if>
          <dgm:else name="Name49">
            <dgm:shape xmlns:r="http://schemas.openxmlformats.org/officeDocument/2006/relationships" type="pie" r:blip="">
              <dgm:adjLst>
                <dgm:adj idx="1" val="270"/>
                <dgm:adj idx="2" val="90"/>
              </dgm:adjLst>
            </dgm:shape>
          </dgm:else>
        </dgm:choose>
        <dgm:presOf/>
        <dgm:constrLst/>
        <dgm:ruleLst/>
      </dgm:layoutNode>
      <dgm:layoutNode name="rect7" styleLbl="alignAcc1">
        <dgm:alg type="sp"/>
        <dgm:shape xmlns:r="http://schemas.openxmlformats.org/officeDocument/2006/relationships" type="rect" r:blip="">
          <dgm:adjLst/>
        </dgm:shape>
        <dgm:presOf axis="self"/>
        <dgm:constrLst/>
        <dgm:ruleLst/>
      </dgm:layoutNode>
    </dgm:forEach>
    <dgm:forEach name="Name50" axis="ch" ptType="node" cnt="1">
      <dgm:choose name="Name51">
        <dgm:if name="Name52" axis="root des" ptType="all node" func="maxDepth" op="gte" val="2">
          <dgm:layoutNode name="rect1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1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53">
          <dgm:layoutNode name="rect1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54" axis="ch" ptType="node" st="2" cnt="1">
      <dgm:choose name="Name55">
        <dgm:if name="Name56" axis="root des" ptType="all node" func="maxDepth" op="gte" val="2">
          <dgm:layoutNode name="rect2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2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57">
          <dgm:layoutNode name="rect2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58" axis="ch" ptType="node" st="3" cnt="1">
      <dgm:choose name="Name59">
        <dgm:if name="Name60" axis="root des" ptType="all node" func="maxDepth" op="gte" val="2">
          <dgm:layoutNode name="rect3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3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61">
          <dgm:layoutNode name="rect3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62" axis="ch" ptType="node" st="4" cnt="1">
      <dgm:choose name="Name63">
        <dgm:if name="Name64" axis="root des" ptType="all node" func="maxDepth" op="gte" val="2">
          <dgm:layoutNode name="rect4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4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65">
          <dgm:layoutNode name="rect4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66" axis="ch" ptType="node" st="5" cnt="1">
      <dgm:choose name="Name67">
        <dgm:if name="Name68" axis="root des" ptType="all node" func="maxDepth" op="gte" val="2">
          <dgm:layoutNode name="rect5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5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69">
          <dgm:layoutNode name="rect5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70" axis="ch" ptType="node" st="6" cnt="1">
      <dgm:choose name="Name71">
        <dgm:if name="Name72" axis="root des" ptType="all node" func="maxDepth" op="gte" val="2">
          <dgm:layoutNode name="rect6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6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73">
          <dgm:layoutNode name="rect6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74" axis="ch" ptType="node" st="7" cnt="1">
      <dgm:choose name="Name75">
        <dgm:if name="Name76" axis="root des" ptType="all node" func="maxDepth" op="gte" val="2">
          <dgm:layoutNode name="rect7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7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77">
          <dgm:layoutNode name="rect7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gear1">
  <dgm:title val=""/>
  <dgm:desc val=""/>
  <dgm:catLst>
    <dgm:cat type="relationship" pri="3000"/>
    <dgm:cat type="process" pri="28000"/>
    <dgm:cat type="cycle" pri="14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useDef="1">
    <dgm:dataModel>
      <dgm:ptLst/>
      <dgm:bg/>
      <dgm:whole/>
    </dgm:dataModel>
  </dgm:clrData>
  <dgm:layoutNode name="composite">
    <dgm:varLst>
      <dgm:chMax val="3"/>
      <dgm:animLvl val="lvl"/>
      <dgm:resizeHandles val="exact"/>
    </dgm:varLst>
    <dgm:alg type="composite">
      <dgm:param type="ar" val="1"/>
    </dgm:alg>
    <dgm:shape xmlns:r="http://schemas.openxmlformats.org/officeDocument/2006/relationships" r:blip="">
      <dgm:adjLst/>
    </dgm:shape>
    <dgm:presOf/>
    <dgm:choose name="Name0">
      <dgm:if name="Name1" axis="ch" ptType="node" func="cnt" op="lte" val="1">
        <dgm:constrLst>
          <dgm:constr type="primFontSz" for="ch" ptType="node" op="equ" val="65"/>
          <dgm:constr type="w" for="ch" forName="gear1" refType="w" fact="0.55"/>
          <dgm:constr type="h" for="ch" forName="gear1" refType="w" fact="0.55"/>
          <dgm:constr type="l" for="ch" forName="gear1" refType="w" fact="0.05"/>
          <dgm:constr type="t" for="ch" forName="gear1" refType="w" fact="0.05"/>
          <dgm:constr type="w" for="ch" forName="gear1srcNode" val="1"/>
          <dgm:constr type="h" for="ch" forName="gear1srcNode" val="1"/>
          <dgm:constr type="l" for="ch" forName="gear1srcNode" refType="w" fact="0.32"/>
          <dgm:constr type="t" for="ch" forName="gear1srcNode"/>
          <dgm:constr type="w" for="ch" forName="gear1dstNode" val="1"/>
          <dgm:constr type="h" for="ch" forName="gear1dstNode" val="1"/>
          <dgm:constr type="r" for="ch" forName="gear1dstNode" refType="w" fact="0.58"/>
          <dgm:constr type="t" for="ch" forName="gear1dstNode" refType="h" fact="0.5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dgm:constr type="b" for="ch" forName="gear1ch" refType="h" fact="0.6"/>
        </dgm:constrLst>
      </dgm:if>
      <dgm:if name="Name2" axis="ch" ptType="node" func="cnt" op="equ" val="2">
        <dgm:constrLst>
          <dgm:constr type="primFontSz" for="ch" ptType="node" op="equ" val="65"/>
          <dgm:constr type="w" for="ch" forName="gear1" refType="w" fact="0.55"/>
          <dgm:constr type="h" for="ch" forName="gear1" refType="w" fact="0.55"/>
          <dgm:constr type="l" for="ch" forName="gear1" refType="w" fact="0.45"/>
          <dgm:constr type="t" for="ch" forName="gear1" refType="w" fact="0.25"/>
          <dgm:constr type="w" for="ch" forName="gear1srcNode" val="1"/>
          <dgm:constr type="h" for="ch" forName="gear1srcNode" val="1"/>
          <dgm:constr type="l" for="ch" forName="gear1srcNode" refType="w" fact="0.72"/>
          <dgm:constr type="t" for="ch" forName="gear1srcNode" refType="w" fact="0.2"/>
          <dgm:constr type="w" for="ch" forName="gear1dstNode" val="1"/>
          <dgm:constr type="h" for="ch" forName="gear1dstNode" val="1"/>
          <dgm:constr type="r" for="ch" forName="gear1dstNode" refType="w" fact="0.98"/>
          <dgm:constr type="t" for="ch" forName="gear1dstNode" refType="h" fact="0.7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w" fact="0.8"/>
          <dgm:constr type="w" for="ch" forName="gear2" refType="w" fact="0.4"/>
          <dgm:constr type="h" for="ch" forName="gear2" refType="w" fact="0.4"/>
          <dgm:constr type="l" for="ch" forName="gear2" refType="w" fact="0.13"/>
          <dgm:constr type="t" for="ch" forName="gear2" refType="w" fact="0.12"/>
          <dgm:constr type="w" for="ch" forName="gear2srcNode" val="1"/>
          <dgm:constr type="h" for="ch" forName="gear2srcNode" val="1"/>
          <dgm:constr type="l" for="ch" forName="gear2srcNode" refType="w" fact="0.23"/>
          <dgm:constr type="t" for="ch" forName="gear2srcNode" refType="w" fact="0.08"/>
          <dgm:constr type="w" for="ch" forName="gear2dstNode" val="1"/>
          <dgm:constr type="h" for="ch" forName="gear2dstNode" val="1"/>
          <dgm:constr type="l" for="ch" forName="gear2dstNode" refType="w" fact="0.1"/>
          <dgm:constr type="t" for="ch" forName="gear2dstNode" refType="h" fact="0.3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refType="w" fact="0.34"/>
          <dgm:constr type="t" for="ch" forName="gear2ch" refType="w" fact="0.04"/>
        </dgm:constrLst>
      </dgm:if>
      <dgm:else name="Name3">
        <dgm:constrLst>
          <dgm:constr type="primFontSz" for="ch" ptType="node" op="equ" val="65"/>
          <dgm:constr type="w" for="ch" forName="gear1" refType="w" fact="0.55"/>
          <dgm:constr type="h" for="ch" forName="gear1" refType="w" fact="0.55"/>
          <dgm:constr type="l" for="ch" forName="gear1" refType="w" fact="0.45"/>
          <dgm:constr type="t" for="ch" forName="gear1" refType="w" fact="0.45"/>
          <dgm:constr type="w" for="ch" forName="gear1srcNode" val="1"/>
          <dgm:constr type="h" for="ch" forName="gear1srcNode" val="1"/>
          <dgm:constr type="l" for="ch" forName="gear1srcNode" refType="w" fact="0.72"/>
          <dgm:constr type="t" for="ch" forName="gear1srcNode" refType="w" fact="0.4"/>
          <dgm:constr type="w" for="ch" forName="gear1dstNode" val="1"/>
          <dgm:constr type="h" for="ch" forName="gear1dstNode" val="1"/>
          <dgm:constr type="r" for="ch" forName="gear1dstNode" refType="w" fact="0.98"/>
          <dgm:constr type="t" for="ch" forName="gear1dstNode" refType="h" fact="0.95"/>
          <dgm:constr type="diam" for="des" forName="connector1" refType="w" refFor="ch" refForName="gear1" op="equ" fact="1.15"/>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h"/>
          <dgm:constr type="w" for="ch" forName="gear2" refType="w" fact="0.4"/>
          <dgm:constr type="h" for="ch" forName="gear2" refType="w" fact="0.4"/>
          <dgm:constr type="l" for="ch" forName="gear2" refType="w" fact="0.13"/>
          <dgm:constr type="t" for="ch" forName="gear2" refType="w" fact="0.32"/>
          <dgm:constr type="w" for="ch" forName="gear2srcNode" val="1"/>
          <dgm:constr type="h" for="ch" forName="gear2srcNode" val="1"/>
          <dgm:constr type="l" for="ch" forName="gear2srcNode" refType="w" fact="0.23"/>
          <dgm:constr type="t" for="ch" forName="gear2srcNode" refType="w" fact="0.28"/>
          <dgm:constr type="w" for="ch" forName="gear2dstNode" val="1"/>
          <dgm:constr type="h" for="ch" forName="gear2dstNode" val="1"/>
          <dgm:constr type="l" for="ch" forName="gear2dstNode" refType="w" fact="0.1"/>
          <dgm:constr type="t" for="ch" forName="gear2dstNode" refType="h" fact="0.5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dgm:constr type="t" for="ch" forName="gear2ch" refType="w" fact="0.58"/>
          <dgm:constr type="w" for="ch" forName="gear3" refType="w" fact="0.48"/>
          <dgm:constr type="h" for="ch" forName="gear3" refType="w" fact="0.48"/>
          <dgm:constr type="l" for="ch" forName="gear3" refType="w" fact="0.31"/>
          <dgm:constr type="t" for="ch" forName="gear3"/>
          <dgm:constr type="w" for="ch" forName="gear3tx" refType="w" fact="0.22"/>
          <dgm:constr type="h" for="ch" forName="gear3tx" refType="w" fact="0.22"/>
          <dgm:constr type="ctrX" for="ch" forName="gear3tx" refType="ctrX" refFor="ch" refForName="gear3"/>
          <dgm:constr type="ctrY" for="ch" forName="gear3tx" refType="ctrY" refFor="ch" refForName="gear3"/>
          <dgm:constr type="w" for="ch" forName="gear3srcNode" val="1"/>
          <dgm:constr type="h" for="ch" forName="gear3srcNode" val="1"/>
          <dgm:constr type="l" for="ch" forName="gear3srcNode" refType="w" fact="0.3"/>
          <dgm:constr type="t" for="ch" forName="gear3srcNode" refType="w" fact="0.25"/>
          <dgm:constr type="w" for="ch" forName="gear3dstNode" val="1"/>
          <dgm:constr type="h" for="ch" forName="gear3dstNode" val="1"/>
          <dgm:constr type="l" for="ch" forName="gear3dstNode" refType="w" fact="0.38"/>
          <dgm:constr type="t" for="ch" forName="gear3dstNode" refType="h" fact="0.05"/>
          <dgm:constr type="diam" for="des" forName="connector3" refType="w" refFor="ch" refForName="gear3" op="equ"/>
          <dgm:constr type="h" for="des" forName="connector3" refType="w" refFor="ch" refForName="gear1" op="equ" fact="0.1"/>
          <dgm:constr type="w" for="ch" forName="gear3ch" refType="w" fact="0.35"/>
          <dgm:constr type="h" for="ch" forName="gear3ch" refType="w" refFor="ch" refForName="gear3ch" fact="0.6"/>
          <dgm:constr type="l" for="ch" forName="gear3ch" refType="w" fact="0.65"/>
          <dgm:constr type="t" for="ch" forName="gear3ch" refType="h" fact="0.13"/>
        </dgm:constrLst>
      </dgm:else>
    </dgm:choose>
    <dgm:ruleLst/>
    <dgm:forEach name="Name4" axis="ch" ptType="node" cnt="1">
      <dgm:layoutNode name="gear1" styleLbl="node1">
        <dgm:varLst>
          <dgm:chMax val="1"/>
          <dgm:bulletEnabled val="1"/>
        </dgm:varLst>
        <dgm:alg type="tx">
          <dgm:param type="txAnchorVertCh" val="mid"/>
        </dgm:alg>
        <dgm:shape xmlns:r="http://schemas.openxmlformats.org/officeDocument/2006/relationships" type="gear9"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1srcNode">
        <dgm:alg type="sp"/>
        <dgm:shape xmlns:r="http://schemas.openxmlformats.org/officeDocument/2006/relationships" type="rect" r:blip="" hideGeom="1">
          <dgm:adjLst/>
        </dgm:shape>
        <dgm:presOf axis="self"/>
        <dgm:constrLst/>
        <dgm:ruleLst/>
      </dgm:layoutNode>
      <dgm:layoutNode name="gear1dstNode">
        <dgm:alg type="sp"/>
        <dgm:shape xmlns:r="http://schemas.openxmlformats.org/officeDocument/2006/relationships" type="rect" r:blip="" hideGeom="1">
          <dgm:adjLst/>
        </dgm:shape>
        <dgm:presOf axis="self"/>
        <dgm:constrLst/>
        <dgm:ruleLst/>
      </dgm:layoutNode>
      <dgm:choose name="Name5">
        <dgm:if name="Name6" axis="ch" ptType="node" func="cnt" op="gte" val="1">
          <dgm:layoutNode name="gear1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7"/>
      </dgm:choose>
    </dgm:forEach>
    <dgm:forEach name="Name8" axis="ch" ptType="node" st="2" cnt="1">
      <dgm:layoutNode name="gear2" styleLbl="node1">
        <dgm:varLst>
          <dgm:chMax val="1"/>
          <dgm:bulletEnabled val="1"/>
        </dgm:varLst>
        <dgm:alg type="tx">
          <dgm:param type="txAnchorVertCh" val="mid"/>
        </dgm:alg>
        <dgm:shape xmlns:r="http://schemas.openxmlformats.org/officeDocument/2006/relationships" type="gear6"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2srcNode">
        <dgm:alg type="sp"/>
        <dgm:shape xmlns:r="http://schemas.openxmlformats.org/officeDocument/2006/relationships" type="rect" r:blip="" hideGeom="1">
          <dgm:adjLst/>
        </dgm:shape>
        <dgm:presOf axis="self"/>
        <dgm:constrLst/>
        <dgm:ruleLst/>
      </dgm:layoutNode>
      <dgm:layoutNode name="gear2dstNode">
        <dgm:alg type="sp"/>
        <dgm:shape xmlns:r="http://schemas.openxmlformats.org/officeDocument/2006/relationships" type="rect" r:blip="" hideGeom="1">
          <dgm:adjLst/>
        </dgm:shape>
        <dgm:presOf axis="self"/>
        <dgm:constrLst/>
        <dgm:ruleLst/>
      </dgm:layoutNode>
      <dgm:choose name="Name9">
        <dgm:if name="Name10" axis="ch" ptType="node" func="cnt" op="gte" val="1">
          <dgm:layoutNode name="gear2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1"/>
      </dgm:choose>
    </dgm:forEach>
    <dgm:forEach name="Name12" axis="ch" ptType="node" st="3" cnt="1">
      <dgm:layoutNode name="gear3" styleLbl="node1">
        <dgm:alg type="sp"/>
        <dgm:shape xmlns:r="http://schemas.openxmlformats.org/officeDocument/2006/relationships" rot="-15" type="gear6" r:blip="">
          <dgm:adjLst/>
        </dgm:shape>
        <dgm:presOf axis="self"/>
        <dgm:constrLst/>
        <dgm:ruleLst/>
      </dgm:layoutNode>
      <dgm:layoutNode name="gear3tx" styleLbl="node1">
        <dgm:varLst>
          <dgm:chMax val="1"/>
          <dgm:bulletEnabled val="1"/>
        </dgm:varLst>
        <dgm:alg type="tx">
          <dgm:param type="txAnchorVertCh" val="mid"/>
        </dgm:alg>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3srcNode">
        <dgm:alg type="sp"/>
        <dgm:shape xmlns:r="http://schemas.openxmlformats.org/officeDocument/2006/relationships" type="rect" r:blip="" hideGeom="1">
          <dgm:adjLst/>
        </dgm:shape>
        <dgm:presOf axis="self"/>
        <dgm:constrLst/>
        <dgm:ruleLst/>
      </dgm:layoutNode>
      <dgm:layoutNode name="gear3dstNode">
        <dgm:alg type="sp"/>
        <dgm:shape xmlns:r="http://schemas.openxmlformats.org/officeDocument/2006/relationships" type="rect" r:blip="" hideGeom="1">
          <dgm:adjLst/>
        </dgm:shape>
        <dgm:presOf axis="self"/>
        <dgm:constrLst/>
        <dgm:ruleLst/>
      </dgm:layoutNode>
      <dgm:choose name="Name13">
        <dgm:if name="Name14" axis="ch" ptType="node" func="cnt" op="gte" val="1">
          <dgm:layoutNode name="gear3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5"/>
      </dgm:choose>
    </dgm:forEach>
    <dgm:forEach name="Name16" axis="ch" ptType="sibTrans" hideLastTrans="0" cnt="1">
      <dgm:layoutNode name="connector1" styleLbl="sibTrans2D1">
        <dgm:alg type="conn">
          <dgm:param type="connRout" val="curve"/>
          <dgm:param type="srcNode" val="gear1srcNode"/>
          <dgm:param type="dstNode" val="gear1dstNode"/>
          <dgm:param type="begPts" val="midR"/>
          <dgm:param type="endPts" val="tCtr"/>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7" axis="ch" ptType="sibTrans" hideLastTrans="0" st="2" cnt="1">
      <dgm:layoutNode name="connector2" styleLbl="sibTrans2D1">
        <dgm:alg type="conn">
          <dgm:param type="connRout" val="curve"/>
          <dgm:param type="srcNode" val="gear2srcNode"/>
          <dgm:param type="dstNode" val="gear2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8" axis="ch" ptType="sibTrans" hideLastTrans="0" st="3" cnt="1">
      <dgm:layoutNode name="connector3" styleLbl="sibTrans2D1">
        <dgm:alg type="conn">
          <dgm:param type="connRout" val="curve"/>
          <dgm:param type="srcNode" val="gear3srcNode"/>
          <dgm:param type="dstNode" val="gear3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layoutNode>
</dgm:layoutDef>
</file>

<file path=ppt/diagrams/layout3.xml><?xml version="1.0" encoding="utf-8"?>
<dgm:layoutDef xmlns:dgm="http://schemas.openxmlformats.org/drawingml/2006/diagram" xmlns:a="http://schemas.openxmlformats.org/drawingml/2006/main" uniqueId="urn:microsoft.com/office/officeart/2005/8/layout/cycle4">
  <dgm:title val=""/>
  <dgm:desc val=""/>
  <dgm:catLst>
    <dgm:cat type="relationship" pri="26000"/>
    <dgm:cat type="cycle" pri="13000"/>
    <dgm:cat type="matrix" pri="4000"/>
  </dgm:catLst>
  <dgm:sampData>
    <dgm:dataModel>
      <dgm:ptLst>
        <dgm:pt modelId="0" type="doc"/>
        <dgm:pt modelId="1">
          <dgm:prSet phldr="1"/>
        </dgm:pt>
        <dgm:pt modelId="11">
          <dgm:prSet phldr="1"/>
        </dgm:pt>
        <dgm:pt modelId="2">
          <dgm:prSet phldr="1"/>
        </dgm:pt>
        <dgm:pt modelId="21">
          <dgm:prSet phldr="1"/>
        </dgm:pt>
        <dgm:pt modelId="3">
          <dgm:prSet phldr="1"/>
        </dgm:pt>
        <dgm:pt modelId="31">
          <dgm:prSet phldr="1"/>
        </dgm:pt>
        <dgm:pt modelId="4">
          <dgm:prSet phldr="1"/>
        </dgm:pt>
        <dgm:pt modelId="41">
          <dgm:prSet phldr="1"/>
        </dgm:pt>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sampData>
  <dgm:style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cycleMatrixDiagram">
    <dgm:varLst>
      <dgm:chMax val="1"/>
      <dgm:dir/>
      <dgm:animLvl val="lvl"/>
      <dgm:resizeHandles val="exact"/>
    </dgm:varLst>
    <dgm:alg type="composite">
      <dgm:param type="ar" val="1.3"/>
    </dgm:alg>
    <dgm:shape xmlns:r="http://schemas.openxmlformats.org/officeDocument/2006/relationships" r:blip="">
      <dgm:adjLst/>
    </dgm:shape>
    <dgm:presOf/>
    <dgm:constrLst>
      <dgm:constr type="w" for="ch" forName="children" refType="w"/>
      <dgm:constr type="h" for="ch" forName="children" refType="w" refFor="ch" refForName="children" fact="0.77"/>
      <dgm:constr type="ctrX" for="ch" forName="children" refType="w" fact="0.5"/>
      <dgm:constr type="ctrY" for="ch" forName="children" refType="h" fact="0.5"/>
      <dgm:constr type="w" for="ch" forName="circle" refType="w"/>
      <dgm:constr type="h" for="ch" forName="circle" refType="h"/>
      <dgm:constr type="ctrX" for="ch" forName="circle" refType="w" fact="0.5"/>
      <dgm:constr type="ctrY" for="ch" forName="circle" refType="h" fact="0.5"/>
      <dgm:constr type="w" for="ch" forName="center1" refType="w" fact="0.115"/>
      <dgm:constr type="h" for="ch" forName="center1" refType="w" fact="0.1"/>
      <dgm:constr type="ctrX" for="ch" forName="center1" refType="w" fact="0.5"/>
      <dgm:constr type="ctrY" for="ch" forName="center1" refType="h" fact="0.475"/>
      <dgm:constr type="w" for="ch" forName="center2" refType="w" fact="0.115"/>
      <dgm:constr type="h" for="ch" forName="center2" refType="w" fact="0.1"/>
      <dgm:constr type="ctrX" for="ch" forName="center2" refType="w" fact="0.5"/>
      <dgm:constr type="ctrY" for="ch" forName="center2" refType="h" fact="0.525"/>
    </dgm:constrLst>
    <dgm:ruleLst/>
    <dgm:choose name="Name0">
      <dgm:if name="Name1" axis="ch" ptType="node" func="cnt" op="gte" val="1">
        <dgm:layoutNode name="children">
          <dgm:alg type="composite">
            <dgm:param type="ar" val="1.3"/>
          </dgm:alg>
          <dgm:shape xmlns:r="http://schemas.openxmlformats.org/officeDocument/2006/relationships" r:blip="">
            <dgm:adjLst/>
          </dgm:shape>
          <dgm:presOf/>
          <dgm:choose name="Name2">
            <dgm:if name="Name3" func="var" arg="dir" op="equ" val="norm">
              <dgm:constrLst>
                <dgm:constr type="primFontSz" for="des" ptType="node" op="equ" val="65"/>
                <dgm:constr type="w" for="ch" forName="child1group" refType="w" fact="0.38"/>
                <dgm:constr type="h" for="ch" forName="child1group" refType="h" fact="0.32"/>
                <dgm:constr type="t" for="ch" forName="child1group"/>
                <dgm:constr type="l" for="ch" forName="child1group"/>
                <dgm:constr type="w" for="ch" forName="child2group" refType="w" fact="0.38"/>
                <dgm:constr type="h" for="ch" forName="child2group" refType="h" fact="0.32"/>
                <dgm:constr type="t" for="ch" forName="child2group"/>
                <dgm:constr type="r" for="ch" forName="child2group" refType="w"/>
                <dgm:constr type="w" for="ch" forName="child3group" refType="w" fact="0.38"/>
                <dgm:constr type="h" for="ch" forName="child3group" refType="h" fact="0.32"/>
                <dgm:constr type="b" for="ch" forName="child3group" refType="h"/>
                <dgm:constr type="r" for="ch" forName="child3group" refType="w"/>
                <dgm:constr type="w" for="ch" forName="child4group" refType="w" fact="0.38"/>
                <dgm:constr type="h" for="ch" forName="child4group" refType="h" fact="0.32"/>
                <dgm:constr type="b" for="ch" forName="child4group" refType="h"/>
                <dgm:constr type="l" for="ch" forName="child4group"/>
              </dgm:constrLst>
            </dgm:if>
            <dgm:else name="Name4">
              <dgm:constrLst>
                <dgm:constr type="primFontSz" for="des" ptType="node" op="equ" val="65"/>
                <dgm:constr type="w" for="ch" forName="child1group" refType="w" fact="0.38"/>
                <dgm:constr type="h" for="ch" forName="child1group" refType="h" fact="0.32"/>
                <dgm:constr type="t" for="ch" forName="child1group"/>
                <dgm:constr type="r" for="ch" forName="child1group" refType="w"/>
                <dgm:constr type="w" for="ch" forName="child2group" refType="w" fact="0.38"/>
                <dgm:constr type="h" for="ch" forName="child2group" refType="h" fact="0.32"/>
                <dgm:constr type="t" for="ch" forName="child2group"/>
                <dgm:constr type="l" for="ch" forName="child2group"/>
                <dgm:constr type="w" for="ch" forName="child3group" refType="w" fact="0.38"/>
                <dgm:constr type="h" for="ch" forName="child3group" refType="h" fact="0.32"/>
                <dgm:constr type="b" for="ch" forName="child3group" refType="h"/>
                <dgm:constr type="l" for="ch" forName="child3group"/>
                <dgm:constr type="w" for="ch" forName="child4group" refType="w" fact="0.38"/>
                <dgm:constr type="h" for="ch" forName="child4group" refType="h" fact="0.32"/>
                <dgm:constr type="b" for="ch" forName="child4group" refType="h"/>
                <dgm:constr type="r" for="ch" forName="child4group" refType="w"/>
              </dgm:constrLst>
            </dgm:else>
          </dgm:choose>
          <dgm:ruleLst/>
          <dgm:choose name="Name5">
            <dgm:if name="Name6" axis="ch ch" ptType="node node" st="1 1" cnt="1 0" func="cnt" op="gte" val="1">
              <dgm:layoutNode name="child1group">
                <dgm:alg type="composite">
                  <dgm:param type="horzAlign" val="none"/>
                  <dgm:param type="vertAlign" val="none"/>
                </dgm:alg>
                <dgm:shape xmlns:r="http://schemas.openxmlformats.org/officeDocument/2006/relationships" r:blip="">
                  <dgm:adjLst/>
                </dgm:shape>
                <dgm:presOf/>
                <dgm:choose name="Name7">
                  <dgm:if name="Name8" func="var" arg="dir" op="equ" val="norm">
                    <dgm:constrLst>
                      <dgm:constr type="w" for="ch" forName="child1" refType="w"/>
                      <dgm:constr type="h" for="ch" forName="child1" refType="h"/>
                      <dgm:constr type="t" for="ch" forName="child1"/>
                      <dgm:constr type="l" for="ch" forName="child1"/>
                      <dgm:constr type="w" for="ch" forName="child1Text" refType="w" fact="0.7"/>
                      <dgm:constr type="h" for="ch" forName="child1Text" refType="h" fact="0.75"/>
                      <dgm:constr type="t" for="ch" forName="child1Text"/>
                      <dgm:constr type="l" for="ch" forName="child1Text"/>
                    </dgm:constrLst>
                  </dgm:if>
                  <dgm:else name="Name9">
                    <dgm:constrLst>
                      <dgm:constr type="w" for="ch" forName="child1" refType="w"/>
                      <dgm:constr type="h" for="ch" forName="child1" refType="h"/>
                      <dgm:constr type="t" for="ch" forName="child1"/>
                      <dgm:constr type="r" for="ch" forName="child1" refType="w"/>
                      <dgm:constr type="w" for="ch" forName="child1Text" refType="w" fact="0.7"/>
                      <dgm:constr type="h" for="ch" forName="child1Text" refType="h" fact="0.75"/>
                      <dgm:constr type="t" for="ch" forName="child1Text"/>
                      <dgm:constr type="r" for="ch" forName="child1Text" refType="w"/>
                    </dgm:constrLst>
                  </dgm:else>
                </dgm:choose>
                <dgm:ruleLst/>
                <dgm:layoutNode name="child1" styleLbl="bgAcc1">
                  <dgm:alg type="sp"/>
                  <dgm:shape xmlns:r="http://schemas.openxmlformats.org/officeDocument/2006/relationships" type="roundRect" r:blip="" zOrderOff="-2">
                    <dgm:adjLst>
                      <dgm:adj idx="1" val="0.1"/>
                    </dgm:adjLst>
                  </dgm:shape>
                  <dgm:presOf axis="ch des" ptType="node node" st="1 1" cnt="1 0"/>
                  <dgm:constrLst/>
                  <dgm:ruleLst/>
                </dgm:layoutNode>
                <dgm:layoutNode name="child1Text" styleLbl="bgAcc1">
                  <dgm:varLst>
                    <dgm:bulletEnabled val="1"/>
                  </dgm:varLst>
                  <dgm:alg type="tx">
                    <dgm:param type="stBulletLvl" val="1"/>
                  </dgm:alg>
                  <dgm:shape xmlns:r="http://schemas.openxmlformats.org/officeDocument/2006/relationships" type="roundRect" r:blip="" zOrderOff="-2" hideGeom="1">
                    <dgm:adjLst>
                      <dgm:adj idx="1" val="0.1"/>
                    </dgm:adjLst>
                  </dgm:shape>
                  <dgm:presOf axis="ch des" ptType="node node" st="1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if>
            <dgm:else name="Name10"/>
          </dgm:choose>
          <dgm:choose name="Name11">
            <dgm:if name="Name12" axis="ch ch" ptType="node node" st="2 1" cnt="1 0" func="cnt" op="gte" val="1">
              <dgm:layoutNode name="child2group">
                <dgm:alg type="composite">
                  <dgm:param type="horzAlign" val="none"/>
                  <dgm:param type="vertAlign" val="none"/>
                </dgm:alg>
                <dgm:shape xmlns:r="http://schemas.openxmlformats.org/officeDocument/2006/relationships" r:blip="">
                  <dgm:adjLst/>
                </dgm:shape>
                <dgm:choose name="Name13">
                  <dgm:if name="Name14" func="var" arg="dir" op="equ" val="norm">
                    <dgm:constrLst>
                      <dgm:constr type="w" for="ch" forName="child2" refType="w"/>
                      <dgm:constr type="h" for="ch" forName="child2" refType="h"/>
                      <dgm:constr type="t" for="ch" forName="child2"/>
                      <dgm:constr type="r" for="ch" forName="child2" refType="w"/>
                      <dgm:constr type="w" for="ch" forName="child2Text" refType="w" fact="0.7"/>
                      <dgm:constr type="h" for="ch" forName="child2Text" refType="h" fact="0.75"/>
                      <dgm:constr type="t" for="ch" forName="child2Text"/>
                      <dgm:constr type="r" for="ch" forName="child2Text" refType="w"/>
                    </dgm:constrLst>
                  </dgm:if>
                  <dgm:else name="Name15">
                    <dgm:constrLst>
                      <dgm:constr type="w" for="ch" forName="child2" refType="w"/>
                      <dgm:constr type="h" for="ch" forName="child2" refType="h"/>
                      <dgm:constr type="t" for="ch" forName="child2"/>
                      <dgm:constr type="l" for="ch" forName="child2"/>
                      <dgm:constr type="w" for="ch" forName="child2Text" refType="w" fact="0.7"/>
                      <dgm:constr type="h" for="ch" forName="child2Text" refType="h" fact="0.75"/>
                      <dgm:constr type="t" for="ch" forName="child2Text"/>
                      <dgm:constr type="l" for="ch" forName="child2Text"/>
                    </dgm:constrLst>
                  </dgm:else>
                </dgm:choose>
                <dgm:ruleLst/>
                <dgm:layoutNode name="child2" styleLbl="bgAcc1">
                  <dgm:alg type="sp"/>
                  <dgm:shape xmlns:r="http://schemas.openxmlformats.org/officeDocument/2006/relationships" type="roundRect" r:blip="" zOrderOff="-2">
                    <dgm:adjLst>
                      <dgm:adj idx="1" val="0.1"/>
                    </dgm:adjLst>
                  </dgm:shape>
                  <dgm:presOf axis="ch des" ptType="node node" st="2 1" cnt="1 0"/>
                  <dgm:constrLst/>
                  <dgm:ruleLst/>
                </dgm:layoutNode>
                <dgm:layoutNode name="child2Text" styleLbl="bgAcc1">
                  <dgm:varLst>
                    <dgm:bulletEnabled val="1"/>
                  </dgm:varLst>
                  <dgm:alg type="tx">
                    <dgm:param type="stBulletLvl" val="1"/>
                  </dgm:alg>
                  <dgm:shape xmlns:r="http://schemas.openxmlformats.org/officeDocument/2006/relationships" type="roundRect" r:blip="" zOrderOff="-2" hideGeom="1">
                    <dgm:adjLst>
                      <dgm:adj idx="1" val="0.1"/>
                    </dgm:adjLst>
                  </dgm:shape>
                  <dgm:presOf axis="ch des" ptType="node node" st="2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if>
            <dgm:else name="Name16"/>
          </dgm:choose>
          <dgm:choose name="Name17">
            <dgm:if name="Name18" axis="ch ch" ptType="node node" st="3 1" cnt="1 0" func="cnt" op="gte" val="1">
              <dgm:layoutNode name="child3group">
                <dgm:alg type="composite">
                  <dgm:param type="horzAlign" val="none"/>
                  <dgm:param type="vertAlign" val="none"/>
                </dgm:alg>
                <dgm:shape xmlns:r="http://schemas.openxmlformats.org/officeDocument/2006/relationships" r:blip="">
                  <dgm:adjLst/>
                </dgm:shape>
                <dgm:presOf/>
                <dgm:choose name="Name19">
                  <dgm:if name="Name20" func="var" arg="dir" op="equ" val="norm">
                    <dgm:constrLst>
                      <dgm:constr type="w" for="ch" forName="child3" refType="w"/>
                      <dgm:constr type="h" for="ch" forName="child3" refType="h"/>
                      <dgm:constr type="b" for="ch" forName="child3" refType="h"/>
                      <dgm:constr type="r" for="ch" forName="child3" refType="w"/>
                      <dgm:constr type="w" for="ch" forName="child3Text" refType="w" fact="0.7"/>
                      <dgm:constr type="h" for="ch" forName="child3Text" refType="h" fact="0.75"/>
                      <dgm:constr type="b" for="ch" forName="child3Text" refType="h"/>
                      <dgm:constr type="r" for="ch" forName="child3Text" refType="w"/>
                    </dgm:constrLst>
                  </dgm:if>
                  <dgm:else name="Name21">
                    <dgm:constrLst>
                      <dgm:constr type="w" for="ch" forName="child3" refType="w"/>
                      <dgm:constr type="h" for="ch" forName="child3" refType="h"/>
                      <dgm:constr type="b" for="ch" forName="child3" refType="h"/>
                      <dgm:constr type="l" for="ch" forName="child3"/>
                      <dgm:constr type="w" for="ch" forName="child3Text" refType="w" fact="0.7"/>
                      <dgm:constr type="h" for="ch" forName="child3Text" refType="h" fact="0.75"/>
                      <dgm:constr type="b" for="ch" forName="child3Text" refType="h"/>
                      <dgm:constr type="l" for="ch" forName="child3Text"/>
                    </dgm:constrLst>
                  </dgm:else>
                </dgm:choose>
                <dgm:ruleLst/>
                <dgm:layoutNode name="child3" styleLbl="bgAcc1">
                  <dgm:alg type="sp"/>
                  <dgm:shape xmlns:r="http://schemas.openxmlformats.org/officeDocument/2006/relationships" type="roundRect" r:blip="" zOrderOff="-4">
                    <dgm:adjLst>
                      <dgm:adj idx="1" val="0.1"/>
                    </dgm:adjLst>
                  </dgm:shape>
                  <dgm:presOf axis="ch des" ptType="node node" st="3 1" cnt="1 0"/>
                  <dgm:constrLst/>
                  <dgm:ruleLst/>
                </dgm:layoutNode>
                <dgm:layoutNode name="child3Text" styleLbl="bgAcc1">
                  <dgm:varLst>
                    <dgm:bulletEnabled val="1"/>
                  </dgm:varLst>
                  <dgm:alg type="tx">
                    <dgm:param type="stBulletLvl" val="1"/>
                  </dgm:alg>
                  <dgm:shape xmlns:r="http://schemas.openxmlformats.org/officeDocument/2006/relationships" type="roundRect" r:blip="" zOrderOff="-4" hideGeom="1">
                    <dgm:adjLst>
                      <dgm:adj idx="1" val="0.1"/>
                    </dgm:adjLst>
                  </dgm:shape>
                  <dgm:presOf axis="ch des" ptType="node node" st="3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if>
            <dgm:else name="Name22"/>
          </dgm:choose>
          <dgm:choose name="Name23">
            <dgm:if name="Name24" axis="ch ch" ptType="node node" st="4 1" cnt="1 0" func="cnt" op="gte" val="1">
              <dgm:layoutNode name="child4group">
                <dgm:alg type="composite">
                  <dgm:param type="horzAlign" val="none"/>
                  <dgm:param type="vertAlign" val="none"/>
                </dgm:alg>
                <dgm:shape xmlns:r="http://schemas.openxmlformats.org/officeDocument/2006/relationships" r:blip="">
                  <dgm:adjLst/>
                </dgm:shape>
                <dgm:presOf/>
                <dgm:choose name="Name25">
                  <dgm:if name="Name26" func="var" arg="dir" op="equ" val="norm">
                    <dgm:constrLst>
                      <dgm:constr type="w" for="ch" forName="child4" refType="w"/>
                      <dgm:constr type="h" for="ch" forName="child4" refType="h"/>
                      <dgm:constr type="b" for="ch" forName="child4" refType="h"/>
                      <dgm:constr type="l" for="ch" forName="child4"/>
                      <dgm:constr type="w" for="ch" forName="child4Text" refType="w" fact="0.7"/>
                      <dgm:constr type="h" for="ch" forName="child4Text" refType="h" fact="0.75"/>
                      <dgm:constr type="b" for="ch" forName="child4Text" refType="h"/>
                      <dgm:constr type="l" for="ch" forName="child4Text"/>
                    </dgm:constrLst>
                  </dgm:if>
                  <dgm:else name="Name27">
                    <dgm:constrLst>
                      <dgm:constr type="w" for="ch" forName="child4" refType="w"/>
                      <dgm:constr type="h" for="ch" forName="child4" refType="h"/>
                      <dgm:constr type="b" for="ch" forName="child4" refType="h"/>
                      <dgm:constr type="r" for="ch" forName="child4" refType="w"/>
                      <dgm:constr type="w" for="ch" forName="child4Text" refType="w" fact="0.7"/>
                      <dgm:constr type="h" for="ch" forName="child4Text" refType="h" fact="0.75"/>
                      <dgm:constr type="b" for="ch" forName="child4Text" refType="h"/>
                      <dgm:constr type="r" for="ch" forName="child4Text" refType="w"/>
                    </dgm:constrLst>
                  </dgm:else>
                </dgm:choose>
                <dgm:ruleLst/>
                <dgm:layoutNode name="child4" styleLbl="bgAcc1">
                  <dgm:alg type="sp"/>
                  <dgm:shape xmlns:r="http://schemas.openxmlformats.org/officeDocument/2006/relationships" type="roundRect" r:blip="" zOrderOff="-4">
                    <dgm:adjLst>
                      <dgm:adj idx="1" val="0.1"/>
                    </dgm:adjLst>
                  </dgm:shape>
                  <dgm:presOf axis="ch des" ptType="node node" st="4 1" cnt="1 0"/>
                  <dgm:constrLst/>
                  <dgm:ruleLst/>
                </dgm:layoutNode>
                <dgm:layoutNode name="child4Text" styleLbl="bgAcc1">
                  <dgm:varLst>
                    <dgm:bulletEnabled val="1"/>
                  </dgm:varLst>
                  <dgm:alg type="tx">
                    <dgm:param type="stBulletLvl" val="1"/>
                  </dgm:alg>
                  <dgm:shape xmlns:r="http://schemas.openxmlformats.org/officeDocument/2006/relationships" type="roundRect" r:blip="" zOrderOff="-4" hideGeom="1">
                    <dgm:adjLst>
                      <dgm:adj idx="1" val="0.1"/>
                    </dgm:adjLst>
                  </dgm:shape>
                  <dgm:presOf axis="ch des" ptType="node node" st="4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if>
            <dgm:else name="Name28"/>
          </dgm:choose>
          <dgm:layoutNode name="childPlaceholder">
            <dgm:alg type="sp"/>
            <dgm:shape xmlns:r="http://schemas.openxmlformats.org/officeDocument/2006/relationships" r:blip="">
              <dgm:adjLst/>
            </dgm:shape>
            <dgm:presOf/>
            <dgm:constrLst/>
            <dgm:ruleLst/>
          </dgm:layoutNode>
        </dgm:layoutNode>
        <dgm:layoutNode name="circle">
          <dgm:alg type="composite">
            <dgm:param type="ar" val="1"/>
          </dgm:alg>
          <dgm:shape xmlns:r="http://schemas.openxmlformats.org/officeDocument/2006/relationships" r:blip="">
            <dgm:adjLst/>
          </dgm:shape>
          <dgm:presOf/>
          <dgm:choose name="Name29">
            <dgm:if name="Name30" func="var" arg="dir" op="equ" val="norm">
              <dgm:constrLst>
                <dgm:constr type="primFontSz" for="ch" ptType="node" op="equ" val="65"/>
                <dgm:constr type="w" for="ch" forName="quadrant1" refType="w" fact="0.433"/>
                <dgm:constr type="h" for="ch" forName="quadrant1" refType="h" fact="0.433"/>
                <dgm:constr type="b" for="ch" forName="quadrant1" refType="h" fact="0.5"/>
                <dgm:constr type="bOff" for="ch" forName="quadrant1" refType="h" fact="-0.01"/>
                <dgm:constr type="r" for="ch" forName="quadrant1" refType="w" fact="0.5"/>
                <dgm:constr type="rOff" for="ch" forName="quadrant1" refType="w" fact="-0.01"/>
                <dgm:constr type="w" for="ch" forName="quadrant2" refType="w" fact="0.433"/>
                <dgm:constr type="h" for="ch" forName="quadrant2" refType="h" fact="0.433"/>
                <dgm:constr type="b" for="ch" forName="quadrant2" refType="h" fact="0.5"/>
                <dgm:constr type="bOff" for="ch" forName="quadrant2" refType="h" fact="-0.01"/>
                <dgm:constr type="l" for="ch" forName="quadrant2" refType="w" fact="0.5"/>
                <dgm:constr type="lOff" for="ch" forName="quadrant2" refType="w" fact="0.01"/>
                <dgm:constr type="w" for="ch" forName="quadrant3" refType="w" fact="0.433"/>
                <dgm:constr type="h" for="ch" forName="quadrant3" refType="h" fact="0.433"/>
                <dgm:constr type="t" for="ch" forName="quadrant3" refType="h" fact="0.5"/>
                <dgm:constr type="tOff" for="ch" forName="quadrant3" refType="h" fact="0.01"/>
                <dgm:constr type="l" for="ch" forName="quadrant3" refType="w" fact="0.5"/>
                <dgm:constr type="lOff" for="ch" forName="quadrant3" refType="w" fact="0.01"/>
                <dgm:constr type="w" for="ch" forName="quadrant4" refType="w" fact="0.433"/>
                <dgm:constr type="h" for="ch" forName="quadrant4" refType="h" fact="0.433"/>
                <dgm:constr type="t" for="ch" forName="quadrant4" refType="h" fact="0.5"/>
                <dgm:constr type="tOff" for="ch" forName="quadrant4" refType="h" fact="0.01"/>
                <dgm:constr type="r" for="ch" forName="quadrant4" refType="w" fact="0.5"/>
                <dgm:constr type="rOff" for="ch" forName="quadrant4" refType="w" fact="-0.01"/>
              </dgm:constrLst>
            </dgm:if>
            <dgm:else name="Name31">
              <dgm:constrLst>
                <dgm:constr type="primFontSz" for="ch" ptType="node" op="equ" val="65"/>
                <dgm:constr type="w" for="ch" forName="quadrant1" refType="w" fact="0.433"/>
                <dgm:constr type="h" for="ch" forName="quadrant1" refType="h" fact="0.433"/>
                <dgm:constr type="b" for="ch" forName="quadrant1" refType="h" fact="0.5"/>
                <dgm:constr type="bOff" for="ch" forName="quadrant1" refType="h" fact="-0.01"/>
                <dgm:constr type="l" for="ch" forName="quadrant1" refType="w" fact="0.5"/>
                <dgm:constr type="lOff" for="ch" forName="quadrant1" refType="w" fact="0.01"/>
                <dgm:constr type="w" for="ch" forName="quadrant2" refType="w" fact="0.433"/>
                <dgm:constr type="h" for="ch" forName="quadrant2" refType="h" fact="0.433"/>
                <dgm:constr type="b" for="ch" forName="quadrant2" refType="h" fact="0.5"/>
                <dgm:constr type="bOff" for="ch" forName="quadrant2" refType="h" fact="-0.01"/>
                <dgm:constr type="r" for="ch" forName="quadrant2" refType="w" fact="0.5"/>
                <dgm:constr type="rOff" for="ch" forName="quadrant2" refType="w" fact="-0.01"/>
                <dgm:constr type="w" for="ch" forName="quadrant3" refType="w" fact="0.433"/>
                <dgm:constr type="h" for="ch" forName="quadrant3" refType="h" fact="0.433"/>
                <dgm:constr type="t" for="ch" forName="quadrant3" refType="h" fact="0.5"/>
                <dgm:constr type="tOff" for="ch" forName="quadrant3" refType="h" fact="0.01"/>
                <dgm:constr type="r" for="ch" forName="quadrant3" refType="w" fact="0.5"/>
                <dgm:constr type="rOff" for="ch" forName="quadrant3" refType="w" fact="-0.01"/>
                <dgm:constr type="w" for="ch" forName="quadrant4" refType="w" fact="0.433"/>
                <dgm:constr type="h" for="ch" forName="quadrant4" refType="h" fact="0.433"/>
                <dgm:constr type="t" for="ch" forName="quadrant4" refType="h" fact="0.5"/>
                <dgm:constr type="tOff" for="ch" forName="quadrant4" refType="h" fact="0.01"/>
                <dgm:constr type="l" for="ch" forName="quadrant4" refType="w" fact="0.5"/>
                <dgm:constr type="lOff" for="ch" forName="quadrant4" refType="w" fact="0.01"/>
              </dgm:constrLst>
            </dgm:else>
          </dgm:choose>
          <dgm:ruleLst/>
          <dgm:layoutNode name="quadrant1" styleLbl="node1">
            <dgm:varLst>
              <dgm:chMax val="1"/>
              <dgm:bulletEnabled val="1"/>
            </dgm:varLst>
            <dgm:alg type="tx"/>
            <dgm:choose name="Name32">
              <dgm:if name="Name33" func="var" arg="dir" op="equ" val="norm">
                <dgm:shape xmlns:r="http://schemas.openxmlformats.org/officeDocument/2006/relationships" type="pieWedge" r:blip="">
                  <dgm:adjLst/>
                </dgm:shape>
              </dgm:if>
              <dgm:else name="Name34">
                <dgm:shape xmlns:r="http://schemas.openxmlformats.org/officeDocument/2006/relationships" rot="90" type="pieWedge" r:blip="">
                  <dgm:adjLst/>
                </dgm:shape>
              </dgm:else>
            </dgm:choose>
            <dgm:presOf axis="ch" ptType="node" cnt="1"/>
            <dgm:constrLst/>
            <dgm:ruleLst>
              <dgm:rule type="primFontSz" val="5" fact="NaN" max="NaN"/>
            </dgm:ruleLst>
          </dgm:layoutNode>
          <dgm:layoutNode name="quadrant2" styleLbl="node1">
            <dgm:varLst>
              <dgm:chMax val="1"/>
              <dgm:bulletEnabled val="1"/>
            </dgm:varLst>
            <dgm:alg type="tx"/>
            <dgm:choose name="Name35">
              <dgm:if name="Name36" func="var" arg="dir" op="equ" val="norm">
                <dgm:shape xmlns:r="http://schemas.openxmlformats.org/officeDocument/2006/relationships" rot="90" type="pieWedge" r:blip="">
                  <dgm:adjLst/>
                </dgm:shape>
              </dgm:if>
              <dgm:else name="Name37">
                <dgm:shape xmlns:r="http://schemas.openxmlformats.org/officeDocument/2006/relationships" type="pieWedge" r:blip="">
                  <dgm:adjLst/>
                </dgm:shape>
              </dgm:else>
            </dgm:choose>
            <dgm:presOf axis="ch" ptType="node" st="2" cnt="1"/>
            <dgm:constrLst/>
            <dgm:ruleLst>
              <dgm:rule type="primFontSz" val="5" fact="NaN" max="NaN"/>
            </dgm:ruleLst>
          </dgm:layoutNode>
          <dgm:layoutNode name="quadrant3" styleLbl="node1">
            <dgm:varLst>
              <dgm:chMax val="1"/>
              <dgm:bulletEnabled val="1"/>
            </dgm:varLst>
            <dgm:alg type="tx"/>
            <dgm:choose name="Name38">
              <dgm:if name="Name39" func="var" arg="dir" op="equ" val="norm">
                <dgm:shape xmlns:r="http://schemas.openxmlformats.org/officeDocument/2006/relationships" rot="180" type="pieWedge" r:blip="">
                  <dgm:adjLst/>
                </dgm:shape>
              </dgm:if>
              <dgm:else name="Name40">
                <dgm:shape xmlns:r="http://schemas.openxmlformats.org/officeDocument/2006/relationships" rot="270" type="pieWedge" r:blip="">
                  <dgm:adjLst/>
                </dgm:shape>
              </dgm:else>
            </dgm:choose>
            <dgm:presOf axis="ch" ptType="node" st="3" cnt="1"/>
            <dgm:constrLst/>
            <dgm:ruleLst>
              <dgm:rule type="primFontSz" val="5" fact="NaN" max="NaN"/>
            </dgm:ruleLst>
          </dgm:layoutNode>
          <dgm:layoutNode name="quadrant4" styleLbl="node1">
            <dgm:varLst>
              <dgm:chMax val="1"/>
              <dgm:bulletEnabled val="1"/>
            </dgm:varLst>
            <dgm:alg type="tx"/>
            <dgm:choose name="Name41">
              <dgm:if name="Name42" func="var" arg="dir" op="equ" val="norm">
                <dgm:shape xmlns:r="http://schemas.openxmlformats.org/officeDocument/2006/relationships" rot="270" type="pieWedge" r:blip="">
                  <dgm:adjLst/>
                </dgm:shape>
              </dgm:if>
              <dgm:else name="Name43">
                <dgm:shape xmlns:r="http://schemas.openxmlformats.org/officeDocument/2006/relationships" rot="180" type="pieWedge" r:blip="">
                  <dgm:adjLst/>
                </dgm:shape>
              </dgm:else>
            </dgm:choose>
            <dgm:presOf axis="ch" ptType="node" st="4" cnt="1"/>
            <dgm:constrLst/>
            <dgm:ruleLst>
              <dgm:rule type="primFontSz" val="5" fact="NaN" max="NaN"/>
            </dgm:ruleLst>
          </dgm:layoutNode>
          <dgm:layoutNode name="quadrantPlaceholder">
            <dgm:alg type="sp"/>
            <dgm:shape xmlns:r="http://schemas.openxmlformats.org/officeDocument/2006/relationships" r:blip="">
              <dgm:adjLst/>
            </dgm:shape>
            <dgm:presOf/>
            <dgm:constrLst/>
            <dgm:ruleLst/>
          </dgm:layoutNode>
        </dgm:layoutNode>
        <dgm:layoutNode name="center1" styleLbl="fgShp">
          <dgm:alg type="sp"/>
          <dgm:choose name="Name44">
            <dgm:if name="Name45" func="var" arg="dir" op="equ" val="norm">
              <dgm:shape xmlns:r="http://schemas.openxmlformats.org/officeDocument/2006/relationships" type="circularArrow" r:blip="" zOrderOff="16">
                <dgm:adjLst/>
              </dgm:shape>
            </dgm:if>
            <dgm:else name="Name46">
              <dgm:shape xmlns:r="http://schemas.openxmlformats.org/officeDocument/2006/relationships" rot="180" type="leftCircularArrow" r:blip="" zOrderOff="16">
                <dgm:adjLst/>
              </dgm:shape>
            </dgm:else>
          </dgm:choose>
          <dgm:presOf/>
          <dgm:constrLst/>
          <dgm:ruleLst/>
        </dgm:layoutNode>
        <dgm:layoutNode name="center2" styleLbl="fgShp">
          <dgm:alg type="sp"/>
          <dgm:choose name="Name47">
            <dgm:if name="Name48" func="var" arg="dir" op="equ" val="norm">
              <dgm:shape xmlns:r="http://schemas.openxmlformats.org/officeDocument/2006/relationships" rot="180" type="circularArrow" r:blip="" zOrderOff="16">
                <dgm:adjLst/>
              </dgm:shape>
            </dgm:if>
            <dgm:else name="Name49">
              <dgm:shape xmlns:r="http://schemas.openxmlformats.org/officeDocument/2006/relationships" type="leftCircularArrow" r:blip="" zOrderOff="16">
                <dgm:adjLst/>
              </dgm:shape>
            </dgm:else>
          </dgm:choose>
          <dgm:presOf/>
          <dgm:constrLst/>
          <dgm:ruleLst/>
        </dgm:layoutNode>
      </dgm:if>
      <dgm:else name="Name50"/>
    </dgm:choose>
  </dgm:layoutNode>
</dgm:layoutDef>
</file>

<file path=ppt/diagrams/layout4.xml><?xml version="1.0" encoding="utf-8"?>
<dgm:layoutDef xmlns:dgm="http://schemas.openxmlformats.org/drawingml/2006/diagram" xmlns:a="http://schemas.openxmlformats.org/drawingml/2006/main" uniqueId="urn:microsoft.com/office/officeart/2005/8/layout/chevron2">
  <dgm:title val=""/>
  <dgm:desc val=""/>
  <dgm:catLst>
    <dgm:cat type="process" pri="12000"/>
    <dgm:cat type="list" pri="16000"/>
    <dgm:cat type="convert" pri="11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Lst>
      <dgm:cxnLst>
        <dgm:cxn modelId="4" srcId="0" destId="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linearFlow">
    <dgm:varLst>
      <dgm:dir/>
      <dgm:animLvl val="lvl"/>
      <dgm:resizeHandles val="exact"/>
    </dgm:varLst>
    <dgm:alg type="lin">
      <dgm:param type="linDir" val="fromT"/>
      <dgm:param type="nodeHorzAlign" val="l"/>
    </dgm:alg>
    <dgm:shape xmlns:r="http://schemas.openxmlformats.org/officeDocument/2006/relationships" r:blip="">
      <dgm:adjLst/>
    </dgm:shape>
    <dgm:presOf/>
    <dgm:constrLst>
      <dgm:constr type="h" for="ch" forName="composite" refType="h"/>
      <dgm:constr type="w" for="ch" forName="composite" refType="w"/>
      <dgm:constr type="h" for="des" forName="parentText" op="equ"/>
      <dgm:constr type="h" for="ch" forName="sp" val="-14.88"/>
      <dgm:constr type="h" for="ch" forName="sp" refType="w" refFor="des" refForName="parentText" op="gte" fact="-0.3"/>
      <dgm:constr type="primFontSz" for="des" forName="parentText" op="equ" val="65"/>
      <dgm:constr type="primFontSz" for="des" forName="descendantText" op="equ" val="65"/>
    </dgm:constrLst>
    <dgm:ruleLst/>
    <dgm:forEach name="Name0" axis="ch" ptType="node">
      <dgm:layoutNode name="composite">
        <dgm:alg type="composite"/>
        <dgm:shape xmlns:r="http://schemas.openxmlformats.org/officeDocument/2006/relationships" r:blip="">
          <dgm:adjLst/>
        </dgm:shape>
        <dgm:presOf/>
        <dgm:choose name="Name1">
          <dgm:if name="Name2" func="var" arg="dir" op="equ" val="norm">
            <dgm:constrLst>
              <dgm:constr type="t" for="ch" forName="parentText"/>
              <dgm:constr type="l" for="ch" forName="parentText"/>
              <dgm:constr type="w" for="ch" forName="parentText" refType="w" fact="0.4"/>
              <dgm:constr type="h" for="ch" forName="parentText" refType="h"/>
              <dgm:constr type="w" for="ch" forName="parentText" refType="w" op="lte" fact="0.5"/>
              <dgm:constr type="w" for="ch" forName="parentText" refType="h" refFor="ch" refForName="parentText" op="lte" fact="0.7"/>
              <dgm:constr type="h" for="ch" forName="parentText" refType="w" refFor="ch" refForName="parentText" op="lte" fact="3"/>
              <dgm:constr type="l" for="ch" forName="descendantText" refType="w" refFor="ch" refForName="parentText"/>
              <dgm:constr type="w" for="ch" forName="descendantText" refType="w"/>
              <dgm:constr type="wOff" for="ch" forName="descendantText" refType="w" refFor="ch" refForName="parentText" fact="-1"/>
              <dgm:constr type="t" for="ch" forName="descendantText"/>
              <dgm:constr type="b" for="ch" forName="descendantText" refType="h" refFor="ch" refForName="parentText"/>
              <dgm:constr type="bOff" for="ch" forName="descendantText" refType="w" refFor="ch" refForName="parentText" fact="-0.5"/>
            </dgm:constrLst>
          </dgm:if>
          <dgm:else name="Name3">
            <dgm:constrLst>
              <dgm:constr type="t" for="ch" forName="parentText"/>
              <dgm:constr type="r" for="ch" forName="parentText" refType="w"/>
              <dgm:constr type="w" for="ch" forName="parentText" refType="w" fact="0.4"/>
              <dgm:constr type="h" for="ch" forName="parentText" refType="h"/>
              <dgm:constr type="w" for="ch" forName="parentText" refType="w" op="lte" fact="0.5"/>
              <dgm:constr type="w" for="ch" forName="parentText" refType="h" refFor="ch" refForName="parentText" op="lte" fact="0.7"/>
              <dgm:constr type="h" for="ch" forName="parentText" refType="w" refFor="ch" refForName="parentText" op="lte" fact="3"/>
              <dgm:constr type="l" for="ch" forName="descendantText"/>
              <dgm:constr type="w" for="ch" forName="descendantText" refType="w"/>
              <dgm:constr type="wOff" for="ch" forName="descendantText" refType="w" refFor="ch" refForName="parentText" fact="-1"/>
              <dgm:constr type="t" for="ch" forName="descendantText"/>
              <dgm:constr type="b" for="ch" forName="descendantText" refType="h" refFor="ch" refForName="parentText"/>
              <dgm:constr type="bOff" for="ch" forName="descendantText" refType="w" refFor="ch" refForName="parentText" fact="-0.5"/>
            </dgm:constrLst>
          </dgm:else>
        </dgm:choose>
        <dgm:ruleLst/>
        <dgm:layoutNode name="parentText" styleLbl="alignNode1">
          <dgm:varLst>
            <dgm:chMax val="1"/>
            <dgm:bulletEnabled val="1"/>
          </dgm:varLst>
          <dgm:alg type="tx"/>
          <dgm:shape xmlns:r="http://schemas.openxmlformats.org/officeDocument/2006/relationships" rot="90" type="chevron"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h" val="100" fact="NaN" max="NaN"/>
            <dgm:rule type="primFontSz" val="24" fact="NaN" max="NaN"/>
            <dgm:rule type="h" val="110" fact="NaN" max="NaN"/>
            <dgm:rule type="primFontSz" val="18" fact="NaN" max="NaN"/>
            <dgm:rule type="h" val="INF" fact="NaN" max="NaN"/>
            <dgm:rule type="primFontSz" val="5" fact="NaN" max="NaN"/>
          </dgm:ruleLst>
        </dgm:layoutNode>
        <dgm:layoutNode name="descendantText" styleLbl="alignAcc1">
          <dgm:varLst>
            <dgm:bulletEnabled val="1"/>
          </dgm:varLst>
          <dgm:choose name="Name4">
            <dgm:if name="Name5" func="var" arg="dir" op="equ" val="norm">
              <dgm:alg type="tx">
                <dgm:param type="stBulletLvl" val="1"/>
                <dgm:param type="txAnchorVertCh" val="mid"/>
              </dgm:alg>
              <dgm:shape xmlns:r="http://schemas.openxmlformats.org/officeDocument/2006/relationships" rot="90" type="round2SameRect" r:blip="">
                <dgm:adjLst/>
              </dgm:shape>
            </dgm:if>
            <dgm:else name="Name6">
              <dgm:alg type="tx">
                <dgm:param type="stBulletLvl" val="1"/>
                <dgm:param type="txAnchorVertCh" val="mid"/>
              </dgm:alg>
              <dgm:shape xmlns:r="http://schemas.openxmlformats.org/officeDocument/2006/relationships" rot="-90" type="round2SameRect" r:blip="">
                <dgm:adjLst/>
              </dgm:shape>
            </dgm:else>
          </dgm:choose>
          <dgm:presOf axis="des" ptType="node"/>
          <dgm:choose name="Name7">
            <dgm:if name="Name8" func="var" arg="dir" op="equ" val="norm">
              <dgm:constrLst>
                <dgm:constr type="secFontSz" refType="primFontSz"/>
                <dgm:constr type="tMarg" refType="primFontSz" fact="0.05"/>
                <dgm:constr type="bMarg" refType="primFontSz" fact="0.05"/>
                <dgm:constr type="rMarg" refType="primFontSz" fact="0.05"/>
              </dgm:constrLst>
            </dgm:if>
            <dgm:else name="Name9">
              <dgm:constrLst>
                <dgm:constr type="secFontSz" refType="primFontSz"/>
                <dgm:constr type="tMarg" refType="primFontSz" fact="0.05"/>
                <dgm:constr type="bMarg" refType="primFontSz" fact="0.05"/>
                <dgm:constr type="lMarg" refType="primFontSz" fact="0.05"/>
              </dgm:constrLst>
            </dgm:else>
          </dgm:choose>
          <dgm:ruleLst>
            <dgm:rule type="primFontSz" val="5" fact="NaN" max="NaN"/>
          </dgm:ruleLst>
        </dgm:layoutNode>
      </dgm:layoutNode>
      <dgm:forEach name="Name10" axis="followSib" ptType="sibTrans" cnt="1">
        <dgm:layoutNode name="sp">
          <dgm:alg type="sp"/>
          <dgm:shape xmlns:r="http://schemas.openxmlformats.org/officeDocument/2006/relationships" r:blip="">
            <dgm:adjLst/>
          </dgm:shape>
          <dgm:presOf axis="self"/>
          <dgm:constrLst>
            <dgm:constr type="w" val="1"/>
            <dgm:constr type="h" val="37.5"/>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3">
  <dgm:title val=""/>
  <dgm:desc val=""/>
  <dgm:catLst>
    <dgm:cat type="3D" pri="11300"/>
  </dgm:catLst>
  <dgm:scene3d>
    <a:camera prst="orthographicFront"/>
    <a:lightRig rig="threePt" dir="t"/>
  </dgm:scene3d>
  <dgm:styleLbl name="node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l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vennNode1">
    <dgm:scene3d>
      <a:camera prst="orthographicFront">
        <a:rot lat="0" lon="0" rev="0"/>
      </a:camera>
      <a:lightRig rig="contrasting" dir="t">
        <a:rot lat="0" lon="0" rev="1200000"/>
      </a:lightRig>
    </dgm:scene3d>
    <dgm:sp3d contourW="12700" prstMaterial="clear">
      <a:bevelT w="177800" h="254000"/>
      <a:bevelB w="152400"/>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f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alignImgPlace1">
    <dgm:scene3d>
      <a:camera prst="orthographicFront">
        <a:rot lat="0" lon="0" rev="0"/>
      </a:camera>
      <a:lightRig rig="contrasting" dir="t">
        <a:rot lat="0" lon="0" rev="1200000"/>
      </a:lightRig>
    </dgm:scene3d>
    <dgm:sp3d contourW="12700" prstMaterial="flat">
      <a:bevelT w="177800" h="254000"/>
      <a:bevelB w="152400"/>
    </dgm:sp3d>
    <dgm:txPr/>
    <dgm:style>
      <a:lnRef idx="0">
        <a:scrgbClr r="0" g="0" b="0"/>
      </a:lnRef>
      <a:fillRef idx="1">
        <a:scrgbClr r="0" g="0" b="0"/>
      </a:fillRef>
      <a:effectRef idx="1">
        <a:scrgbClr r="0" g="0" b="0"/>
      </a:effectRef>
      <a:fontRef idx="minor"/>
    </dgm:style>
  </dgm:styleLbl>
  <dgm:styleLbl name="b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sibTrans2D1">
    <dgm:scene3d>
      <a:camera prst="orthographicFront">
        <a:rot lat="0" lon="0" rev="0"/>
      </a:camera>
      <a:lightRig rig="contrasting" dir="t">
        <a:rot lat="0" lon="0" rev="1200000"/>
      </a:lightRig>
    </dgm:scene3d>
    <dgm:sp3d z="-182000" contourW="19050" prstMaterial="metal">
      <a:bevelT w="88900" h="203200"/>
      <a:bevelB w="165100" h="254000"/>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ibTrans1D1">
    <dgm:scene3d>
      <a:camera prst="orthographicFront">
        <a:rot lat="0" lon="0" rev="0"/>
      </a:camera>
      <a:lightRig rig="contrasting" dir="t">
        <a:rot lat="0" lon="0" rev="1200000"/>
      </a:lightRig>
    </dgm:scene3d>
    <dgm:sp3d z="-110000"/>
    <dgm:txPr/>
    <dgm:style>
      <a:lnRef idx="1">
        <a:scrgbClr r="0" g="0" b="0"/>
      </a:lnRef>
      <a:fillRef idx="0">
        <a:scrgbClr r="0" g="0" b="0"/>
      </a:fillRef>
      <a:effectRef idx="0">
        <a:scrgbClr r="0" g="0" b="0"/>
      </a:effectRef>
      <a:fontRef idx="minor"/>
    </dgm:style>
  </dgm:styleLbl>
  <dgm:styleLbl name="callout">
    <dgm:scene3d>
      <a:camera prst="orthographicFront">
        <a:rot lat="0" lon="0" rev="0"/>
      </a:camera>
      <a:lightRig rig="contrasting" dir="t">
        <a:rot lat="0" lon="0" rev="1200000"/>
      </a:lightRig>
    </dgm:scene3d>
    <dgm:sp3d z="10000"/>
    <dgm:txPr/>
    <dgm:style>
      <a:lnRef idx="2">
        <a:scrgbClr r="0" g="0" b="0"/>
      </a:lnRef>
      <a:fillRef idx="1">
        <a:scrgbClr r="0" g="0" b="0"/>
      </a:fillRef>
      <a:effectRef idx="0">
        <a:scrgbClr r="0" g="0" b="0"/>
      </a:effectRef>
      <a:fontRef idx="minor"/>
    </dgm:style>
  </dgm:styleLbl>
  <dgm:styleLbl name="asst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parChTrans2D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1D1">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con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tr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FgAcc1">
    <dgm:scene3d>
      <a:camera prst="orthographicFront">
        <a:rot lat="0" lon="0" rev="0"/>
      </a:camera>
      <a:lightRig rig="contrasting" dir="t">
        <a:rot lat="0" lon="0" rev="1200000"/>
      </a:lightRig>
    </dgm:scene3d>
    <dgm:sp3d z="300000" contourW="12700" prstMaterial="flat">
      <a:bevelT w="177800" h="254000"/>
      <a:bevelB w="152400"/>
    </dgm:sp3d>
    <dgm:txPr/>
    <dgm:style>
      <a:lnRef idx="0">
        <a:scrgbClr r="0" g="0" b="0"/>
      </a:lnRef>
      <a:fillRef idx="1">
        <a:scrgbClr r="0" g="0" b="0"/>
      </a:fillRef>
      <a:effectRef idx="0">
        <a:scrgbClr r="0" g="0" b="0"/>
      </a:effectRef>
      <a:fontRef idx="minor"/>
    </dgm:style>
  </dgm:styleLbl>
  <dgm:styleLbl name="solid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Follow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0">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2">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3">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4">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hp">
    <dgm:scene3d>
      <a:camera prst="orthographicFront">
        <a:rot lat="0" lon="0" rev="0"/>
      </a:camera>
      <a:lightRig rig="contrasting" dir="t">
        <a:rot lat="0" lon="0" rev="1200000"/>
      </a:lightRig>
    </dgm:scene3d>
    <dgm:sp3d z="-300000" prstMaterial="plastic"/>
    <dgm:txPr/>
    <dgm:style>
      <a:lnRef idx="1">
        <a:scrgbClr r="0" g="0" b="0"/>
      </a:lnRef>
      <a:fillRef idx="1">
        <a:scrgbClr r="0" g="0" b="0"/>
      </a:fillRef>
      <a:effectRef idx="0">
        <a:scrgbClr r="0" g="0" b="0"/>
      </a:effectRef>
      <a:fontRef idx="minor"/>
    </dgm:style>
  </dgm:styleLbl>
  <dgm:styleLbl name="dkBgShp">
    <dgm:scene3d>
      <a:camera prst="orthographicFront">
        <a:rot lat="0" lon="0" rev="0"/>
      </a:camera>
      <a:lightRig rig="contrasting" dir="t">
        <a:rot lat="0" lon="0" rev="1200000"/>
      </a:lightRig>
    </dgm:scene3d>
    <dgm:sp3d contourW="12700" prstMaterial="flat">
      <a:bevelT w="100800" h="154000"/>
      <a:bevelB w="152400"/>
    </dgm:sp3d>
    <dgm:txPr/>
    <dgm:style>
      <a:lnRef idx="0">
        <a:scrgbClr r="0" g="0" b="0"/>
      </a:lnRef>
      <a:fillRef idx="1">
        <a:scrgbClr r="0" g="0" b="0"/>
      </a:fillRef>
      <a:effectRef idx="0">
        <a:scrgbClr r="0" g="0" b="0"/>
      </a:effectRef>
      <a:fontRef idx="minor"/>
    </dgm:style>
  </dgm:styleLbl>
  <dgm:styleLbl name="trBgShp">
    <dgm:scene3d>
      <a:camera prst="orthographicFront">
        <a:rot lat="0" lon="0" rev="0"/>
      </a:camera>
      <a:lightRig rig="contrasting" dir="t">
        <a:rot lat="0" lon="0" rev="1200000"/>
      </a:lightRig>
    </dgm:scene3d>
    <dgm:sp3d z="-152400" prstMaterial="matte"/>
    <dgm:txPr/>
    <dgm:style>
      <a:lnRef idx="1">
        <a:scrgbClr r="0" g="0" b="0"/>
      </a:lnRef>
      <a:fillRef idx="1">
        <a:scrgbClr r="0" g="0" b="0"/>
      </a:fillRef>
      <a:effectRef idx="0">
        <a:scrgbClr r="0" g="0" b="0"/>
      </a:effectRef>
      <a:fontRef idx="minor"/>
    </dgm:style>
  </dgm:styleLbl>
  <dgm:styleLbl name="fgShp">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1">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A70856B-0255-9C46-A6E5-D2C6DD307820}" type="datetimeFigureOut">
              <a:rPr lang="en-US" smtClean="0"/>
              <a:t>18/08/2015</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DD9C917-3E9C-744D-BFCF-EE19AF91472E}" type="slidenum">
              <a:rPr lang="en-GB" smtClean="0"/>
              <a:t>‹#›</a:t>
            </a:fld>
            <a:endParaRPr lang="en-GB"/>
          </a:p>
        </p:txBody>
      </p:sp>
    </p:spTree>
    <p:extLst>
      <p:ext uri="{BB962C8B-B14F-4D97-AF65-F5344CB8AC3E}">
        <p14:creationId xmlns:p14="http://schemas.microsoft.com/office/powerpoint/2010/main" val="3422357835"/>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fld id="{3DD9C917-3E9C-744D-BFCF-EE19AF91472E}" type="slidenum">
              <a:rPr lang="en-GB" smtClean="0"/>
              <a:t>11</a:t>
            </a:fld>
            <a:endParaRPr lang="en-GB"/>
          </a:p>
        </p:txBody>
      </p:sp>
    </p:spTree>
    <p:extLst>
      <p:ext uri="{BB962C8B-B14F-4D97-AF65-F5344CB8AC3E}">
        <p14:creationId xmlns:p14="http://schemas.microsoft.com/office/powerpoint/2010/main" val="405257148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GB"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GB" smtClean="0"/>
              <a:t>Click to edit Master subtitle style</a:t>
            </a:r>
            <a:endParaRPr lang="en-GB"/>
          </a:p>
        </p:txBody>
      </p:sp>
      <p:sp>
        <p:nvSpPr>
          <p:cNvPr id="4" name="Date Placeholder 3"/>
          <p:cNvSpPr>
            <a:spLocks noGrp="1"/>
          </p:cNvSpPr>
          <p:nvPr>
            <p:ph type="dt" sz="half" idx="10"/>
          </p:nvPr>
        </p:nvSpPr>
        <p:spPr/>
        <p:txBody>
          <a:bodyPr/>
          <a:lstStyle/>
          <a:p>
            <a:fld id="{D3A5742E-204B-A44E-8F56-47056F8EBDE9}" type="datetimeFigureOut">
              <a:rPr lang="en-US" smtClean="0"/>
              <a:t>18/08/2015</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4970382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Date Placeholder 3"/>
          <p:cNvSpPr>
            <a:spLocks noGrp="1"/>
          </p:cNvSpPr>
          <p:nvPr>
            <p:ph type="dt" sz="half" idx="10"/>
          </p:nvPr>
        </p:nvSpPr>
        <p:spPr/>
        <p:txBody>
          <a:bodyPr/>
          <a:lstStyle/>
          <a:p>
            <a:fld id="{D3A5742E-204B-A44E-8F56-47056F8EBDE9}" type="datetimeFigureOut">
              <a:rPr lang="en-US" smtClean="0"/>
              <a:t>18/08/2015</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394667404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GB"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Date Placeholder 3"/>
          <p:cNvSpPr>
            <a:spLocks noGrp="1"/>
          </p:cNvSpPr>
          <p:nvPr>
            <p:ph type="dt" sz="half" idx="10"/>
          </p:nvPr>
        </p:nvSpPr>
        <p:spPr/>
        <p:txBody>
          <a:bodyPr/>
          <a:lstStyle/>
          <a:p>
            <a:fld id="{D3A5742E-204B-A44E-8F56-47056F8EBDE9}" type="datetimeFigureOut">
              <a:rPr lang="en-US" smtClean="0"/>
              <a:t>18/08/2015</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4631669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Content Placeholder 2"/>
          <p:cNvSpPr>
            <a:spLocks noGrp="1"/>
          </p:cNvSpPr>
          <p:nvPr>
            <p:ph idx="1"/>
          </p:nvPr>
        </p:nvSpPr>
        <p:spPr/>
        <p:txBody>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Date Placeholder 3"/>
          <p:cNvSpPr>
            <a:spLocks noGrp="1"/>
          </p:cNvSpPr>
          <p:nvPr>
            <p:ph type="dt" sz="half" idx="10"/>
          </p:nvPr>
        </p:nvSpPr>
        <p:spPr/>
        <p:txBody>
          <a:bodyPr/>
          <a:lstStyle/>
          <a:p>
            <a:fld id="{D3A5742E-204B-A44E-8F56-47056F8EBDE9}" type="datetimeFigureOut">
              <a:rPr lang="en-US" smtClean="0"/>
              <a:t>18/08/2015</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10084453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GB"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GB" smtClean="0"/>
              <a:t>Click to edit Master text styles</a:t>
            </a:r>
          </a:p>
        </p:txBody>
      </p:sp>
      <p:sp>
        <p:nvSpPr>
          <p:cNvPr id="4" name="Date Placeholder 3"/>
          <p:cNvSpPr>
            <a:spLocks noGrp="1"/>
          </p:cNvSpPr>
          <p:nvPr>
            <p:ph type="dt" sz="half" idx="10"/>
          </p:nvPr>
        </p:nvSpPr>
        <p:spPr/>
        <p:txBody>
          <a:bodyPr/>
          <a:lstStyle/>
          <a:p>
            <a:fld id="{D3A5742E-204B-A44E-8F56-47056F8EBDE9}" type="datetimeFigureOut">
              <a:rPr lang="en-US" smtClean="0"/>
              <a:t>18/08/2015</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32152129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5" name="Date Placeholder 4"/>
          <p:cNvSpPr>
            <a:spLocks noGrp="1"/>
          </p:cNvSpPr>
          <p:nvPr>
            <p:ph type="dt" sz="half" idx="10"/>
          </p:nvPr>
        </p:nvSpPr>
        <p:spPr/>
        <p:txBody>
          <a:bodyPr/>
          <a:lstStyle/>
          <a:p>
            <a:fld id="{D3A5742E-204B-A44E-8F56-47056F8EBDE9}" type="datetimeFigureOut">
              <a:rPr lang="en-US" smtClean="0"/>
              <a:t>18/08/2015</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27183743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GB"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7" name="Date Placeholder 6"/>
          <p:cNvSpPr>
            <a:spLocks noGrp="1"/>
          </p:cNvSpPr>
          <p:nvPr>
            <p:ph type="dt" sz="half" idx="10"/>
          </p:nvPr>
        </p:nvSpPr>
        <p:spPr/>
        <p:txBody>
          <a:bodyPr/>
          <a:lstStyle/>
          <a:p>
            <a:fld id="{D3A5742E-204B-A44E-8F56-47056F8EBDE9}" type="datetimeFigureOut">
              <a:rPr lang="en-US" smtClean="0"/>
              <a:t>18/08/2015</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5944615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Date Placeholder 2"/>
          <p:cNvSpPr>
            <a:spLocks noGrp="1"/>
          </p:cNvSpPr>
          <p:nvPr>
            <p:ph type="dt" sz="half" idx="10"/>
          </p:nvPr>
        </p:nvSpPr>
        <p:spPr/>
        <p:txBody>
          <a:bodyPr/>
          <a:lstStyle/>
          <a:p>
            <a:fld id="{D3A5742E-204B-A44E-8F56-47056F8EBDE9}" type="datetimeFigureOut">
              <a:rPr lang="en-US" smtClean="0"/>
              <a:t>18/08/2015</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3390105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3A5742E-204B-A44E-8F56-47056F8EBDE9}" type="datetimeFigureOut">
              <a:rPr lang="en-US" smtClean="0"/>
              <a:t>18/08/2015</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153843880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GB"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D3A5742E-204B-A44E-8F56-47056F8EBDE9}" type="datetimeFigureOut">
              <a:rPr lang="en-US" smtClean="0"/>
              <a:t>18/08/2015</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69383394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GB"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D3A5742E-204B-A44E-8F56-47056F8EBDE9}" type="datetimeFigureOut">
              <a:rPr lang="en-US" smtClean="0"/>
              <a:t>18/08/2015</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92A20DA-1B04-1F4B-92F7-70E4DF0B68D0}" type="slidenum">
              <a:rPr lang="en-GB" smtClean="0"/>
              <a:t>‹#›</a:t>
            </a:fld>
            <a:endParaRPr lang="en-GB"/>
          </a:p>
        </p:txBody>
      </p:sp>
    </p:spTree>
    <p:extLst>
      <p:ext uri="{BB962C8B-B14F-4D97-AF65-F5344CB8AC3E}">
        <p14:creationId xmlns:p14="http://schemas.microsoft.com/office/powerpoint/2010/main" val="1567551033"/>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GB"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3A5742E-204B-A44E-8F56-47056F8EBDE9}" type="datetimeFigureOut">
              <a:rPr lang="en-US" smtClean="0"/>
              <a:t>18/08/2015</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92A20DA-1B04-1F4B-92F7-70E4DF0B68D0}" type="slidenum">
              <a:rPr lang="en-GB" smtClean="0"/>
              <a:t>‹#›</a:t>
            </a:fld>
            <a:endParaRPr lang="en-GB"/>
          </a:p>
        </p:txBody>
      </p:sp>
    </p:spTree>
    <p:extLst>
      <p:ext uri="{BB962C8B-B14F-4D97-AF65-F5344CB8AC3E}">
        <p14:creationId xmlns:p14="http://schemas.microsoft.com/office/powerpoint/2010/main" val="93113839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diagramData" Target="../diagrams/data4.xml"/><Relationship Id="rId4" Type="http://schemas.openxmlformats.org/officeDocument/2006/relationships/diagramLayout" Target="../diagrams/layout4.xml"/><Relationship Id="rId5" Type="http://schemas.openxmlformats.org/officeDocument/2006/relationships/diagramQuickStyle" Target="../diagrams/quickStyle4.xml"/><Relationship Id="rId6" Type="http://schemas.openxmlformats.org/officeDocument/2006/relationships/diagramColors" Target="../diagrams/colors4.xml"/><Relationship Id="rId7" Type="http://schemas.microsoft.com/office/2007/relationships/diagramDrawing" Target="../diagrams/drawing4.xml"/><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png"/></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4" Type="http://schemas.openxmlformats.org/officeDocument/2006/relationships/diagramQuickStyle" Target="../diagrams/quickStyle1.xml"/><Relationship Id="rId5" Type="http://schemas.openxmlformats.org/officeDocument/2006/relationships/diagramColors" Target="../diagrams/colors1.xml"/><Relationship Id="rId6" Type="http://schemas.microsoft.com/office/2007/relationships/diagramDrawing" Target="../diagrams/drawing1.xml"/><Relationship Id="rId7" Type="http://schemas.openxmlformats.org/officeDocument/2006/relationships/diagramData" Target="../diagrams/data2.xml"/><Relationship Id="rId8" Type="http://schemas.openxmlformats.org/officeDocument/2006/relationships/diagramLayout" Target="../diagrams/layout2.xml"/><Relationship Id="rId9" Type="http://schemas.openxmlformats.org/officeDocument/2006/relationships/diagramQuickStyle" Target="../diagrams/quickStyle2.xml"/><Relationship Id="rId10" Type="http://schemas.openxmlformats.org/officeDocument/2006/relationships/diagramColors" Target="../diagrams/colors2.xml"/><Relationship Id="rId11" Type="http://schemas.microsoft.com/office/2007/relationships/diagramDrawing" Target="../diagrams/drawing2.xml"/><Relationship Id="rId1" Type="http://schemas.openxmlformats.org/officeDocument/2006/relationships/slideLayout" Target="../slideLayouts/slideLayout2.xml"/><Relationship Id="rId2" Type="http://schemas.openxmlformats.org/officeDocument/2006/relationships/diagramData" Target="../diagrams/data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png"/></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3.xml"/><Relationship Id="rId4" Type="http://schemas.openxmlformats.org/officeDocument/2006/relationships/diagramQuickStyle" Target="../diagrams/quickStyle3.xml"/><Relationship Id="rId5" Type="http://schemas.openxmlformats.org/officeDocument/2006/relationships/diagramColors" Target="../diagrams/colors3.xml"/><Relationship Id="rId6" Type="http://schemas.microsoft.com/office/2007/relationships/diagramDrawing" Target="../diagrams/drawing3.xml"/><Relationship Id="rId1" Type="http://schemas.openxmlformats.org/officeDocument/2006/relationships/slideLayout" Target="../slideLayouts/slideLayout2.xml"/><Relationship Id="rId2" Type="http://schemas.openxmlformats.org/officeDocument/2006/relationships/diagramData" Target="../diagrams/data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smtClean="0"/>
              <a:t>DIAGRAMS FOR </a:t>
            </a:r>
            <a:r>
              <a:rPr lang="en-GB" smtClean="0"/>
              <a:t>CONTACT CENTRES SERVICE</a:t>
            </a:r>
            <a:endParaRPr lang="en-GB" dirty="0"/>
          </a:p>
        </p:txBody>
      </p:sp>
      <p:sp>
        <p:nvSpPr>
          <p:cNvPr id="3" name="Subtitle 2"/>
          <p:cNvSpPr>
            <a:spLocks noGrp="1"/>
          </p:cNvSpPr>
          <p:nvPr>
            <p:ph type="subTitle" idx="1"/>
          </p:nvPr>
        </p:nvSpPr>
        <p:spPr/>
        <p:txBody>
          <a:bodyPr/>
          <a:lstStyle/>
          <a:p>
            <a:endParaRPr lang="en-GB"/>
          </a:p>
        </p:txBody>
      </p:sp>
    </p:spTree>
    <p:extLst>
      <p:ext uri="{BB962C8B-B14F-4D97-AF65-F5344CB8AC3E}">
        <p14:creationId xmlns:p14="http://schemas.microsoft.com/office/powerpoint/2010/main" val="206085100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val 3"/>
          <p:cNvSpPr/>
          <p:nvPr/>
        </p:nvSpPr>
        <p:spPr>
          <a:xfrm>
            <a:off x="2563794" y="922587"/>
            <a:ext cx="2575775" cy="994478"/>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MODERN COMMS CHANNELS</a:t>
            </a:r>
            <a:endParaRPr lang="en-GB" dirty="0"/>
          </a:p>
        </p:txBody>
      </p:sp>
      <p:sp>
        <p:nvSpPr>
          <p:cNvPr id="5" name="Oval 4"/>
          <p:cNvSpPr/>
          <p:nvPr/>
        </p:nvSpPr>
        <p:spPr>
          <a:xfrm>
            <a:off x="5291969" y="1419826"/>
            <a:ext cx="2575775" cy="994478"/>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COLLABORATION WITHOUT BOUNDARIES</a:t>
            </a:r>
            <a:endParaRPr lang="en-GB" dirty="0"/>
          </a:p>
        </p:txBody>
      </p:sp>
      <p:sp>
        <p:nvSpPr>
          <p:cNvPr id="6" name="Oval 5"/>
          <p:cNvSpPr/>
          <p:nvPr/>
        </p:nvSpPr>
        <p:spPr>
          <a:xfrm>
            <a:off x="6354875" y="2866249"/>
            <a:ext cx="2575775" cy="994478"/>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COMPETITIVE ADVANTAGE</a:t>
            </a:r>
            <a:endParaRPr lang="en-GB" dirty="0"/>
          </a:p>
        </p:txBody>
      </p:sp>
      <p:sp>
        <p:nvSpPr>
          <p:cNvPr id="7" name="Oval 6"/>
          <p:cNvSpPr/>
          <p:nvPr/>
        </p:nvSpPr>
        <p:spPr>
          <a:xfrm>
            <a:off x="6568225" y="4132947"/>
            <a:ext cx="2575775" cy="994478"/>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COST SAVINGS</a:t>
            </a:r>
            <a:endParaRPr lang="en-GB" dirty="0"/>
          </a:p>
        </p:txBody>
      </p:sp>
      <p:sp>
        <p:nvSpPr>
          <p:cNvPr id="8" name="Oval 7"/>
          <p:cNvSpPr/>
          <p:nvPr/>
        </p:nvSpPr>
        <p:spPr>
          <a:xfrm>
            <a:off x="4144850" y="4896411"/>
            <a:ext cx="2575775" cy="994478"/>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PRODUCTIVITY &amp; EFFICIENCY</a:t>
            </a:r>
          </a:p>
        </p:txBody>
      </p:sp>
      <p:sp>
        <p:nvSpPr>
          <p:cNvPr id="9" name="Oval 8"/>
          <p:cNvSpPr/>
          <p:nvPr/>
        </p:nvSpPr>
        <p:spPr>
          <a:xfrm>
            <a:off x="1275906" y="4832417"/>
            <a:ext cx="2575775" cy="994478"/>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CLOUD / BYOD ADVANTAGES</a:t>
            </a:r>
            <a:endParaRPr lang="en-GB" dirty="0"/>
          </a:p>
        </p:txBody>
      </p:sp>
      <p:sp>
        <p:nvSpPr>
          <p:cNvPr id="10" name="Oval 9"/>
          <p:cNvSpPr/>
          <p:nvPr/>
        </p:nvSpPr>
        <p:spPr>
          <a:xfrm>
            <a:off x="0" y="3363488"/>
            <a:ext cx="2827362" cy="994478"/>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REMOTE / MOBILE WORKING</a:t>
            </a:r>
            <a:endParaRPr lang="en-GB" dirty="0"/>
          </a:p>
        </p:txBody>
      </p:sp>
      <p:sp>
        <p:nvSpPr>
          <p:cNvPr id="11" name="Oval 10"/>
          <p:cNvSpPr/>
          <p:nvPr/>
        </p:nvSpPr>
        <p:spPr>
          <a:xfrm>
            <a:off x="152400" y="2102052"/>
            <a:ext cx="2827362" cy="994478"/>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MULTI-TIMEZONE TRANSACTIONS</a:t>
            </a:r>
            <a:endParaRPr lang="en-GB" dirty="0"/>
          </a:p>
        </p:txBody>
      </p:sp>
      <p:sp>
        <p:nvSpPr>
          <p:cNvPr id="12" name="TextBox 11"/>
          <p:cNvSpPr txBox="1"/>
          <p:nvPr/>
        </p:nvSpPr>
        <p:spPr>
          <a:xfrm>
            <a:off x="3540192" y="3214396"/>
            <a:ext cx="2135360" cy="646331"/>
          </a:xfrm>
          <a:prstGeom prst="rect">
            <a:avLst/>
          </a:prstGeom>
          <a:noFill/>
        </p:spPr>
        <p:txBody>
          <a:bodyPr wrap="square" rtlCol="0">
            <a:spAutoFit/>
          </a:bodyPr>
          <a:lstStyle/>
          <a:p>
            <a:pPr algn="ctr"/>
            <a:r>
              <a:rPr lang="en-GB" dirty="0" smtClean="0"/>
              <a:t>UNIFIED COMMUNICATIONS</a:t>
            </a:r>
            <a:endParaRPr lang="en-GB" dirty="0"/>
          </a:p>
        </p:txBody>
      </p:sp>
      <p:cxnSp>
        <p:nvCxnSpPr>
          <p:cNvPr id="15" name="Straight Arrow Connector 14"/>
          <p:cNvCxnSpPr/>
          <p:nvPr/>
        </p:nvCxnSpPr>
        <p:spPr>
          <a:xfrm flipH="1">
            <a:off x="5127589" y="2414304"/>
            <a:ext cx="539115" cy="682226"/>
          </a:xfrm>
          <a:prstGeom prst="straightConnector1">
            <a:avLst/>
          </a:prstGeom>
          <a:ln w="127000">
            <a:tailEnd type="arrow"/>
          </a:ln>
        </p:spPr>
        <p:style>
          <a:lnRef idx="2">
            <a:schemeClr val="accent1"/>
          </a:lnRef>
          <a:fillRef idx="0">
            <a:schemeClr val="accent1"/>
          </a:fillRef>
          <a:effectRef idx="1">
            <a:schemeClr val="accent1"/>
          </a:effectRef>
          <a:fontRef idx="minor">
            <a:schemeClr val="tx1"/>
          </a:fontRef>
        </p:style>
      </p:cxnSp>
      <p:cxnSp>
        <p:nvCxnSpPr>
          <p:cNvPr id="16" name="Straight Arrow Connector 15"/>
          <p:cNvCxnSpPr/>
          <p:nvPr/>
        </p:nvCxnSpPr>
        <p:spPr>
          <a:xfrm flipH="1">
            <a:off x="5567728" y="3363488"/>
            <a:ext cx="679323" cy="174074"/>
          </a:xfrm>
          <a:prstGeom prst="straightConnector1">
            <a:avLst/>
          </a:prstGeom>
          <a:ln w="127000">
            <a:tailEnd type="arrow"/>
          </a:ln>
        </p:spPr>
        <p:style>
          <a:lnRef idx="2">
            <a:schemeClr val="accent1"/>
          </a:lnRef>
          <a:fillRef idx="0">
            <a:schemeClr val="accent1"/>
          </a:fillRef>
          <a:effectRef idx="1">
            <a:schemeClr val="accent1"/>
          </a:effectRef>
          <a:fontRef idx="minor">
            <a:schemeClr val="tx1"/>
          </a:fontRef>
        </p:style>
      </p:cxnSp>
      <p:cxnSp>
        <p:nvCxnSpPr>
          <p:cNvPr id="19" name="Straight Arrow Connector 18"/>
          <p:cNvCxnSpPr/>
          <p:nvPr/>
        </p:nvCxnSpPr>
        <p:spPr>
          <a:xfrm flipH="1" flipV="1">
            <a:off x="5666704" y="4013856"/>
            <a:ext cx="901521" cy="431338"/>
          </a:xfrm>
          <a:prstGeom prst="straightConnector1">
            <a:avLst/>
          </a:prstGeom>
          <a:ln w="127000">
            <a:tailEnd type="arrow"/>
          </a:ln>
        </p:spPr>
        <p:style>
          <a:lnRef idx="2">
            <a:schemeClr val="accent1"/>
          </a:lnRef>
          <a:fillRef idx="0">
            <a:schemeClr val="accent1"/>
          </a:fillRef>
          <a:effectRef idx="1">
            <a:schemeClr val="accent1"/>
          </a:effectRef>
          <a:fontRef idx="minor">
            <a:schemeClr val="tx1"/>
          </a:fontRef>
        </p:style>
      </p:cxnSp>
      <p:cxnSp>
        <p:nvCxnSpPr>
          <p:cNvPr id="23" name="Straight Arrow Connector 22"/>
          <p:cNvCxnSpPr/>
          <p:nvPr/>
        </p:nvCxnSpPr>
        <p:spPr>
          <a:xfrm flipH="1" flipV="1">
            <a:off x="4666208" y="3917278"/>
            <a:ext cx="149892" cy="815476"/>
          </a:xfrm>
          <a:prstGeom prst="straightConnector1">
            <a:avLst/>
          </a:prstGeom>
          <a:ln w="127000">
            <a:tailEnd type="arrow"/>
          </a:ln>
        </p:spPr>
        <p:style>
          <a:lnRef idx="2">
            <a:schemeClr val="accent1"/>
          </a:lnRef>
          <a:fillRef idx="0">
            <a:schemeClr val="accent1"/>
          </a:fillRef>
          <a:effectRef idx="1">
            <a:schemeClr val="accent1"/>
          </a:effectRef>
          <a:fontRef idx="minor">
            <a:schemeClr val="tx1"/>
          </a:fontRef>
        </p:style>
      </p:cxnSp>
      <p:cxnSp>
        <p:nvCxnSpPr>
          <p:cNvPr id="25" name="Straight Arrow Connector 24"/>
          <p:cNvCxnSpPr/>
          <p:nvPr/>
        </p:nvCxnSpPr>
        <p:spPr>
          <a:xfrm flipV="1">
            <a:off x="3387094" y="3950228"/>
            <a:ext cx="464587" cy="815476"/>
          </a:xfrm>
          <a:prstGeom prst="straightConnector1">
            <a:avLst/>
          </a:prstGeom>
          <a:ln w="127000">
            <a:tailEnd type="arrow"/>
          </a:ln>
        </p:spPr>
        <p:style>
          <a:lnRef idx="2">
            <a:schemeClr val="accent1"/>
          </a:lnRef>
          <a:fillRef idx="0">
            <a:schemeClr val="accent1"/>
          </a:fillRef>
          <a:effectRef idx="1">
            <a:schemeClr val="accent1"/>
          </a:effectRef>
          <a:fontRef idx="minor">
            <a:schemeClr val="tx1"/>
          </a:fontRef>
        </p:style>
      </p:cxnSp>
      <p:cxnSp>
        <p:nvCxnSpPr>
          <p:cNvPr id="27" name="Straight Arrow Connector 26"/>
          <p:cNvCxnSpPr>
            <a:endCxn id="12" idx="1"/>
          </p:cNvCxnSpPr>
          <p:nvPr/>
        </p:nvCxnSpPr>
        <p:spPr>
          <a:xfrm flipV="1">
            <a:off x="2827362" y="3537562"/>
            <a:ext cx="712830" cy="73462"/>
          </a:xfrm>
          <a:prstGeom prst="straightConnector1">
            <a:avLst/>
          </a:prstGeom>
          <a:ln w="127000">
            <a:tailEnd type="arrow"/>
          </a:ln>
        </p:spPr>
        <p:style>
          <a:lnRef idx="2">
            <a:schemeClr val="accent1"/>
          </a:lnRef>
          <a:fillRef idx="0">
            <a:schemeClr val="accent1"/>
          </a:fillRef>
          <a:effectRef idx="1">
            <a:schemeClr val="accent1"/>
          </a:effectRef>
          <a:fontRef idx="minor">
            <a:schemeClr val="tx1"/>
          </a:fontRef>
        </p:style>
      </p:cxnSp>
      <p:cxnSp>
        <p:nvCxnSpPr>
          <p:cNvPr id="30" name="Straight Arrow Connector 29"/>
          <p:cNvCxnSpPr/>
          <p:nvPr/>
        </p:nvCxnSpPr>
        <p:spPr>
          <a:xfrm>
            <a:off x="3138851" y="2625167"/>
            <a:ext cx="712830" cy="471363"/>
          </a:xfrm>
          <a:prstGeom prst="straightConnector1">
            <a:avLst/>
          </a:prstGeom>
          <a:ln w="127000">
            <a:tailEnd type="arrow"/>
          </a:ln>
        </p:spPr>
        <p:style>
          <a:lnRef idx="2">
            <a:schemeClr val="accent1"/>
          </a:lnRef>
          <a:fillRef idx="0">
            <a:schemeClr val="accent1"/>
          </a:fillRef>
          <a:effectRef idx="1">
            <a:schemeClr val="accent1"/>
          </a:effectRef>
          <a:fontRef idx="minor">
            <a:schemeClr val="tx1"/>
          </a:fontRef>
        </p:style>
      </p:cxnSp>
      <p:cxnSp>
        <p:nvCxnSpPr>
          <p:cNvPr id="32" name="Straight Arrow Connector 31"/>
          <p:cNvCxnSpPr/>
          <p:nvPr/>
        </p:nvCxnSpPr>
        <p:spPr>
          <a:xfrm>
            <a:off x="4103270" y="2102052"/>
            <a:ext cx="353419" cy="905344"/>
          </a:xfrm>
          <a:prstGeom prst="straightConnector1">
            <a:avLst/>
          </a:prstGeom>
          <a:ln w="127000">
            <a:tailEnd type="arrow"/>
          </a:ln>
        </p:spPr>
        <p:style>
          <a:lnRef idx="2">
            <a:schemeClr val="accent1"/>
          </a:lnRef>
          <a:fillRef idx="0">
            <a:schemeClr val="accent1"/>
          </a:fillRef>
          <a:effectRef idx="1">
            <a:schemeClr val="accent1"/>
          </a:effectRef>
          <a:fontRef idx="minor">
            <a:schemeClr val="tx1"/>
          </a:fontRef>
        </p:style>
      </p:cxnSp>
      <p:sp>
        <p:nvSpPr>
          <p:cNvPr id="20" name="TextBox 19"/>
          <p:cNvSpPr txBox="1"/>
          <p:nvPr/>
        </p:nvSpPr>
        <p:spPr>
          <a:xfrm>
            <a:off x="890940" y="6090520"/>
            <a:ext cx="938140" cy="369332"/>
          </a:xfrm>
          <a:prstGeom prst="rect">
            <a:avLst/>
          </a:prstGeom>
          <a:noFill/>
        </p:spPr>
        <p:txBody>
          <a:bodyPr wrap="none" rtlCol="0">
            <a:spAutoFit/>
          </a:bodyPr>
          <a:lstStyle/>
          <a:p>
            <a:r>
              <a:rPr lang="en-GB" dirty="0" smtClean="0"/>
              <a:t>Figure 5</a:t>
            </a:r>
            <a:endParaRPr lang="en-GB" dirty="0"/>
          </a:p>
        </p:txBody>
      </p:sp>
    </p:spTree>
    <p:extLst>
      <p:ext uri="{BB962C8B-B14F-4D97-AF65-F5344CB8AC3E}">
        <p14:creationId xmlns:p14="http://schemas.microsoft.com/office/powerpoint/2010/main" val="301939480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13"/>
          <p:cNvSpPr/>
          <p:nvPr/>
        </p:nvSpPr>
        <p:spPr>
          <a:xfrm rot="16200000">
            <a:off x="-3208142" y="2796475"/>
            <a:ext cx="7538279" cy="584775"/>
          </a:xfrm>
          <a:prstGeom prst="rect">
            <a:avLst/>
          </a:prstGeom>
          <a:noFill/>
        </p:spPr>
        <p:txBody>
          <a:bodyPr wrap="square" lIns="91440" tIns="45720" rIns="91440" bIns="45720">
            <a:spAutoFit/>
          </a:bodyPr>
          <a:lstStyle/>
          <a:p>
            <a:pPr algn="ctr"/>
            <a:r>
              <a:rPr lang="en-GB" sz="32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BUILDING YOUR  U.C. SOLUTION </a:t>
            </a:r>
            <a:endParaRPr lang="en-GB" sz="32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
        <p:nvSpPr>
          <p:cNvPr id="15" name="TextBox 14"/>
          <p:cNvSpPr txBox="1"/>
          <p:nvPr/>
        </p:nvSpPr>
        <p:spPr>
          <a:xfrm>
            <a:off x="7339363" y="6324771"/>
            <a:ext cx="938140" cy="369332"/>
          </a:xfrm>
          <a:prstGeom prst="rect">
            <a:avLst/>
          </a:prstGeom>
          <a:noFill/>
        </p:spPr>
        <p:txBody>
          <a:bodyPr wrap="none" rtlCol="0">
            <a:spAutoFit/>
          </a:bodyPr>
          <a:lstStyle/>
          <a:p>
            <a:r>
              <a:rPr lang="en-GB" dirty="0" smtClean="0"/>
              <a:t>Figure 6</a:t>
            </a:r>
            <a:endParaRPr lang="en-GB" dirty="0"/>
          </a:p>
        </p:txBody>
      </p:sp>
      <p:graphicFrame>
        <p:nvGraphicFramePr>
          <p:cNvPr id="2" name="Diagram 1"/>
          <p:cNvGraphicFramePr/>
          <p:nvPr>
            <p:extLst>
              <p:ext uri="{D42A27DB-BD31-4B8C-83A1-F6EECF244321}">
                <p14:modId xmlns:p14="http://schemas.microsoft.com/office/powerpoint/2010/main" val="4107596553"/>
              </p:ext>
            </p:extLst>
          </p:nvPr>
        </p:nvGraphicFramePr>
        <p:xfrm>
          <a:off x="1257446" y="164100"/>
          <a:ext cx="7447384" cy="5975735"/>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279635561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p:cNvPicPr>
            <a:picLocks noChangeAspect="1"/>
          </p:cNvPicPr>
          <p:nvPr/>
        </p:nvPicPr>
        <p:blipFill rotWithShape="1">
          <a:blip r:embed="rId2"/>
          <a:srcRect b="10154"/>
          <a:stretch/>
        </p:blipFill>
        <p:spPr>
          <a:xfrm>
            <a:off x="0" y="0"/>
            <a:ext cx="9144000" cy="5930919"/>
          </a:xfrm>
          <a:prstGeom prst="rect">
            <a:avLst/>
          </a:prstGeom>
        </p:spPr>
      </p:pic>
      <p:sp>
        <p:nvSpPr>
          <p:cNvPr id="5" name="TextBox 4"/>
          <p:cNvSpPr txBox="1"/>
          <p:nvPr/>
        </p:nvSpPr>
        <p:spPr>
          <a:xfrm>
            <a:off x="426703" y="6416550"/>
            <a:ext cx="938140" cy="369332"/>
          </a:xfrm>
          <a:prstGeom prst="rect">
            <a:avLst/>
          </a:prstGeom>
          <a:noFill/>
        </p:spPr>
        <p:txBody>
          <a:bodyPr wrap="none" rtlCol="0">
            <a:spAutoFit/>
          </a:bodyPr>
          <a:lstStyle/>
          <a:p>
            <a:r>
              <a:rPr lang="en-GB" dirty="0" smtClean="0"/>
              <a:t>Figure 7</a:t>
            </a:r>
            <a:endParaRPr lang="en-GB" dirty="0"/>
          </a:p>
        </p:txBody>
      </p:sp>
      <p:sp>
        <p:nvSpPr>
          <p:cNvPr id="2" name="TextBox 1"/>
          <p:cNvSpPr txBox="1"/>
          <p:nvPr/>
        </p:nvSpPr>
        <p:spPr>
          <a:xfrm>
            <a:off x="127503" y="5930919"/>
            <a:ext cx="8665391" cy="307777"/>
          </a:xfrm>
          <a:prstGeom prst="rect">
            <a:avLst/>
          </a:prstGeom>
          <a:noFill/>
        </p:spPr>
        <p:txBody>
          <a:bodyPr wrap="none" rtlCol="0">
            <a:spAutoFit/>
          </a:bodyPr>
          <a:lstStyle/>
          <a:p>
            <a:r>
              <a:rPr lang="en-GB" sz="1400" dirty="0" smtClean="0"/>
              <a:t>Source Frost &amp;  Sullivan’s: “</a:t>
            </a:r>
            <a:r>
              <a:rPr lang="en-GB" sz="1400" dirty="0"/>
              <a:t>“Finding the Value in Unified Communications – Understanding the Hierarchy of return”</a:t>
            </a:r>
            <a:r>
              <a:rPr lang="en-GB" sz="1400" dirty="0" smtClean="0"/>
              <a:t>”</a:t>
            </a:r>
            <a:endParaRPr lang="en-GB" sz="1400" dirty="0"/>
          </a:p>
        </p:txBody>
      </p:sp>
    </p:spTree>
    <p:extLst>
      <p:ext uri="{BB962C8B-B14F-4D97-AF65-F5344CB8AC3E}">
        <p14:creationId xmlns:p14="http://schemas.microsoft.com/office/powerpoint/2010/main" val="86547659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77495" y="1652528"/>
            <a:ext cx="8229600" cy="1143000"/>
          </a:xfrm>
        </p:spPr>
        <p:txBody>
          <a:bodyPr>
            <a:normAutofit/>
          </a:bodyPr>
          <a:lstStyle/>
          <a:p>
            <a:r>
              <a:rPr lang="en-GB" dirty="0" smtClean="0"/>
              <a:t>Case Study Boxes</a:t>
            </a:r>
            <a:endParaRPr lang="en-GB" dirty="0"/>
          </a:p>
        </p:txBody>
      </p:sp>
    </p:spTree>
    <p:extLst>
      <p:ext uri="{BB962C8B-B14F-4D97-AF65-F5344CB8AC3E}">
        <p14:creationId xmlns:p14="http://schemas.microsoft.com/office/powerpoint/2010/main" val="37580746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2"/>
          <p:cNvSpPr>
            <a:spLocks noGrp="1"/>
          </p:cNvSpPr>
          <p:nvPr>
            <p:ph sz="half" idx="1"/>
          </p:nvPr>
        </p:nvSpPr>
        <p:spPr>
          <a:xfrm>
            <a:off x="2755917" y="1839845"/>
            <a:ext cx="4184035" cy="4649565"/>
          </a:xfrm>
          <a:ln w="19050">
            <a:solidFill>
              <a:schemeClr val="accent1"/>
            </a:solidFill>
          </a:ln>
        </p:spPr>
        <p:txBody>
          <a:bodyPr>
            <a:normAutofit fontScale="77500" lnSpcReduction="20000"/>
          </a:bodyPr>
          <a:lstStyle/>
          <a:p>
            <a:pPr marL="0" indent="0">
              <a:buNone/>
            </a:pPr>
            <a:r>
              <a:rPr lang="en-GB" sz="1400" b="1" dirty="0" smtClean="0">
                <a:solidFill>
                  <a:schemeClr val="accent1"/>
                </a:solidFill>
              </a:rPr>
              <a:t>Client Background</a:t>
            </a:r>
          </a:p>
          <a:p>
            <a:pPr eaLnBrk="0" fontAlgn="base" hangingPunct="0">
              <a:lnSpc>
                <a:spcPct val="120000"/>
              </a:lnSpc>
              <a:spcBef>
                <a:spcPts val="600"/>
              </a:spcBef>
              <a:spcAft>
                <a:spcPct val="0"/>
              </a:spcAft>
            </a:pPr>
            <a:r>
              <a:rPr lang="en-US" sz="1400" dirty="0" smtClean="0"/>
              <a:t>Ageing </a:t>
            </a:r>
            <a:r>
              <a:rPr lang="en-US" sz="1400" dirty="0"/>
              <a:t>Operation Systems with limited historical investment. includes the airport operational database, flight and staff information, enterprise service bus, modeling analytics, departure management &amp; airfield capacity modeling.</a:t>
            </a:r>
          </a:p>
          <a:p>
            <a:pPr eaLnBrk="0" fontAlgn="base" hangingPunct="0">
              <a:lnSpc>
                <a:spcPct val="120000"/>
              </a:lnSpc>
              <a:spcBef>
                <a:spcPts val="600"/>
              </a:spcBef>
              <a:spcAft>
                <a:spcPct val="0"/>
              </a:spcAft>
            </a:pPr>
            <a:r>
              <a:rPr lang="en-US" sz="1400" dirty="0" smtClean="0"/>
              <a:t>Engaged </a:t>
            </a:r>
            <a:r>
              <a:rPr lang="en-US" sz="1400" dirty="0"/>
              <a:t>to Deliver a 5 year roadmap for all operational systems</a:t>
            </a:r>
          </a:p>
          <a:p>
            <a:pPr marL="0" indent="0">
              <a:buNone/>
            </a:pPr>
            <a:r>
              <a:rPr lang="en-GB" sz="1400" b="1" dirty="0" smtClean="0">
                <a:solidFill>
                  <a:schemeClr val="accent1"/>
                </a:solidFill>
              </a:rPr>
              <a:t>Client Challenges</a:t>
            </a:r>
            <a:endParaRPr lang="en-GB" sz="1400" b="1" dirty="0">
              <a:solidFill>
                <a:schemeClr val="accent1"/>
              </a:solidFill>
            </a:endParaRPr>
          </a:p>
          <a:p>
            <a:pPr marL="285750" lvl="1" algn="just" eaLnBrk="0" hangingPunct="0">
              <a:lnSpc>
                <a:spcPct val="120000"/>
              </a:lnSpc>
              <a:spcBef>
                <a:spcPts val="600"/>
              </a:spcBef>
              <a:defRPr/>
            </a:pPr>
            <a:r>
              <a:rPr lang="en-US" sz="1400" dirty="0"/>
              <a:t>Working in a multi supplier model leading the Operational Systems Tower</a:t>
            </a:r>
          </a:p>
          <a:p>
            <a:pPr marL="285750" lvl="1" algn="just" eaLnBrk="0" hangingPunct="0">
              <a:lnSpc>
                <a:spcPct val="120000"/>
              </a:lnSpc>
              <a:spcBef>
                <a:spcPts val="600"/>
              </a:spcBef>
              <a:defRPr/>
            </a:pPr>
            <a:r>
              <a:rPr lang="en-US" sz="1400" dirty="0"/>
              <a:t>Planning to ‘Keep the Lights On’ while having to be Opex neutral</a:t>
            </a:r>
          </a:p>
          <a:p>
            <a:pPr marL="285750" lvl="1" algn="just" eaLnBrk="0" hangingPunct="0">
              <a:lnSpc>
                <a:spcPct val="120000"/>
              </a:lnSpc>
              <a:spcBef>
                <a:spcPts val="600"/>
              </a:spcBef>
              <a:defRPr/>
            </a:pPr>
            <a:r>
              <a:rPr lang="en-US" sz="1400" dirty="0"/>
              <a:t>Deliver a roadmap that will also be a stepping stone for Airport’s Strategic needs</a:t>
            </a:r>
            <a:endParaRPr lang="en-GB" sz="1400" dirty="0"/>
          </a:p>
          <a:p>
            <a:pPr marL="0" indent="0">
              <a:buNone/>
            </a:pPr>
            <a:r>
              <a:rPr lang="en-GB" sz="1400" b="1" dirty="0" smtClean="0">
                <a:solidFill>
                  <a:schemeClr val="accent1"/>
                </a:solidFill>
              </a:rPr>
              <a:t>What CoolHabrour Delivered</a:t>
            </a:r>
            <a:endParaRPr lang="en-GB" sz="1400" b="1" dirty="0">
              <a:solidFill>
                <a:schemeClr val="accent1"/>
              </a:solidFill>
            </a:endParaRPr>
          </a:p>
          <a:p>
            <a:pPr marL="285750" lvl="1" algn="just" eaLnBrk="0" hangingPunct="0">
              <a:lnSpc>
                <a:spcPct val="120000"/>
              </a:lnSpc>
              <a:spcBef>
                <a:spcPts val="600"/>
              </a:spcBef>
              <a:defRPr/>
            </a:pPr>
            <a:r>
              <a:rPr lang="en-US" sz="1400" dirty="0"/>
              <a:t>Led the programme to prove airport thought leadership and delivered a 5 year roadmap based on world wide best practice.</a:t>
            </a:r>
          </a:p>
          <a:p>
            <a:pPr marL="285750" lvl="1" algn="just" eaLnBrk="0" hangingPunct="0">
              <a:lnSpc>
                <a:spcPct val="120000"/>
              </a:lnSpc>
              <a:spcBef>
                <a:spcPts val="600"/>
              </a:spcBef>
              <a:defRPr/>
            </a:pPr>
            <a:r>
              <a:rPr lang="en-US" sz="1400" dirty="0"/>
              <a:t>Provided Leadership and governance of a multi supplier Programme</a:t>
            </a:r>
          </a:p>
          <a:p>
            <a:pPr marL="285750" lvl="1" algn="just" eaLnBrk="0" hangingPunct="0">
              <a:lnSpc>
                <a:spcPct val="120000"/>
              </a:lnSpc>
              <a:spcBef>
                <a:spcPts val="600"/>
              </a:spcBef>
              <a:defRPr/>
            </a:pPr>
            <a:r>
              <a:rPr lang="en-US" sz="1400" dirty="0"/>
              <a:t>Managed other suppliers </a:t>
            </a:r>
            <a:r>
              <a:rPr lang="en-US" sz="1400" dirty="0" smtClean="0"/>
              <a:t>including Big 4 Consultancies</a:t>
            </a:r>
            <a:endParaRPr lang="en-US" sz="1400" dirty="0"/>
          </a:p>
        </p:txBody>
      </p:sp>
      <p:sp>
        <p:nvSpPr>
          <p:cNvPr id="5" name="Rectangle 4"/>
          <p:cNvSpPr/>
          <p:nvPr/>
        </p:nvSpPr>
        <p:spPr>
          <a:xfrm>
            <a:off x="2755917" y="1316671"/>
            <a:ext cx="4183200" cy="50504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smtClean="0"/>
              <a:t>Airport Operator</a:t>
            </a:r>
            <a:endParaRPr lang="en-GB" dirty="0"/>
          </a:p>
        </p:txBody>
      </p:sp>
      <p:sp>
        <p:nvSpPr>
          <p:cNvPr id="6" name="Title 1"/>
          <p:cNvSpPr>
            <a:spLocks noGrp="1"/>
          </p:cNvSpPr>
          <p:nvPr>
            <p:ph type="title"/>
          </p:nvPr>
        </p:nvSpPr>
        <p:spPr>
          <a:xfrm>
            <a:off x="677334" y="0"/>
            <a:ext cx="8596668" cy="1320800"/>
          </a:xfrm>
        </p:spPr>
        <p:txBody>
          <a:bodyPr/>
          <a:lstStyle/>
          <a:p>
            <a:r>
              <a:rPr lang="en-GB" dirty="0" smtClean="0"/>
              <a:t>Programme Management &amp; Delivery</a:t>
            </a:r>
            <a:endParaRPr lang="en-GB" dirty="0"/>
          </a:p>
        </p:txBody>
      </p:sp>
    </p:spTree>
    <p:extLst>
      <p:ext uri="{BB962C8B-B14F-4D97-AF65-F5344CB8AC3E}">
        <p14:creationId xmlns:p14="http://schemas.microsoft.com/office/powerpoint/2010/main" val="122358202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Contact Centre Solutions</a:t>
            </a:r>
          </a:p>
        </p:txBody>
      </p:sp>
      <p:sp>
        <p:nvSpPr>
          <p:cNvPr id="4" name="Content Placeholder 2"/>
          <p:cNvSpPr>
            <a:spLocks noGrp="1"/>
          </p:cNvSpPr>
          <p:nvPr>
            <p:ph sz="half" idx="1"/>
          </p:nvPr>
        </p:nvSpPr>
        <p:spPr>
          <a:xfrm>
            <a:off x="1816707" y="1799086"/>
            <a:ext cx="4184035" cy="4649565"/>
          </a:xfrm>
          <a:ln w="19050">
            <a:solidFill>
              <a:schemeClr val="accent1"/>
            </a:solidFill>
          </a:ln>
        </p:spPr>
        <p:txBody>
          <a:bodyPr>
            <a:normAutofit fontScale="77500" lnSpcReduction="20000"/>
          </a:bodyPr>
          <a:lstStyle/>
          <a:p>
            <a:pPr marL="0" indent="0">
              <a:buNone/>
            </a:pPr>
            <a:r>
              <a:rPr lang="en-GB" sz="1400" b="1" dirty="0" smtClean="0">
                <a:solidFill>
                  <a:schemeClr val="accent1"/>
                </a:solidFill>
              </a:rPr>
              <a:t>Client Challenges</a:t>
            </a:r>
          </a:p>
          <a:p>
            <a:pPr>
              <a:lnSpc>
                <a:spcPct val="120000"/>
              </a:lnSpc>
              <a:spcBef>
                <a:spcPts val="600"/>
              </a:spcBef>
            </a:pPr>
            <a:r>
              <a:rPr lang="en-GB" sz="1400" dirty="0" smtClean="0"/>
              <a:t>The </a:t>
            </a:r>
            <a:r>
              <a:rPr lang="en-GB" sz="1400" dirty="0"/>
              <a:t>contact centre </a:t>
            </a:r>
            <a:r>
              <a:rPr lang="en-GB" sz="1400" dirty="0" smtClean="0"/>
              <a:t>transformation programme facing quality and process </a:t>
            </a:r>
            <a:r>
              <a:rPr lang="en-GB" sz="1400" dirty="0"/>
              <a:t>issues. </a:t>
            </a:r>
            <a:endParaRPr lang="en-GB" sz="1400" dirty="0" smtClean="0"/>
          </a:p>
          <a:p>
            <a:pPr>
              <a:lnSpc>
                <a:spcPct val="120000"/>
              </a:lnSpc>
              <a:spcBef>
                <a:spcPts val="600"/>
              </a:spcBef>
            </a:pPr>
            <a:r>
              <a:rPr lang="en-GB" sz="1400" dirty="0" smtClean="0"/>
              <a:t>Constantly changing customer requirements / scope </a:t>
            </a:r>
            <a:r>
              <a:rPr lang="en-GB" sz="1400" dirty="0"/>
              <a:t>of </a:t>
            </a:r>
            <a:r>
              <a:rPr lang="en-GB" sz="1400" dirty="0" smtClean="0"/>
              <a:t>work.</a:t>
            </a:r>
          </a:p>
          <a:p>
            <a:pPr>
              <a:lnSpc>
                <a:spcPct val="120000"/>
              </a:lnSpc>
              <a:spcBef>
                <a:spcPts val="600"/>
              </a:spcBef>
            </a:pPr>
            <a:r>
              <a:rPr lang="en-GB" sz="1400" dirty="0" smtClean="0"/>
              <a:t>Requirement for team that understood both Avaya </a:t>
            </a:r>
            <a:r>
              <a:rPr lang="en-GB" sz="1400" dirty="0"/>
              <a:t>and Microsoft infrastructure </a:t>
            </a:r>
            <a:r>
              <a:rPr lang="en-GB" sz="1400" dirty="0" smtClean="0"/>
              <a:t>the </a:t>
            </a:r>
            <a:r>
              <a:rPr lang="en-GB" sz="1400" dirty="0"/>
              <a:t>key missing ingredient.</a:t>
            </a:r>
          </a:p>
          <a:p>
            <a:pPr marL="0" indent="0">
              <a:buNone/>
            </a:pPr>
            <a:r>
              <a:rPr lang="en-GB" sz="1400" b="1" dirty="0">
                <a:solidFill>
                  <a:schemeClr val="accent1"/>
                </a:solidFill>
              </a:rPr>
              <a:t>What CoolHarbour Delivered</a:t>
            </a:r>
          </a:p>
          <a:p>
            <a:pPr>
              <a:lnSpc>
                <a:spcPct val="120000"/>
              </a:lnSpc>
              <a:spcBef>
                <a:spcPts val="600"/>
              </a:spcBef>
            </a:pPr>
            <a:r>
              <a:rPr lang="en-GB" sz="1400" dirty="0"/>
              <a:t>Our team worked closely with Avaya to develop and implement IVR XML flows as migrations ramped up. Avaya retained CoolHarbour to develop and manage a change request process for IVR flows as part of operational services.</a:t>
            </a:r>
          </a:p>
          <a:p>
            <a:pPr>
              <a:lnSpc>
                <a:spcPct val="120000"/>
              </a:lnSpc>
              <a:spcBef>
                <a:spcPts val="600"/>
              </a:spcBef>
            </a:pPr>
            <a:r>
              <a:rPr lang="en-GB" sz="1400" dirty="0"/>
              <a:t>Delivered the implementation of Voicemail on Aura Messaging for the customer. </a:t>
            </a:r>
          </a:p>
          <a:p>
            <a:pPr>
              <a:lnSpc>
                <a:spcPct val="120000"/>
              </a:lnSpc>
              <a:spcBef>
                <a:spcPts val="600"/>
              </a:spcBef>
            </a:pPr>
            <a:r>
              <a:rPr lang="en-GB" sz="1400" dirty="0"/>
              <a:t>Implemented Windows infrastructure to host Verint call recording, WFO and WFM.</a:t>
            </a:r>
          </a:p>
          <a:p>
            <a:pPr>
              <a:lnSpc>
                <a:spcPct val="120000"/>
              </a:lnSpc>
              <a:spcBef>
                <a:spcPts val="600"/>
              </a:spcBef>
            </a:pPr>
            <a:r>
              <a:rPr lang="en-GB" sz="1400" dirty="0"/>
              <a:t>Implemented Call Back Assist for the project and migrated the Experience Portal reporting database to a larger server to meet the heavy logging requirements.</a:t>
            </a:r>
          </a:p>
          <a:p>
            <a:pPr marL="0" indent="0">
              <a:buNone/>
            </a:pPr>
            <a:r>
              <a:rPr lang="en-GB" sz="1400" b="1" dirty="0">
                <a:solidFill>
                  <a:schemeClr val="accent1"/>
                </a:solidFill>
              </a:rPr>
              <a:t>Key Technologies Involved</a:t>
            </a:r>
          </a:p>
          <a:p>
            <a:pPr marL="0" indent="0">
              <a:lnSpc>
                <a:spcPct val="120000"/>
              </a:lnSpc>
              <a:spcBef>
                <a:spcPts val="600"/>
              </a:spcBef>
              <a:buNone/>
            </a:pPr>
            <a:r>
              <a:rPr lang="en-GB" sz="1400" dirty="0" smtClean="0"/>
              <a:t>Avaya </a:t>
            </a:r>
            <a:r>
              <a:rPr lang="en-GB" sz="1400" dirty="0"/>
              <a:t>Experience </a:t>
            </a:r>
            <a:r>
              <a:rPr lang="en-GB" sz="1400" dirty="0" smtClean="0"/>
              <a:t>Portal, Communication Manager, System Manager, Session manager, Callback assist, Aura Messaging, Windows </a:t>
            </a:r>
            <a:r>
              <a:rPr lang="en-GB" sz="1400" dirty="0"/>
              <a:t>2008 r2 domain </a:t>
            </a:r>
            <a:r>
              <a:rPr lang="en-GB" sz="1400" dirty="0" smtClean="0"/>
              <a:t>infrastructure, Posgresql, WFO/WFM, Verint </a:t>
            </a:r>
            <a:r>
              <a:rPr lang="en-GB" sz="1400" dirty="0"/>
              <a:t>Call recording</a:t>
            </a:r>
          </a:p>
        </p:txBody>
      </p:sp>
      <p:sp>
        <p:nvSpPr>
          <p:cNvPr id="5" name="Rectangle 4"/>
          <p:cNvSpPr/>
          <p:nvPr/>
        </p:nvSpPr>
        <p:spPr>
          <a:xfrm>
            <a:off x="1816707" y="1275912"/>
            <a:ext cx="4183200" cy="50504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smtClean="0"/>
              <a:t>Leading UK Insurance Provider</a:t>
            </a:r>
            <a:endParaRPr lang="en-GB" dirty="0"/>
          </a:p>
        </p:txBody>
      </p:sp>
    </p:spTree>
    <p:extLst>
      <p:ext uri="{BB962C8B-B14F-4D97-AF65-F5344CB8AC3E}">
        <p14:creationId xmlns:p14="http://schemas.microsoft.com/office/powerpoint/2010/main" val="136755101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a:t>Systems Integration and Development</a:t>
            </a:r>
          </a:p>
        </p:txBody>
      </p:sp>
      <p:sp>
        <p:nvSpPr>
          <p:cNvPr id="4" name="Content Placeholder 2"/>
          <p:cNvSpPr>
            <a:spLocks noGrp="1"/>
          </p:cNvSpPr>
          <p:nvPr>
            <p:ph sz="half" idx="1"/>
          </p:nvPr>
        </p:nvSpPr>
        <p:spPr>
          <a:xfrm>
            <a:off x="1341505" y="2429356"/>
            <a:ext cx="4184035" cy="3487662"/>
          </a:xfrm>
          <a:ln w="19050">
            <a:solidFill>
              <a:schemeClr val="accent1"/>
            </a:solidFill>
          </a:ln>
        </p:spPr>
        <p:txBody>
          <a:bodyPr>
            <a:normAutofit/>
          </a:bodyPr>
          <a:lstStyle/>
          <a:p>
            <a:r>
              <a:rPr lang="en-GB" sz="1400"/>
              <a:t>Integration of MS Lync Desktop Client with Avaya Infrastructure</a:t>
            </a:r>
          </a:p>
          <a:p>
            <a:r>
              <a:rPr lang="en-GB" sz="1400" dirty="0"/>
              <a:t>MS Lync platform performance monitoring data integrated into a 3</a:t>
            </a:r>
            <a:r>
              <a:rPr lang="en-GB" sz="1400" baseline="30000" dirty="0"/>
              <a:t>rd</a:t>
            </a:r>
            <a:r>
              <a:rPr lang="en-GB" sz="1400" dirty="0"/>
              <a:t> party, multi-vendor platform monitoring tool</a:t>
            </a:r>
          </a:p>
          <a:p>
            <a:r>
              <a:rPr lang="en-GB" sz="1400" dirty="0"/>
              <a:t>Developed full self-provisioning platform for soon to be launched Public Cloud solution</a:t>
            </a:r>
          </a:p>
          <a:p>
            <a:r>
              <a:rPr lang="en-GB" sz="1400" dirty="0"/>
              <a:t>Integration of Avaya </a:t>
            </a:r>
            <a:r>
              <a:rPr lang="en-GB" sz="1400" dirty="0" err="1"/>
              <a:t>Scopia</a:t>
            </a:r>
            <a:r>
              <a:rPr lang="en-GB" sz="1400" dirty="0"/>
              <a:t> video conferencing solution with MS Lync for a hosted Video Conferencing service provider</a:t>
            </a:r>
          </a:p>
          <a:p>
            <a:r>
              <a:rPr lang="en-GB" sz="1400" dirty="0"/>
              <a:t>Developed a centralised phone directory – a specialised server module that connected to Avaya CMS and Siemens</a:t>
            </a:r>
          </a:p>
          <a:p>
            <a:pPr marL="0" indent="0">
              <a:buNone/>
            </a:pPr>
            <a:endParaRPr lang="en-GB" sz="1400" dirty="0"/>
          </a:p>
        </p:txBody>
      </p:sp>
      <p:sp>
        <p:nvSpPr>
          <p:cNvPr id="5" name="Rectangle 4"/>
          <p:cNvSpPr/>
          <p:nvPr/>
        </p:nvSpPr>
        <p:spPr>
          <a:xfrm>
            <a:off x="1341505" y="1906181"/>
            <a:ext cx="4183200" cy="50504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smtClean="0"/>
              <a:t>Example Projects</a:t>
            </a:r>
            <a:endParaRPr lang="en-GB" dirty="0"/>
          </a:p>
        </p:txBody>
      </p:sp>
    </p:spTree>
    <p:extLst>
      <p:ext uri="{BB962C8B-B14F-4D97-AF65-F5344CB8AC3E}">
        <p14:creationId xmlns:p14="http://schemas.microsoft.com/office/powerpoint/2010/main" val="331097929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Unified </a:t>
            </a:r>
            <a:r>
              <a:rPr lang="en-GB" dirty="0" err="1"/>
              <a:t>Comms</a:t>
            </a:r>
            <a:r>
              <a:rPr lang="en-GB" dirty="0"/>
              <a:t> &amp; Collaboration</a:t>
            </a:r>
          </a:p>
        </p:txBody>
      </p:sp>
      <p:sp>
        <p:nvSpPr>
          <p:cNvPr id="4" name="Content Placeholder 2"/>
          <p:cNvSpPr>
            <a:spLocks noGrp="1"/>
          </p:cNvSpPr>
          <p:nvPr>
            <p:ph sz="half" idx="1"/>
          </p:nvPr>
        </p:nvSpPr>
        <p:spPr>
          <a:xfrm>
            <a:off x="1726763" y="1836299"/>
            <a:ext cx="4184035" cy="4649565"/>
          </a:xfrm>
          <a:ln w="19050">
            <a:solidFill>
              <a:schemeClr val="accent1"/>
            </a:solidFill>
          </a:ln>
        </p:spPr>
        <p:txBody>
          <a:bodyPr>
            <a:normAutofit fontScale="77500" lnSpcReduction="20000"/>
          </a:bodyPr>
          <a:lstStyle/>
          <a:p>
            <a:pPr marL="0" indent="0">
              <a:buNone/>
            </a:pPr>
            <a:r>
              <a:rPr lang="en-GB" sz="1400" b="1" dirty="0" smtClean="0">
                <a:solidFill>
                  <a:schemeClr val="accent1"/>
                </a:solidFill>
              </a:rPr>
              <a:t>Client Challenges</a:t>
            </a:r>
          </a:p>
          <a:p>
            <a:pPr>
              <a:lnSpc>
                <a:spcPct val="120000"/>
              </a:lnSpc>
              <a:spcBef>
                <a:spcPts val="600"/>
              </a:spcBef>
            </a:pPr>
            <a:r>
              <a:rPr lang="en-GB" sz="1500" dirty="0"/>
              <a:t>One of the first companies to setup a hosted cloud offering for Avaya IP telephony and Unified communications. </a:t>
            </a:r>
          </a:p>
          <a:p>
            <a:pPr>
              <a:lnSpc>
                <a:spcPct val="120000"/>
              </a:lnSpc>
              <a:spcBef>
                <a:spcPts val="600"/>
              </a:spcBef>
            </a:pPr>
            <a:r>
              <a:rPr lang="en-GB" sz="1500" dirty="0"/>
              <a:t>Limited in-house expertise in delivering multi-tenanted UC services around </a:t>
            </a:r>
            <a:r>
              <a:rPr lang="en-GB" sz="1500" dirty="0" smtClean="0"/>
              <a:t>Avaya.</a:t>
            </a:r>
            <a:endParaRPr lang="en-GB" sz="1500" dirty="0"/>
          </a:p>
          <a:p>
            <a:pPr>
              <a:lnSpc>
                <a:spcPct val="120000"/>
              </a:lnSpc>
              <a:spcBef>
                <a:spcPts val="600"/>
              </a:spcBef>
            </a:pPr>
            <a:r>
              <a:rPr lang="en-GB" sz="1500" dirty="0" smtClean="0"/>
              <a:t>Engaged </a:t>
            </a:r>
            <a:r>
              <a:rPr lang="en-GB" sz="1500" dirty="0"/>
              <a:t>CoolHarbour to deliver multi-tenanted voicemail and </a:t>
            </a:r>
            <a:r>
              <a:rPr lang="en-GB" sz="1500" dirty="0" smtClean="0"/>
              <a:t>presence </a:t>
            </a:r>
            <a:r>
              <a:rPr lang="en-GB" sz="1500" dirty="0"/>
              <a:t>services for this project using Modular Messaging and Aura Presence </a:t>
            </a:r>
            <a:r>
              <a:rPr lang="en-GB" sz="1500" dirty="0" smtClean="0"/>
              <a:t>Services.</a:t>
            </a:r>
            <a:endParaRPr lang="en-GB" sz="1400" dirty="0"/>
          </a:p>
          <a:p>
            <a:pPr marL="0" indent="0">
              <a:buNone/>
            </a:pPr>
            <a:r>
              <a:rPr lang="en-GB" sz="1400" b="1" dirty="0">
                <a:solidFill>
                  <a:schemeClr val="accent1"/>
                </a:solidFill>
              </a:rPr>
              <a:t>What CoolHarbour Delivered</a:t>
            </a:r>
          </a:p>
          <a:p>
            <a:r>
              <a:rPr lang="en-GB" sz="1500" dirty="0"/>
              <a:t>Designed, deployed and configured MM for MSS </a:t>
            </a:r>
          </a:p>
          <a:p>
            <a:r>
              <a:rPr lang="en-GB" sz="1500" dirty="0"/>
              <a:t>Customised the Aria TUI on MM to remove options for mailbox lookup and search in the auto attendant and during voicemail addressing. Other options which were breaking encapsulation of the tenants were also removed.</a:t>
            </a:r>
          </a:p>
          <a:p>
            <a:r>
              <a:rPr lang="en-GB" sz="1500" dirty="0" smtClean="0"/>
              <a:t>Avaya </a:t>
            </a:r>
            <a:r>
              <a:rPr lang="en-GB" sz="1500" dirty="0"/>
              <a:t>produced a Presence filter on the Presence server which allowed you to define tenants statically in a text file and the prevented people in a tenancy from searching and adding people in another tenancy. Our team implemented the Presence Server for the customer and installed and configured this Presence as well</a:t>
            </a:r>
            <a:r>
              <a:rPr lang="en-GB" sz="1500" dirty="0" smtClean="0"/>
              <a:t>.</a:t>
            </a:r>
            <a:endParaRPr lang="en-GB" sz="1400" dirty="0"/>
          </a:p>
          <a:p>
            <a:pPr marL="0" indent="0">
              <a:buNone/>
            </a:pPr>
            <a:r>
              <a:rPr lang="en-GB" sz="1400" b="1" dirty="0">
                <a:solidFill>
                  <a:schemeClr val="accent1"/>
                </a:solidFill>
              </a:rPr>
              <a:t>Key Technologies Involved</a:t>
            </a:r>
          </a:p>
          <a:p>
            <a:r>
              <a:rPr lang="en-GB" sz="1400" dirty="0"/>
              <a:t>Avaya Modular Messaging 5.2 for Avaya Message Store </a:t>
            </a:r>
            <a:r>
              <a:rPr lang="en-GB" sz="1400" dirty="0" smtClean="0"/>
              <a:t>Server, Avaya </a:t>
            </a:r>
            <a:r>
              <a:rPr lang="en-GB" sz="1400" dirty="0"/>
              <a:t>Communication </a:t>
            </a:r>
            <a:r>
              <a:rPr lang="en-GB" sz="1400" dirty="0" smtClean="0"/>
              <a:t>Manager, System Manager, Session manager, Avaya </a:t>
            </a:r>
            <a:r>
              <a:rPr lang="en-GB" sz="1400" dirty="0"/>
              <a:t>Aura Presence Services</a:t>
            </a:r>
          </a:p>
        </p:txBody>
      </p:sp>
      <p:sp>
        <p:nvSpPr>
          <p:cNvPr id="5" name="Rectangle 4"/>
          <p:cNvSpPr/>
          <p:nvPr/>
        </p:nvSpPr>
        <p:spPr>
          <a:xfrm>
            <a:off x="1726763" y="1313125"/>
            <a:ext cx="4183200" cy="50504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smtClean="0"/>
              <a:t>European Telco</a:t>
            </a:r>
            <a:endParaRPr lang="en-GB" dirty="0"/>
          </a:p>
        </p:txBody>
      </p:sp>
    </p:spTree>
    <p:extLst>
      <p:ext uri="{BB962C8B-B14F-4D97-AF65-F5344CB8AC3E}">
        <p14:creationId xmlns:p14="http://schemas.microsoft.com/office/powerpoint/2010/main" val="12058779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extLst>
              <p:ext uri="{D42A27DB-BD31-4B8C-83A1-F6EECF244321}">
                <p14:modId xmlns:p14="http://schemas.microsoft.com/office/powerpoint/2010/main" val="1261885510"/>
              </p:ext>
            </p:extLst>
          </p:nvPr>
        </p:nvGraphicFramePr>
        <p:xfrm>
          <a:off x="416944" y="1397000"/>
          <a:ext cx="6096000" cy="4064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aphicFrame>
        <p:nvGraphicFramePr>
          <p:cNvPr id="3" name="Diagram 2"/>
          <p:cNvGraphicFramePr/>
          <p:nvPr>
            <p:extLst>
              <p:ext uri="{D42A27DB-BD31-4B8C-83A1-F6EECF244321}">
                <p14:modId xmlns:p14="http://schemas.microsoft.com/office/powerpoint/2010/main" val="3060911486"/>
              </p:ext>
            </p:extLst>
          </p:nvPr>
        </p:nvGraphicFramePr>
        <p:xfrm>
          <a:off x="68227" y="1501259"/>
          <a:ext cx="2179964" cy="3436405"/>
        </p:xfrm>
        <a:graphic>
          <a:graphicData uri="http://schemas.openxmlformats.org/drawingml/2006/diagram">
            <dgm:relIds xmlns:dgm="http://schemas.openxmlformats.org/drawingml/2006/diagram" xmlns:r="http://schemas.openxmlformats.org/officeDocument/2006/relationships" r:dm="rId7" r:lo="rId8" r:qs="rId9" r:cs="rId10"/>
          </a:graphicData>
        </a:graphic>
      </p:graphicFrame>
      <p:sp>
        <p:nvSpPr>
          <p:cNvPr id="2" name="TextBox 1"/>
          <p:cNvSpPr txBox="1"/>
          <p:nvPr/>
        </p:nvSpPr>
        <p:spPr>
          <a:xfrm>
            <a:off x="890940" y="6053533"/>
            <a:ext cx="938140" cy="369332"/>
          </a:xfrm>
          <a:prstGeom prst="rect">
            <a:avLst/>
          </a:prstGeom>
          <a:noFill/>
        </p:spPr>
        <p:txBody>
          <a:bodyPr wrap="none" rtlCol="0">
            <a:spAutoFit/>
          </a:bodyPr>
          <a:lstStyle/>
          <a:p>
            <a:r>
              <a:rPr lang="en-GB" dirty="0" smtClean="0"/>
              <a:t>Figure 1</a:t>
            </a:r>
            <a:endParaRPr lang="en-GB" dirty="0"/>
          </a:p>
        </p:txBody>
      </p:sp>
      <p:sp>
        <p:nvSpPr>
          <p:cNvPr id="5" name="Striped Right Arrow 4"/>
          <p:cNvSpPr/>
          <p:nvPr/>
        </p:nvSpPr>
        <p:spPr>
          <a:xfrm>
            <a:off x="6624428" y="1886335"/>
            <a:ext cx="530176" cy="369870"/>
          </a:xfrm>
          <a:prstGeom prst="striped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p>
        </p:txBody>
      </p:sp>
      <p:sp>
        <p:nvSpPr>
          <p:cNvPr id="6" name="Striped Right Arrow 5"/>
          <p:cNvSpPr/>
          <p:nvPr/>
        </p:nvSpPr>
        <p:spPr>
          <a:xfrm>
            <a:off x="6624428" y="3012725"/>
            <a:ext cx="530176" cy="369870"/>
          </a:xfrm>
          <a:prstGeom prst="striped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p>
        </p:txBody>
      </p:sp>
      <p:sp>
        <p:nvSpPr>
          <p:cNvPr id="7" name="Striped Right Arrow 6"/>
          <p:cNvSpPr/>
          <p:nvPr/>
        </p:nvSpPr>
        <p:spPr>
          <a:xfrm>
            <a:off x="6624428" y="4176102"/>
            <a:ext cx="530176" cy="369870"/>
          </a:xfrm>
          <a:prstGeom prst="striped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p>
        </p:txBody>
      </p:sp>
      <p:sp>
        <p:nvSpPr>
          <p:cNvPr id="8" name="TextBox 7"/>
          <p:cNvSpPr txBox="1"/>
          <p:nvPr/>
        </p:nvSpPr>
        <p:spPr>
          <a:xfrm>
            <a:off x="7240915" y="1557937"/>
            <a:ext cx="1903085" cy="1200329"/>
          </a:xfrm>
          <a:prstGeom prst="rect">
            <a:avLst/>
          </a:prstGeom>
          <a:noFill/>
        </p:spPr>
        <p:txBody>
          <a:bodyPr wrap="square" rtlCol="0">
            <a:spAutoFit/>
          </a:bodyPr>
          <a:lstStyle/>
          <a:p>
            <a:pPr marL="285750" indent="-285750">
              <a:buFont typeface="Wingdings" charset="2"/>
              <a:buChar char="ü"/>
            </a:pPr>
            <a:r>
              <a:rPr lang="en-GB" dirty="0" smtClean="0"/>
              <a:t>Channels aligned to meet customer demand</a:t>
            </a:r>
            <a:endParaRPr lang="en-GB" dirty="0"/>
          </a:p>
        </p:txBody>
      </p:sp>
      <p:sp>
        <p:nvSpPr>
          <p:cNvPr id="9" name="TextBox 8"/>
          <p:cNvSpPr txBox="1"/>
          <p:nvPr/>
        </p:nvSpPr>
        <p:spPr>
          <a:xfrm>
            <a:off x="7317115" y="2888830"/>
            <a:ext cx="1903085" cy="923330"/>
          </a:xfrm>
          <a:prstGeom prst="rect">
            <a:avLst/>
          </a:prstGeom>
          <a:noFill/>
        </p:spPr>
        <p:txBody>
          <a:bodyPr wrap="square" rtlCol="0">
            <a:spAutoFit/>
          </a:bodyPr>
          <a:lstStyle/>
          <a:p>
            <a:pPr marL="285750" indent="-285750">
              <a:buFont typeface="Wingdings" charset="2"/>
              <a:buChar char="ü"/>
            </a:pPr>
            <a:r>
              <a:rPr lang="en-GB" dirty="0" smtClean="0"/>
              <a:t>Quick Wins</a:t>
            </a:r>
          </a:p>
          <a:p>
            <a:pPr marL="285750" indent="-285750">
              <a:buFont typeface="Wingdings" charset="2"/>
              <a:buChar char="ü"/>
            </a:pPr>
            <a:r>
              <a:rPr lang="en-GB" dirty="0" smtClean="0"/>
              <a:t>Long Term Benefits</a:t>
            </a:r>
            <a:endParaRPr lang="en-GB" dirty="0"/>
          </a:p>
        </p:txBody>
      </p:sp>
      <p:sp>
        <p:nvSpPr>
          <p:cNvPr id="10" name="TextBox 9"/>
          <p:cNvSpPr txBox="1"/>
          <p:nvPr/>
        </p:nvSpPr>
        <p:spPr>
          <a:xfrm>
            <a:off x="7317115" y="4067294"/>
            <a:ext cx="1903085" cy="923330"/>
          </a:xfrm>
          <a:prstGeom prst="rect">
            <a:avLst/>
          </a:prstGeom>
          <a:noFill/>
        </p:spPr>
        <p:txBody>
          <a:bodyPr wrap="square" rtlCol="0">
            <a:spAutoFit/>
          </a:bodyPr>
          <a:lstStyle/>
          <a:p>
            <a:pPr marL="285750" indent="-285750">
              <a:buFont typeface="Wingdings" charset="2"/>
              <a:buChar char="ü"/>
            </a:pPr>
            <a:r>
              <a:rPr lang="en-GB" dirty="0" smtClean="0"/>
              <a:t>Minimal total cost of ownership</a:t>
            </a:r>
            <a:endParaRPr lang="en-GB" dirty="0"/>
          </a:p>
        </p:txBody>
      </p:sp>
    </p:spTree>
    <p:extLst>
      <p:ext uri="{BB962C8B-B14F-4D97-AF65-F5344CB8AC3E}">
        <p14:creationId xmlns:p14="http://schemas.microsoft.com/office/powerpoint/2010/main" val="14433828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entagon 1"/>
          <p:cNvSpPr/>
          <p:nvPr/>
        </p:nvSpPr>
        <p:spPr>
          <a:xfrm>
            <a:off x="606605" y="1397894"/>
            <a:ext cx="853023"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Business Strategy</a:t>
            </a:r>
            <a:endParaRPr lang="en-GB" sz="1100" dirty="0"/>
          </a:p>
        </p:txBody>
      </p:sp>
      <p:sp>
        <p:nvSpPr>
          <p:cNvPr id="46" name="Pentagon 45"/>
          <p:cNvSpPr/>
          <p:nvPr/>
        </p:nvSpPr>
        <p:spPr>
          <a:xfrm>
            <a:off x="1583607" y="1066962"/>
            <a:ext cx="956529"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Customer Channel Strategy</a:t>
            </a:r>
            <a:endParaRPr lang="en-GB" sz="1100" dirty="0"/>
          </a:p>
        </p:txBody>
      </p:sp>
      <p:sp>
        <p:nvSpPr>
          <p:cNvPr id="47" name="Pentagon 46"/>
          <p:cNvSpPr/>
          <p:nvPr/>
        </p:nvSpPr>
        <p:spPr>
          <a:xfrm>
            <a:off x="2625439" y="1422352"/>
            <a:ext cx="796156"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Digital Gap Analysis</a:t>
            </a:r>
            <a:endParaRPr lang="en-GB" sz="1100" dirty="0"/>
          </a:p>
        </p:txBody>
      </p:sp>
      <p:sp>
        <p:nvSpPr>
          <p:cNvPr id="49" name="Pentagon 48"/>
          <p:cNvSpPr/>
          <p:nvPr/>
        </p:nvSpPr>
        <p:spPr>
          <a:xfrm>
            <a:off x="3479229" y="1450020"/>
            <a:ext cx="936067"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Business Case</a:t>
            </a:r>
            <a:endParaRPr lang="en-GB" sz="1100" dirty="0"/>
          </a:p>
        </p:txBody>
      </p:sp>
      <p:sp>
        <p:nvSpPr>
          <p:cNvPr id="10" name="Pentagon 9"/>
          <p:cNvSpPr/>
          <p:nvPr/>
        </p:nvSpPr>
        <p:spPr>
          <a:xfrm>
            <a:off x="606605" y="327731"/>
            <a:ext cx="6587283"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200" dirty="0" smtClean="0"/>
              <a:t>Programme Governance</a:t>
            </a:r>
            <a:endParaRPr lang="en-GB" sz="1200" dirty="0"/>
          </a:p>
        </p:txBody>
      </p:sp>
      <p:sp>
        <p:nvSpPr>
          <p:cNvPr id="11" name="Pentagon 10"/>
          <p:cNvSpPr/>
          <p:nvPr/>
        </p:nvSpPr>
        <p:spPr>
          <a:xfrm>
            <a:off x="1583606" y="1797473"/>
            <a:ext cx="1041833"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Operational Health Check</a:t>
            </a:r>
            <a:endParaRPr lang="en-GB" sz="1100" dirty="0"/>
          </a:p>
        </p:txBody>
      </p:sp>
      <p:sp>
        <p:nvSpPr>
          <p:cNvPr id="12" name="Pentagon 11"/>
          <p:cNvSpPr/>
          <p:nvPr/>
        </p:nvSpPr>
        <p:spPr>
          <a:xfrm>
            <a:off x="4484654" y="1422352"/>
            <a:ext cx="737781"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Design</a:t>
            </a:r>
            <a:endParaRPr lang="en-GB" sz="1100" dirty="0"/>
          </a:p>
        </p:txBody>
      </p:sp>
      <p:sp>
        <p:nvSpPr>
          <p:cNvPr id="13" name="Pentagon 12"/>
          <p:cNvSpPr/>
          <p:nvPr/>
        </p:nvSpPr>
        <p:spPr>
          <a:xfrm>
            <a:off x="5300521" y="1442074"/>
            <a:ext cx="613818"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Build</a:t>
            </a:r>
            <a:endParaRPr lang="en-GB" sz="1100" dirty="0"/>
          </a:p>
        </p:txBody>
      </p:sp>
      <p:sp>
        <p:nvSpPr>
          <p:cNvPr id="14" name="Pentagon 13"/>
          <p:cNvSpPr/>
          <p:nvPr/>
        </p:nvSpPr>
        <p:spPr>
          <a:xfrm>
            <a:off x="5963389" y="1442074"/>
            <a:ext cx="936067"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Support /  Managed Services</a:t>
            </a:r>
            <a:endParaRPr lang="en-GB" sz="1100" dirty="0"/>
          </a:p>
        </p:txBody>
      </p:sp>
      <p:sp>
        <p:nvSpPr>
          <p:cNvPr id="15" name="Pentagon 14"/>
          <p:cNvSpPr/>
          <p:nvPr/>
        </p:nvSpPr>
        <p:spPr>
          <a:xfrm>
            <a:off x="4484654" y="2274548"/>
            <a:ext cx="2709234"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Operational Change</a:t>
            </a:r>
            <a:endParaRPr lang="en-GB" sz="1100" dirty="0"/>
          </a:p>
        </p:txBody>
      </p:sp>
      <p:sp>
        <p:nvSpPr>
          <p:cNvPr id="16" name="Pentagon 15"/>
          <p:cNvSpPr/>
          <p:nvPr/>
        </p:nvSpPr>
        <p:spPr>
          <a:xfrm>
            <a:off x="2597005" y="2291053"/>
            <a:ext cx="1859215" cy="597069"/>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100" dirty="0" smtClean="0"/>
              <a:t>Channel, Technology and operational Quick Wins</a:t>
            </a:r>
            <a:endParaRPr lang="en-GB" sz="1100" dirty="0"/>
          </a:p>
        </p:txBody>
      </p:sp>
      <p:sp>
        <p:nvSpPr>
          <p:cNvPr id="17" name="TextBox 16"/>
          <p:cNvSpPr txBox="1"/>
          <p:nvPr/>
        </p:nvSpPr>
        <p:spPr>
          <a:xfrm>
            <a:off x="890940" y="6053533"/>
            <a:ext cx="938140" cy="369332"/>
          </a:xfrm>
          <a:prstGeom prst="rect">
            <a:avLst/>
          </a:prstGeom>
          <a:noFill/>
        </p:spPr>
        <p:txBody>
          <a:bodyPr wrap="none" rtlCol="0">
            <a:spAutoFit/>
          </a:bodyPr>
          <a:lstStyle/>
          <a:p>
            <a:r>
              <a:rPr lang="en-GB" dirty="0" smtClean="0"/>
              <a:t>Figure 2</a:t>
            </a:r>
            <a:endParaRPr lang="en-GB" dirty="0"/>
          </a:p>
        </p:txBody>
      </p:sp>
    </p:spTree>
    <p:extLst>
      <p:ext uri="{BB962C8B-B14F-4D97-AF65-F5344CB8AC3E}">
        <p14:creationId xmlns:p14="http://schemas.microsoft.com/office/powerpoint/2010/main" val="37292483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smtClean="0"/>
              <a:t>DIAGRAMS FOR PROJECT DELIVERY SERVICE</a:t>
            </a:r>
            <a:endParaRPr lang="en-GB" dirty="0"/>
          </a:p>
        </p:txBody>
      </p:sp>
      <p:sp>
        <p:nvSpPr>
          <p:cNvPr id="3" name="Subtitle 2"/>
          <p:cNvSpPr>
            <a:spLocks noGrp="1"/>
          </p:cNvSpPr>
          <p:nvPr>
            <p:ph type="subTitle" idx="1"/>
          </p:nvPr>
        </p:nvSpPr>
        <p:spPr/>
        <p:txBody>
          <a:bodyPr/>
          <a:lstStyle/>
          <a:p>
            <a:endParaRPr lang="en-GB"/>
          </a:p>
        </p:txBody>
      </p:sp>
    </p:spTree>
    <p:extLst>
      <p:ext uri="{BB962C8B-B14F-4D97-AF65-F5344CB8AC3E}">
        <p14:creationId xmlns:p14="http://schemas.microsoft.com/office/powerpoint/2010/main" val="307269303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9" name="Group 88"/>
          <p:cNvGrpSpPr/>
          <p:nvPr/>
        </p:nvGrpSpPr>
        <p:grpSpPr>
          <a:xfrm>
            <a:off x="274865" y="156713"/>
            <a:ext cx="8869135" cy="5662340"/>
            <a:chOff x="274865" y="156713"/>
            <a:chExt cx="8869135" cy="5662340"/>
          </a:xfrm>
        </p:grpSpPr>
        <p:sp>
          <p:nvSpPr>
            <p:cNvPr id="88" name="Can 87"/>
            <p:cNvSpPr/>
            <p:nvPr/>
          </p:nvSpPr>
          <p:spPr>
            <a:xfrm rot="10800000">
              <a:off x="2479664" y="156713"/>
              <a:ext cx="3929821" cy="3176824"/>
            </a:xfrm>
            <a:prstGeom prst="ca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p>
          </p:txBody>
        </p:sp>
        <p:sp>
          <p:nvSpPr>
            <p:cNvPr id="79" name="Can 78"/>
            <p:cNvSpPr/>
            <p:nvPr/>
          </p:nvSpPr>
          <p:spPr>
            <a:xfrm>
              <a:off x="2479666" y="2642229"/>
              <a:ext cx="3929820" cy="3176824"/>
            </a:xfrm>
            <a:prstGeom prst="ca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p>
          </p:txBody>
        </p:sp>
        <p:sp>
          <p:nvSpPr>
            <p:cNvPr id="78" name="Can 77"/>
            <p:cNvSpPr/>
            <p:nvPr/>
          </p:nvSpPr>
          <p:spPr>
            <a:xfrm>
              <a:off x="2559088" y="2887863"/>
              <a:ext cx="3781763" cy="2561576"/>
            </a:xfrm>
            <a:prstGeom prst="ca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p>
          </p:txBody>
        </p:sp>
        <p:sp>
          <p:nvSpPr>
            <p:cNvPr id="77" name="Can 76"/>
            <p:cNvSpPr/>
            <p:nvPr/>
          </p:nvSpPr>
          <p:spPr>
            <a:xfrm>
              <a:off x="2764155" y="2868141"/>
              <a:ext cx="3447094" cy="2334884"/>
            </a:xfrm>
            <a:prstGeom prst="ca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p>
          </p:txBody>
        </p:sp>
        <p:sp>
          <p:nvSpPr>
            <p:cNvPr id="6" name="Oval 5"/>
            <p:cNvSpPr/>
            <p:nvPr/>
          </p:nvSpPr>
          <p:spPr>
            <a:xfrm>
              <a:off x="2479932" y="790789"/>
              <a:ext cx="3929554" cy="4037805"/>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p>
          </p:txBody>
        </p:sp>
        <p:sp>
          <p:nvSpPr>
            <p:cNvPr id="12" name="Oval 11"/>
            <p:cNvSpPr/>
            <p:nvPr/>
          </p:nvSpPr>
          <p:spPr>
            <a:xfrm>
              <a:off x="2764155" y="1042404"/>
              <a:ext cx="3381781" cy="3531205"/>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p>
          </p:txBody>
        </p:sp>
        <p:sp>
          <p:nvSpPr>
            <p:cNvPr id="4" name="Oval 3"/>
            <p:cNvSpPr/>
            <p:nvPr/>
          </p:nvSpPr>
          <p:spPr>
            <a:xfrm>
              <a:off x="3809752" y="2372359"/>
              <a:ext cx="1221996" cy="934571"/>
            </a:xfrm>
            <a:prstGeom prst="ellipse">
              <a:avLst/>
            </a:prstGeom>
          </p:spPr>
          <p:style>
            <a:lnRef idx="0">
              <a:schemeClr val="accent1"/>
            </a:lnRef>
            <a:fillRef idx="3">
              <a:schemeClr val="accent1"/>
            </a:fillRef>
            <a:effectRef idx="3">
              <a:schemeClr val="accent1"/>
            </a:effectRef>
            <a:fontRef idx="minor">
              <a:schemeClr val="lt1"/>
            </a:fontRef>
          </p:style>
          <p:txBody>
            <a:bodyPr rtlCol="0" anchor="ctr"/>
            <a:lstStyle/>
            <a:p>
              <a:pPr algn="ctr"/>
              <a:r>
                <a:rPr lang="en-GB" sz="1000" dirty="0" smtClean="0">
                  <a:solidFill>
                    <a:schemeClr val="tx1"/>
                  </a:solidFill>
                </a:rPr>
                <a:t>Governance</a:t>
              </a:r>
              <a:endParaRPr lang="en-GB" sz="1000" dirty="0">
                <a:solidFill>
                  <a:schemeClr val="tx1"/>
                </a:solidFill>
              </a:endParaRPr>
            </a:p>
          </p:txBody>
        </p:sp>
        <p:sp>
          <p:nvSpPr>
            <p:cNvPr id="13" name="TextBox 12"/>
            <p:cNvSpPr txBox="1"/>
            <p:nvPr/>
          </p:nvSpPr>
          <p:spPr>
            <a:xfrm>
              <a:off x="4080246" y="5557443"/>
              <a:ext cx="681008" cy="261610"/>
            </a:xfrm>
            <a:prstGeom prst="rect">
              <a:avLst/>
            </a:prstGeom>
            <a:noFill/>
          </p:spPr>
          <p:txBody>
            <a:bodyPr wrap="none" rtlCol="0">
              <a:spAutoFit/>
            </a:bodyPr>
            <a:lstStyle/>
            <a:p>
              <a:r>
                <a:rPr lang="en-GB" sz="1100" dirty="0" smtClean="0"/>
                <a:t>Portfolio</a:t>
              </a:r>
              <a:endParaRPr lang="en-GB" sz="1100" dirty="0"/>
            </a:p>
          </p:txBody>
        </p:sp>
        <p:sp>
          <p:nvSpPr>
            <p:cNvPr id="14" name="TextBox 13"/>
            <p:cNvSpPr txBox="1"/>
            <p:nvPr/>
          </p:nvSpPr>
          <p:spPr>
            <a:xfrm>
              <a:off x="3990841" y="5165067"/>
              <a:ext cx="859818" cy="261610"/>
            </a:xfrm>
            <a:prstGeom prst="rect">
              <a:avLst/>
            </a:prstGeom>
            <a:noFill/>
          </p:spPr>
          <p:txBody>
            <a:bodyPr wrap="none" rtlCol="0">
              <a:spAutoFit/>
            </a:bodyPr>
            <a:lstStyle/>
            <a:p>
              <a:r>
                <a:rPr lang="en-GB" sz="1100" dirty="0" smtClean="0"/>
                <a:t>Programme</a:t>
              </a:r>
              <a:endParaRPr lang="en-GB" sz="1100" dirty="0"/>
            </a:p>
          </p:txBody>
        </p:sp>
        <p:sp>
          <p:nvSpPr>
            <p:cNvPr id="15" name="TextBox 14"/>
            <p:cNvSpPr txBox="1"/>
            <p:nvPr/>
          </p:nvSpPr>
          <p:spPr>
            <a:xfrm>
              <a:off x="4082739" y="4826517"/>
              <a:ext cx="591948" cy="261610"/>
            </a:xfrm>
            <a:prstGeom prst="rect">
              <a:avLst/>
            </a:prstGeom>
            <a:noFill/>
          </p:spPr>
          <p:txBody>
            <a:bodyPr wrap="none" rtlCol="0">
              <a:spAutoFit/>
            </a:bodyPr>
            <a:lstStyle/>
            <a:p>
              <a:r>
                <a:rPr lang="en-GB" sz="1100" dirty="0" smtClean="0"/>
                <a:t>Project</a:t>
              </a:r>
              <a:endParaRPr lang="en-GB" sz="1100" dirty="0"/>
            </a:p>
          </p:txBody>
        </p:sp>
        <p:sp>
          <p:nvSpPr>
            <p:cNvPr id="16" name="Rectangle 15"/>
            <p:cNvSpPr/>
            <p:nvPr/>
          </p:nvSpPr>
          <p:spPr>
            <a:xfrm rot="1280424">
              <a:off x="4712934" y="857738"/>
              <a:ext cx="844590" cy="369332"/>
            </a:xfrm>
            <a:prstGeom prst="rect">
              <a:avLst/>
            </a:prstGeom>
            <a:noFill/>
          </p:spPr>
          <p:txBody>
            <a:bodyPr wrap="none" lIns="91440" tIns="45720" rIns="91440" bIns="45720">
              <a:spAutoFit/>
            </a:bodyPr>
            <a:lstStyle/>
            <a:p>
              <a:pPr algn="ctr"/>
              <a:r>
                <a:rPr lang="en-GB"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People</a:t>
              </a:r>
              <a:endParaRPr lang="en-GB"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
          <p:nvSpPr>
            <p:cNvPr id="17" name="Rectangle 16"/>
            <p:cNvSpPr/>
            <p:nvPr/>
          </p:nvSpPr>
          <p:spPr>
            <a:xfrm rot="7953460">
              <a:off x="5311958" y="4001004"/>
              <a:ext cx="910638" cy="369332"/>
            </a:xfrm>
            <a:prstGeom prst="rect">
              <a:avLst/>
            </a:prstGeom>
            <a:noFill/>
          </p:spPr>
          <p:txBody>
            <a:bodyPr wrap="none" lIns="91440" tIns="45720" rIns="91440" bIns="45720">
              <a:spAutoFit/>
            </a:bodyPr>
            <a:lstStyle/>
            <a:p>
              <a:pPr algn="ctr"/>
              <a:r>
                <a:rPr lang="en-GB"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Process</a:t>
              </a:r>
              <a:endParaRPr lang="en-GB"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
          <p:nvSpPr>
            <p:cNvPr id="18" name="Rectangle 17"/>
            <p:cNvSpPr/>
            <p:nvPr/>
          </p:nvSpPr>
          <p:spPr>
            <a:xfrm rot="9761172">
              <a:off x="4576373" y="4460835"/>
              <a:ext cx="910751" cy="369332"/>
            </a:xfrm>
            <a:prstGeom prst="rect">
              <a:avLst/>
            </a:prstGeom>
          </p:spPr>
          <p:txBody>
            <a:bodyPr wrap="none">
              <a:spAutoFit/>
            </a:bodyPr>
            <a:lstStyle/>
            <a:p>
              <a:r>
                <a:rPr lang="en-GB"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&amp; Tools</a:t>
              </a:r>
              <a:endParaRPr lang="en-GB" dirty="0"/>
            </a:p>
          </p:txBody>
        </p:sp>
        <p:sp>
          <p:nvSpPr>
            <p:cNvPr id="19" name="Rectangle 18"/>
            <p:cNvSpPr/>
            <p:nvPr/>
          </p:nvSpPr>
          <p:spPr>
            <a:xfrm rot="14683010">
              <a:off x="2130682" y="3443597"/>
              <a:ext cx="1338828" cy="369332"/>
            </a:xfrm>
            <a:prstGeom prst="rect">
              <a:avLst/>
            </a:prstGeom>
            <a:noFill/>
          </p:spPr>
          <p:txBody>
            <a:bodyPr wrap="none" lIns="91440" tIns="45720" rIns="91440" bIns="45720">
              <a:spAutoFit/>
            </a:bodyPr>
            <a:lstStyle/>
            <a:p>
              <a:pPr algn="ctr"/>
              <a:r>
                <a:rPr lang="en-GB"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Governance</a:t>
              </a:r>
              <a:endParaRPr lang="en-GB"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
          <p:nvSpPr>
            <p:cNvPr id="21" name="Rectangle 20"/>
            <p:cNvSpPr/>
            <p:nvPr/>
          </p:nvSpPr>
          <p:spPr>
            <a:xfrm>
              <a:off x="3959661" y="1225258"/>
              <a:ext cx="646331" cy="338554"/>
            </a:xfrm>
            <a:prstGeom prst="rect">
              <a:avLst/>
            </a:prstGeom>
          </p:spPr>
          <p:txBody>
            <a:bodyPr wrap="none">
              <a:spAutoFit/>
            </a:bodyPr>
            <a:lstStyle/>
            <a:p>
              <a:pPr algn="ctr"/>
              <a:r>
                <a:rPr lang="en-GB" sz="800" dirty="0" smtClean="0"/>
                <a:t>Planning &amp;</a:t>
              </a:r>
            </a:p>
            <a:p>
              <a:pPr algn="ctr"/>
              <a:r>
                <a:rPr lang="en-GB" sz="800" dirty="0" smtClean="0"/>
                <a:t> Resources</a:t>
              </a:r>
              <a:endParaRPr lang="en-GB" sz="800" dirty="0"/>
            </a:p>
          </p:txBody>
        </p:sp>
        <p:sp>
          <p:nvSpPr>
            <p:cNvPr id="22" name="Rectangle 21"/>
            <p:cNvSpPr/>
            <p:nvPr/>
          </p:nvSpPr>
          <p:spPr>
            <a:xfrm rot="903194">
              <a:off x="4524242" y="1386157"/>
              <a:ext cx="774571" cy="338554"/>
            </a:xfrm>
            <a:prstGeom prst="rect">
              <a:avLst/>
            </a:prstGeom>
          </p:spPr>
          <p:txBody>
            <a:bodyPr wrap="none">
              <a:spAutoFit/>
            </a:bodyPr>
            <a:lstStyle/>
            <a:p>
              <a:r>
                <a:rPr lang="en-GB" sz="800" dirty="0" smtClean="0"/>
                <a:t>Stakeholder</a:t>
              </a:r>
            </a:p>
            <a:p>
              <a:r>
                <a:rPr lang="en-GB" sz="800" dirty="0" smtClean="0"/>
                <a:t> Management</a:t>
              </a:r>
              <a:endParaRPr lang="en-GB" sz="800" dirty="0"/>
            </a:p>
          </p:txBody>
        </p:sp>
        <p:sp>
          <p:nvSpPr>
            <p:cNvPr id="23" name="Rectangle 22"/>
            <p:cNvSpPr/>
            <p:nvPr/>
          </p:nvSpPr>
          <p:spPr>
            <a:xfrm rot="3365687">
              <a:off x="5179188" y="1790877"/>
              <a:ext cx="748923" cy="461665"/>
            </a:xfrm>
            <a:prstGeom prst="rect">
              <a:avLst/>
            </a:prstGeom>
          </p:spPr>
          <p:txBody>
            <a:bodyPr wrap="none">
              <a:spAutoFit/>
            </a:bodyPr>
            <a:lstStyle/>
            <a:p>
              <a:pPr algn="ctr"/>
              <a:r>
                <a:rPr lang="en-GB" sz="800" dirty="0" smtClean="0"/>
                <a:t>Demand &amp;</a:t>
              </a:r>
            </a:p>
            <a:p>
              <a:pPr algn="ctr"/>
              <a:r>
                <a:rPr lang="en-GB" sz="800" dirty="0" smtClean="0"/>
                <a:t>Resource</a:t>
              </a:r>
            </a:p>
            <a:p>
              <a:pPr algn="ctr"/>
              <a:r>
                <a:rPr lang="en-GB" sz="800" dirty="0" smtClean="0"/>
                <a:t>Management</a:t>
              </a:r>
              <a:endParaRPr lang="en-GB" sz="800" dirty="0"/>
            </a:p>
          </p:txBody>
        </p:sp>
        <p:sp>
          <p:nvSpPr>
            <p:cNvPr id="24" name="Rectangle 23"/>
            <p:cNvSpPr/>
            <p:nvPr/>
          </p:nvSpPr>
          <p:spPr>
            <a:xfrm rot="5400000">
              <a:off x="5343370" y="2684334"/>
              <a:ext cx="889987" cy="338554"/>
            </a:xfrm>
            <a:prstGeom prst="rect">
              <a:avLst/>
            </a:prstGeom>
          </p:spPr>
          <p:txBody>
            <a:bodyPr wrap="none">
              <a:spAutoFit/>
            </a:bodyPr>
            <a:lstStyle/>
            <a:p>
              <a:r>
                <a:rPr lang="en-GB" sz="800" dirty="0" smtClean="0"/>
                <a:t>Communications </a:t>
              </a:r>
            </a:p>
            <a:p>
              <a:r>
                <a:rPr lang="en-GB" sz="800" dirty="0" smtClean="0"/>
                <a:t>Management</a:t>
              </a:r>
              <a:endParaRPr lang="en-GB" sz="800" dirty="0"/>
            </a:p>
          </p:txBody>
        </p:sp>
        <p:sp>
          <p:nvSpPr>
            <p:cNvPr id="25" name="Rectangle 24"/>
            <p:cNvSpPr/>
            <p:nvPr/>
          </p:nvSpPr>
          <p:spPr>
            <a:xfrm rot="7285671">
              <a:off x="5196512" y="3249118"/>
              <a:ext cx="787395" cy="707886"/>
            </a:xfrm>
            <a:prstGeom prst="rect">
              <a:avLst/>
            </a:prstGeom>
          </p:spPr>
          <p:txBody>
            <a:bodyPr wrap="none">
              <a:spAutoFit/>
            </a:bodyPr>
            <a:lstStyle/>
            <a:p>
              <a:pPr algn="ctr"/>
              <a:r>
                <a:rPr lang="en-GB" sz="800" dirty="0" smtClean="0"/>
                <a:t>Business Case,</a:t>
              </a:r>
            </a:p>
            <a:p>
              <a:pPr algn="ctr"/>
              <a:r>
                <a:rPr lang="en-GB" sz="800" dirty="0" smtClean="0"/>
                <a:t>Benefits </a:t>
              </a:r>
            </a:p>
            <a:p>
              <a:pPr algn="ctr"/>
              <a:r>
                <a:rPr lang="en-GB" sz="800" dirty="0" smtClean="0"/>
                <a:t>Management</a:t>
              </a:r>
            </a:p>
            <a:p>
              <a:pPr algn="ctr"/>
              <a:r>
                <a:rPr lang="en-GB" sz="800" dirty="0" smtClean="0"/>
                <a:t> and </a:t>
              </a:r>
            </a:p>
            <a:p>
              <a:pPr algn="ctr"/>
              <a:r>
                <a:rPr lang="en-GB" sz="800" dirty="0" smtClean="0"/>
                <a:t>Control</a:t>
              </a:r>
              <a:endParaRPr lang="en-GB" sz="800" dirty="0"/>
            </a:p>
          </p:txBody>
        </p:sp>
        <p:sp>
          <p:nvSpPr>
            <p:cNvPr id="26" name="Rectangle 25"/>
            <p:cNvSpPr/>
            <p:nvPr/>
          </p:nvSpPr>
          <p:spPr>
            <a:xfrm rot="8897721">
              <a:off x="4659269" y="3796201"/>
              <a:ext cx="774571" cy="584776"/>
            </a:xfrm>
            <a:prstGeom prst="rect">
              <a:avLst/>
            </a:prstGeom>
          </p:spPr>
          <p:txBody>
            <a:bodyPr wrap="none">
              <a:spAutoFit/>
            </a:bodyPr>
            <a:lstStyle/>
            <a:p>
              <a:pPr algn="ctr"/>
              <a:r>
                <a:rPr lang="en-GB" sz="800" dirty="0" smtClean="0"/>
                <a:t>Cost</a:t>
              </a:r>
            </a:p>
            <a:p>
              <a:pPr algn="ctr"/>
              <a:r>
                <a:rPr lang="en-GB" sz="800" dirty="0" smtClean="0"/>
                <a:t> Management</a:t>
              </a:r>
            </a:p>
            <a:p>
              <a:pPr algn="ctr"/>
              <a:r>
                <a:rPr lang="en-GB" sz="800" dirty="0" smtClean="0"/>
                <a:t> and</a:t>
              </a:r>
            </a:p>
            <a:p>
              <a:pPr algn="ctr"/>
              <a:r>
                <a:rPr lang="en-GB" sz="800" dirty="0" smtClean="0"/>
                <a:t> Control</a:t>
              </a:r>
              <a:endParaRPr lang="en-GB" sz="800" dirty="0"/>
            </a:p>
          </p:txBody>
        </p:sp>
        <p:sp>
          <p:nvSpPr>
            <p:cNvPr id="27" name="Rectangle 26"/>
            <p:cNvSpPr/>
            <p:nvPr/>
          </p:nvSpPr>
          <p:spPr>
            <a:xfrm rot="12043881">
              <a:off x="3631247" y="4001431"/>
              <a:ext cx="1048284" cy="338554"/>
            </a:xfrm>
            <a:prstGeom prst="rect">
              <a:avLst/>
            </a:prstGeom>
          </p:spPr>
          <p:txBody>
            <a:bodyPr wrap="none">
              <a:spAutoFit/>
            </a:bodyPr>
            <a:lstStyle/>
            <a:p>
              <a:pPr algn="ctr"/>
              <a:r>
                <a:rPr lang="en-GB" sz="800" dirty="0" smtClean="0"/>
                <a:t>Requirements </a:t>
              </a:r>
            </a:p>
            <a:p>
              <a:pPr algn="ctr"/>
              <a:r>
                <a:rPr lang="en-GB" sz="800" dirty="0" smtClean="0"/>
                <a:t>Definition &amp; Analysis</a:t>
              </a:r>
              <a:endParaRPr lang="en-GB" sz="800" dirty="0"/>
            </a:p>
          </p:txBody>
        </p:sp>
        <p:sp>
          <p:nvSpPr>
            <p:cNvPr id="28" name="Rectangle 27"/>
            <p:cNvSpPr/>
            <p:nvPr/>
          </p:nvSpPr>
          <p:spPr>
            <a:xfrm rot="14280435">
              <a:off x="2988918" y="3310162"/>
              <a:ext cx="748923" cy="584776"/>
            </a:xfrm>
            <a:prstGeom prst="rect">
              <a:avLst/>
            </a:prstGeom>
          </p:spPr>
          <p:txBody>
            <a:bodyPr wrap="none">
              <a:spAutoFit/>
            </a:bodyPr>
            <a:lstStyle/>
            <a:p>
              <a:pPr algn="ctr"/>
              <a:r>
                <a:rPr lang="en-GB" sz="800" dirty="0" smtClean="0"/>
                <a:t>Assurance </a:t>
              </a:r>
            </a:p>
            <a:p>
              <a:pPr algn="ctr"/>
              <a:r>
                <a:rPr lang="en-GB" sz="800" dirty="0" smtClean="0"/>
                <a:t>&amp; </a:t>
              </a:r>
            </a:p>
            <a:p>
              <a:pPr algn="ctr"/>
              <a:r>
                <a:rPr lang="en-GB" sz="800" dirty="0" smtClean="0"/>
                <a:t>Management</a:t>
              </a:r>
            </a:p>
            <a:p>
              <a:pPr algn="ctr"/>
              <a:r>
                <a:rPr lang="en-GB" sz="800" dirty="0" smtClean="0"/>
                <a:t> Information</a:t>
              </a:r>
              <a:endParaRPr lang="en-GB" sz="800" dirty="0"/>
            </a:p>
          </p:txBody>
        </p:sp>
        <p:sp>
          <p:nvSpPr>
            <p:cNvPr id="29" name="Rectangle 28"/>
            <p:cNvSpPr/>
            <p:nvPr/>
          </p:nvSpPr>
          <p:spPr>
            <a:xfrm rot="16200000">
              <a:off x="2822678" y="2495759"/>
              <a:ext cx="774571" cy="461665"/>
            </a:xfrm>
            <a:prstGeom prst="rect">
              <a:avLst/>
            </a:prstGeom>
          </p:spPr>
          <p:txBody>
            <a:bodyPr wrap="none">
              <a:spAutoFit/>
            </a:bodyPr>
            <a:lstStyle/>
            <a:p>
              <a:pPr algn="ctr"/>
              <a:r>
                <a:rPr lang="en-GB" sz="800" dirty="0" smtClean="0"/>
                <a:t>Quality </a:t>
              </a:r>
            </a:p>
            <a:p>
              <a:pPr algn="ctr"/>
              <a:r>
                <a:rPr lang="en-GB" sz="800" dirty="0" smtClean="0"/>
                <a:t>Assurance</a:t>
              </a:r>
            </a:p>
            <a:p>
              <a:pPr algn="ctr"/>
              <a:r>
                <a:rPr lang="en-GB" sz="800" dirty="0" smtClean="0"/>
                <a:t> Management</a:t>
              </a:r>
              <a:endParaRPr lang="en-GB" sz="800" dirty="0"/>
            </a:p>
          </p:txBody>
        </p:sp>
        <p:sp>
          <p:nvSpPr>
            <p:cNvPr id="30" name="Rectangle 29"/>
            <p:cNvSpPr/>
            <p:nvPr/>
          </p:nvSpPr>
          <p:spPr>
            <a:xfrm rot="18240892">
              <a:off x="3033319" y="1833105"/>
              <a:ext cx="518341" cy="338554"/>
            </a:xfrm>
            <a:prstGeom prst="rect">
              <a:avLst/>
            </a:prstGeom>
          </p:spPr>
          <p:txBody>
            <a:bodyPr wrap="none">
              <a:spAutoFit/>
            </a:bodyPr>
            <a:lstStyle/>
            <a:p>
              <a:pPr algn="ctr"/>
              <a:r>
                <a:rPr lang="en-GB" sz="800" dirty="0" smtClean="0"/>
                <a:t>Change</a:t>
              </a:r>
            </a:p>
            <a:p>
              <a:pPr algn="ctr"/>
              <a:r>
                <a:rPr lang="en-GB" sz="800" dirty="0" smtClean="0"/>
                <a:t> Control</a:t>
              </a:r>
              <a:endParaRPr lang="en-GB" sz="800" dirty="0"/>
            </a:p>
          </p:txBody>
        </p:sp>
        <p:sp>
          <p:nvSpPr>
            <p:cNvPr id="31" name="Rectangle 30"/>
            <p:cNvSpPr/>
            <p:nvPr/>
          </p:nvSpPr>
          <p:spPr>
            <a:xfrm rot="19798337">
              <a:off x="3278780" y="1224692"/>
              <a:ext cx="774571" cy="584776"/>
            </a:xfrm>
            <a:prstGeom prst="rect">
              <a:avLst/>
            </a:prstGeom>
          </p:spPr>
          <p:txBody>
            <a:bodyPr wrap="none">
              <a:spAutoFit/>
            </a:bodyPr>
            <a:lstStyle/>
            <a:p>
              <a:pPr algn="ctr"/>
              <a:r>
                <a:rPr lang="en-GB" sz="800" dirty="0" smtClean="0"/>
                <a:t>Risk</a:t>
              </a:r>
            </a:p>
            <a:p>
              <a:pPr algn="ctr"/>
              <a:r>
                <a:rPr lang="en-GB" sz="800" dirty="0" smtClean="0"/>
                <a:t> &amp;</a:t>
              </a:r>
            </a:p>
            <a:p>
              <a:pPr algn="ctr"/>
              <a:r>
                <a:rPr lang="en-GB" sz="800" dirty="0" smtClean="0"/>
                <a:t> Issue</a:t>
              </a:r>
            </a:p>
            <a:p>
              <a:pPr algn="ctr"/>
              <a:r>
                <a:rPr lang="en-GB" sz="800" dirty="0" smtClean="0"/>
                <a:t> Management</a:t>
              </a:r>
              <a:endParaRPr lang="en-GB" sz="800" dirty="0"/>
            </a:p>
          </p:txBody>
        </p:sp>
        <p:cxnSp>
          <p:nvCxnSpPr>
            <p:cNvPr id="33" name="Straight Connector 32"/>
            <p:cNvCxnSpPr/>
            <p:nvPr/>
          </p:nvCxnSpPr>
          <p:spPr>
            <a:xfrm>
              <a:off x="4610792" y="4573609"/>
              <a:ext cx="0" cy="254985"/>
            </a:xfrm>
            <a:prstGeom prst="line">
              <a:avLst/>
            </a:prstGeom>
            <a:ln>
              <a:solidFill>
                <a:schemeClr val="bg1"/>
              </a:solidFill>
            </a:ln>
          </p:spPr>
          <p:style>
            <a:lnRef idx="2">
              <a:schemeClr val="accent1"/>
            </a:lnRef>
            <a:fillRef idx="0">
              <a:schemeClr val="accent1"/>
            </a:fillRef>
            <a:effectRef idx="1">
              <a:schemeClr val="accent1"/>
            </a:effectRef>
            <a:fontRef idx="minor">
              <a:schemeClr val="tx1"/>
            </a:fontRef>
          </p:style>
        </p:cxnSp>
        <p:cxnSp>
          <p:nvCxnSpPr>
            <p:cNvPr id="34" name="Straight Connector 33"/>
            <p:cNvCxnSpPr/>
            <p:nvPr/>
          </p:nvCxnSpPr>
          <p:spPr>
            <a:xfrm>
              <a:off x="3902793" y="878232"/>
              <a:ext cx="56868" cy="191898"/>
            </a:xfrm>
            <a:prstGeom prst="line">
              <a:avLst/>
            </a:prstGeom>
            <a:ln>
              <a:solidFill>
                <a:schemeClr val="bg1"/>
              </a:solidFill>
            </a:ln>
          </p:spPr>
          <p:style>
            <a:lnRef idx="2">
              <a:schemeClr val="accent1"/>
            </a:lnRef>
            <a:fillRef idx="0">
              <a:schemeClr val="accent1"/>
            </a:fillRef>
            <a:effectRef idx="1">
              <a:schemeClr val="accent1"/>
            </a:effectRef>
            <a:fontRef idx="minor">
              <a:schemeClr val="tx1"/>
            </a:fontRef>
          </p:style>
        </p:cxnSp>
        <p:cxnSp>
          <p:nvCxnSpPr>
            <p:cNvPr id="39" name="Straight Connector 38"/>
            <p:cNvCxnSpPr/>
            <p:nvPr/>
          </p:nvCxnSpPr>
          <p:spPr>
            <a:xfrm>
              <a:off x="6034954" y="3306930"/>
              <a:ext cx="305897" cy="66983"/>
            </a:xfrm>
            <a:prstGeom prst="line">
              <a:avLst/>
            </a:prstGeom>
            <a:ln>
              <a:solidFill>
                <a:schemeClr val="bg1"/>
              </a:solidFill>
            </a:ln>
          </p:spPr>
          <p:style>
            <a:lnRef idx="2">
              <a:schemeClr val="accent1"/>
            </a:lnRef>
            <a:fillRef idx="0">
              <a:schemeClr val="accent1"/>
            </a:fillRef>
            <a:effectRef idx="1">
              <a:schemeClr val="accent1"/>
            </a:effectRef>
            <a:fontRef idx="minor">
              <a:schemeClr val="tx1"/>
            </a:fontRef>
          </p:style>
        </p:cxnSp>
        <p:cxnSp>
          <p:nvCxnSpPr>
            <p:cNvPr id="44" name="Straight Connector 43"/>
            <p:cNvCxnSpPr>
              <a:endCxn id="4" idx="0"/>
            </p:cNvCxnSpPr>
            <p:nvPr/>
          </p:nvCxnSpPr>
          <p:spPr>
            <a:xfrm flipH="1">
              <a:off x="4420750" y="1070130"/>
              <a:ext cx="218419" cy="1302229"/>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45" name="Straight Connector 44"/>
            <p:cNvCxnSpPr/>
            <p:nvPr/>
          </p:nvCxnSpPr>
          <p:spPr>
            <a:xfrm flipH="1">
              <a:off x="4674687" y="1368085"/>
              <a:ext cx="846762" cy="1093177"/>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48" name="Straight Connector 47"/>
            <p:cNvCxnSpPr/>
            <p:nvPr/>
          </p:nvCxnSpPr>
          <p:spPr>
            <a:xfrm flipH="1">
              <a:off x="5018956" y="2311902"/>
              <a:ext cx="1015999" cy="301760"/>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52" name="Straight Connector 51"/>
            <p:cNvCxnSpPr/>
            <p:nvPr/>
          </p:nvCxnSpPr>
          <p:spPr>
            <a:xfrm flipH="1" flipV="1">
              <a:off x="5018956" y="2944104"/>
              <a:ext cx="1015999" cy="354502"/>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55" name="Straight Connector 54"/>
            <p:cNvCxnSpPr>
              <a:stCxn id="17" idx="2"/>
            </p:cNvCxnSpPr>
            <p:nvPr/>
          </p:nvCxnSpPr>
          <p:spPr>
            <a:xfrm flipH="1" flipV="1">
              <a:off x="4821489" y="3196662"/>
              <a:ext cx="809764" cy="864112"/>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57" name="Straight Connector 56"/>
            <p:cNvCxnSpPr/>
            <p:nvPr/>
          </p:nvCxnSpPr>
          <p:spPr>
            <a:xfrm flipH="1" flipV="1">
              <a:off x="4519724" y="3306930"/>
              <a:ext cx="86268" cy="1266679"/>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60" name="Straight Connector 59"/>
            <p:cNvCxnSpPr/>
            <p:nvPr/>
          </p:nvCxnSpPr>
          <p:spPr>
            <a:xfrm flipV="1">
              <a:off x="3577784" y="3196662"/>
              <a:ext cx="435926" cy="1115760"/>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63" name="Straight Connector 62"/>
            <p:cNvCxnSpPr/>
            <p:nvPr/>
          </p:nvCxnSpPr>
          <p:spPr>
            <a:xfrm flipV="1">
              <a:off x="2843431" y="3013777"/>
              <a:ext cx="966321" cy="284828"/>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66" name="Straight Connector 65"/>
            <p:cNvCxnSpPr/>
            <p:nvPr/>
          </p:nvCxnSpPr>
          <p:spPr>
            <a:xfrm>
              <a:off x="2917006" y="2126018"/>
              <a:ext cx="985787" cy="487644"/>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69" name="Straight Connector 68"/>
            <p:cNvCxnSpPr>
              <a:stCxn id="12" idx="1"/>
            </p:cNvCxnSpPr>
            <p:nvPr/>
          </p:nvCxnSpPr>
          <p:spPr>
            <a:xfrm>
              <a:off x="3259405" y="1559537"/>
              <a:ext cx="754305" cy="901725"/>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cxnSp>
          <p:nvCxnSpPr>
            <p:cNvPr id="74" name="Straight Connector 73"/>
            <p:cNvCxnSpPr/>
            <p:nvPr/>
          </p:nvCxnSpPr>
          <p:spPr>
            <a:xfrm>
              <a:off x="3959661" y="1137274"/>
              <a:ext cx="263317" cy="1235085"/>
            </a:xfrm>
            <a:prstGeom prst="line">
              <a:avLst/>
            </a:prstGeom>
            <a:ln w="12700">
              <a:solidFill>
                <a:schemeClr val="accent1">
                  <a:alpha val="77000"/>
                </a:schemeClr>
              </a:solidFill>
            </a:ln>
          </p:spPr>
          <p:style>
            <a:lnRef idx="2">
              <a:schemeClr val="accent1"/>
            </a:lnRef>
            <a:fillRef idx="0">
              <a:schemeClr val="accent1"/>
            </a:fillRef>
            <a:effectRef idx="1">
              <a:schemeClr val="accent1"/>
            </a:effectRef>
            <a:fontRef idx="minor">
              <a:schemeClr val="tx1"/>
            </a:fontRef>
          </p:style>
        </p:cxnSp>
        <p:sp>
          <p:nvSpPr>
            <p:cNvPr id="83" name="Pentagon 82"/>
            <p:cNvSpPr/>
            <p:nvPr/>
          </p:nvSpPr>
          <p:spPr>
            <a:xfrm>
              <a:off x="274865" y="2091492"/>
              <a:ext cx="1819796" cy="991073"/>
            </a:xfrm>
            <a:prstGeom prst="homePlat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Business Strategy</a:t>
              </a:r>
              <a:endParaRPr lang="en-GB" dirty="0"/>
            </a:p>
          </p:txBody>
        </p:sp>
        <p:sp>
          <p:nvSpPr>
            <p:cNvPr id="85" name="Curved Up Ribbon 84"/>
            <p:cNvSpPr/>
            <p:nvPr/>
          </p:nvSpPr>
          <p:spPr>
            <a:xfrm>
              <a:off x="6682063" y="1964030"/>
              <a:ext cx="2461937" cy="1334575"/>
            </a:xfrm>
            <a:prstGeom prst="ellipseRibbon2">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dirty="0" smtClean="0"/>
                <a:t>Outcomes and Benefits</a:t>
              </a:r>
            </a:p>
          </p:txBody>
        </p:sp>
        <p:sp>
          <p:nvSpPr>
            <p:cNvPr id="87" name="Rectangle 86"/>
            <p:cNvSpPr/>
            <p:nvPr/>
          </p:nvSpPr>
          <p:spPr>
            <a:xfrm>
              <a:off x="2917006" y="378169"/>
              <a:ext cx="3089862" cy="338554"/>
            </a:xfrm>
            <a:prstGeom prst="rect">
              <a:avLst/>
            </a:prstGeom>
          </p:spPr>
          <p:txBody>
            <a:bodyPr wrap="square">
              <a:spAutoFit/>
            </a:bodyPr>
            <a:lstStyle/>
            <a:p>
              <a:pPr hangingPunct="0"/>
              <a:r>
                <a:rPr lang="en-GB" sz="800" dirty="0" smtClean="0"/>
                <a:t>Leadership		Manage politics	Manage </a:t>
              </a:r>
              <a:r>
                <a:rPr lang="en-GB" sz="800" dirty="0"/>
                <a:t>conflict</a:t>
              </a:r>
            </a:p>
            <a:p>
              <a:pPr hangingPunct="0"/>
              <a:r>
                <a:rPr lang="en-GB" sz="800" dirty="0"/>
                <a:t>Team </a:t>
              </a:r>
              <a:r>
                <a:rPr lang="en-GB" sz="800" dirty="0" smtClean="0"/>
                <a:t>dynamics	Communications	Vendor </a:t>
              </a:r>
              <a:r>
                <a:rPr lang="en-GB" sz="800" dirty="0"/>
                <a:t>relations</a:t>
              </a:r>
            </a:p>
          </p:txBody>
        </p:sp>
      </p:grpSp>
      <p:sp>
        <p:nvSpPr>
          <p:cNvPr id="46" name="TextBox 45"/>
          <p:cNvSpPr txBox="1"/>
          <p:nvPr/>
        </p:nvSpPr>
        <p:spPr>
          <a:xfrm>
            <a:off x="890940" y="6053533"/>
            <a:ext cx="1113406" cy="369332"/>
          </a:xfrm>
          <a:prstGeom prst="rect">
            <a:avLst/>
          </a:prstGeom>
          <a:noFill/>
        </p:spPr>
        <p:txBody>
          <a:bodyPr wrap="none" rtlCol="0">
            <a:spAutoFit/>
          </a:bodyPr>
          <a:lstStyle/>
          <a:p>
            <a:r>
              <a:rPr lang="en-GB" dirty="0" smtClean="0"/>
              <a:t>Figure 3.1</a:t>
            </a:r>
            <a:endParaRPr lang="en-GB" dirty="0"/>
          </a:p>
        </p:txBody>
      </p:sp>
    </p:spTree>
    <p:extLst>
      <p:ext uri="{BB962C8B-B14F-4D97-AF65-F5344CB8AC3E}">
        <p14:creationId xmlns:p14="http://schemas.microsoft.com/office/powerpoint/2010/main" val="16755293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smtClean="0"/>
              <a:t>SYSTEM INTEGRATION SERICE DIAGRAMS</a:t>
            </a:r>
            <a:endParaRPr lang="en-GB" dirty="0"/>
          </a:p>
        </p:txBody>
      </p:sp>
    </p:spTree>
    <p:extLst>
      <p:ext uri="{BB962C8B-B14F-4D97-AF65-F5344CB8AC3E}">
        <p14:creationId xmlns:p14="http://schemas.microsoft.com/office/powerpoint/2010/main" val="414000555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4" name="Picture 23"/>
          <p:cNvPicPr>
            <a:picLocks noChangeAspect="1"/>
          </p:cNvPicPr>
          <p:nvPr/>
        </p:nvPicPr>
        <p:blipFill>
          <a:blip r:embed="rId2"/>
          <a:stretch>
            <a:fillRect/>
          </a:stretch>
        </p:blipFill>
        <p:spPr>
          <a:xfrm>
            <a:off x="6199973" y="440265"/>
            <a:ext cx="1519496" cy="1148456"/>
          </a:xfrm>
          <a:prstGeom prst="rect">
            <a:avLst/>
          </a:prstGeom>
        </p:spPr>
      </p:pic>
      <p:grpSp>
        <p:nvGrpSpPr>
          <p:cNvPr id="39" name="Group 38"/>
          <p:cNvGrpSpPr/>
          <p:nvPr/>
        </p:nvGrpSpPr>
        <p:grpSpPr>
          <a:xfrm>
            <a:off x="739780" y="530147"/>
            <a:ext cx="8470490" cy="4797374"/>
            <a:chOff x="406429" y="912344"/>
            <a:chExt cx="8859612" cy="4524739"/>
          </a:xfrm>
        </p:grpSpPr>
        <p:sp>
          <p:nvSpPr>
            <p:cNvPr id="9" name="Right Arrow 8"/>
            <p:cNvSpPr/>
            <p:nvPr/>
          </p:nvSpPr>
          <p:spPr>
            <a:xfrm rot="4917476">
              <a:off x="5464170" y="1331738"/>
              <a:ext cx="984803" cy="2910706"/>
            </a:xfrm>
            <a:prstGeom prst="rightArrow">
              <a:avLst>
                <a:gd name="adj1" fmla="val 50000"/>
                <a:gd name="adj2" fmla="val 49292"/>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dirty="0"/>
            </a:p>
          </p:txBody>
        </p:sp>
        <p:sp>
          <p:nvSpPr>
            <p:cNvPr id="4" name="Block Arc 3"/>
            <p:cNvSpPr/>
            <p:nvPr/>
          </p:nvSpPr>
          <p:spPr>
            <a:xfrm>
              <a:off x="1257629" y="912344"/>
              <a:ext cx="5351082" cy="2934299"/>
            </a:xfrm>
            <a:prstGeom prst="blockArc">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solidFill>
                  <a:schemeClr val="tx1"/>
                </a:solidFill>
              </a:endParaRPr>
            </a:p>
          </p:txBody>
        </p:sp>
        <p:sp>
          <p:nvSpPr>
            <p:cNvPr id="5" name="Block Arc 4"/>
            <p:cNvSpPr/>
            <p:nvPr/>
          </p:nvSpPr>
          <p:spPr>
            <a:xfrm>
              <a:off x="1861782" y="1237350"/>
              <a:ext cx="4389365" cy="2276411"/>
            </a:xfrm>
            <a:prstGeom prst="blockArc">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solidFill>
                  <a:schemeClr val="tx1"/>
                </a:solidFill>
              </a:endParaRPr>
            </a:p>
          </p:txBody>
        </p:sp>
        <p:sp>
          <p:nvSpPr>
            <p:cNvPr id="6" name="Block Arc 5"/>
            <p:cNvSpPr/>
            <p:nvPr/>
          </p:nvSpPr>
          <p:spPr>
            <a:xfrm>
              <a:off x="2219343" y="1476054"/>
              <a:ext cx="3649589" cy="1803457"/>
            </a:xfrm>
            <a:prstGeom prst="blockArc">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solidFill>
                  <a:schemeClr val="tx1"/>
                </a:solidFill>
              </a:endParaRPr>
            </a:p>
          </p:txBody>
        </p:sp>
        <p:sp>
          <p:nvSpPr>
            <p:cNvPr id="7" name="Block Arc 6"/>
            <p:cNvSpPr/>
            <p:nvPr/>
          </p:nvSpPr>
          <p:spPr>
            <a:xfrm>
              <a:off x="2655329" y="1677771"/>
              <a:ext cx="2979339" cy="1367490"/>
            </a:xfrm>
            <a:prstGeom prst="blockArc">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solidFill>
                  <a:schemeClr val="tx1"/>
                </a:solidFill>
              </a:endParaRPr>
            </a:p>
          </p:txBody>
        </p:sp>
        <p:sp>
          <p:nvSpPr>
            <p:cNvPr id="8" name="Block Arc 7"/>
            <p:cNvSpPr/>
            <p:nvPr/>
          </p:nvSpPr>
          <p:spPr>
            <a:xfrm>
              <a:off x="3008444" y="1879486"/>
              <a:ext cx="2194683" cy="1104130"/>
            </a:xfrm>
            <a:prstGeom prst="blockArc">
              <a:avLst>
                <a:gd name="adj1" fmla="val 10800000"/>
                <a:gd name="adj2" fmla="val 19621447"/>
                <a:gd name="adj3" fmla="val 43994"/>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000" dirty="0" smtClean="0">
                  <a:solidFill>
                    <a:schemeClr val="tx1"/>
                  </a:solidFill>
                </a:rPr>
                <a:t>Integration &amp; Test</a:t>
              </a:r>
              <a:endParaRPr lang="en-GB" sz="1000" dirty="0">
                <a:solidFill>
                  <a:schemeClr val="tx1"/>
                </a:solidFill>
              </a:endParaRPr>
            </a:p>
          </p:txBody>
        </p:sp>
        <p:sp>
          <p:nvSpPr>
            <p:cNvPr id="10" name="TextBox 9"/>
            <p:cNvSpPr txBox="1"/>
            <p:nvPr/>
          </p:nvSpPr>
          <p:spPr>
            <a:xfrm>
              <a:off x="5604722" y="2675929"/>
              <a:ext cx="933857" cy="369332"/>
            </a:xfrm>
            <a:prstGeom prst="rect">
              <a:avLst/>
            </a:prstGeom>
            <a:noFill/>
          </p:spPr>
          <p:txBody>
            <a:bodyPr wrap="none" rtlCol="0">
              <a:spAutoFit/>
            </a:bodyPr>
            <a:lstStyle/>
            <a:p>
              <a:r>
                <a:rPr lang="en-GB" dirty="0" smtClean="0"/>
                <a:t>Accept?</a:t>
              </a:r>
              <a:endParaRPr lang="en-GB" dirty="0"/>
            </a:p>
          </p:txBody>
        </p:sp>
        <p:sp>
          <p:nvSpPr>
            <p:cNvPr id="11" name="Oval 10"/>
            <p:cNvSpPr/>
            <p:nvPr/>
          </p:nvSpPr>
          <p:spPr>
            <a:xfrm>
              <a:off x="6608711" y="2846517"/>
              <a:ext cx="789099" cy="494639"/>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200" dirty="0" smtClean="0"/>
                <a:t>Yes</a:t>
              </a:r>
              <a:endParaRPr lang="en-GB" sz="1200" dirty="0"/>
            </a:p>
          </p:txBody>
        </p:sp>
        <p:sp>
          <p:nvSpPr>
            <p:cNvPr id="12" name="Right Arrow 11"/>
            <p:cNvSpPr/>
            <p:nvPr/>
          </p:nvSpPr>
          <p:spPr>
            <a:xfrm>
              <a:off x="7427810" y="2747885"/>
              <a:ext cx="584782" cy="631738"/>
            </a:xfrm>
            <a:prstGeom prst="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050" dirty="0" smtClean="0"/>
                <a:t>Test</a:t>
              </a:r>
              <a:endParaRPr lang="en-GB" sz="1050" dirty="0"/>
            </a:p>
          </p:txBody>
        </p:sp>
        <p:sp>
          <p:nvSpPr>
            <p:cNvPr id="13" name="Right Arrow 12"/>
            <p:cNvSpPr/>
            <p:nvPr/>
          </p:nvSpPr>
          <p:spPr>
            <a:xfrm>
              <a:off x="7950643" y="2459308"/>
              <a:ext cx="1315398" cy="1144091"/>
            </a:xfrm>
            <a:prstGeom prst="rightArrow">
              <a:avLst>
                <a:gd name="adj1" fmla="val 50000"/>
                <a:gd name="adj2" fmla="val 54113"/>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200" dirty="0" smtClean="0"/>
                <a:t>Release to Production</a:t>
              </a:r>
              <a:endParaRPr lang="en-GB" sz="1200" dirty="0"/>
            </a:p>
          </p:txBody>
        </p:sp>
        <p:sp>
          <p:nvSpPr>
            <p:cNvPr id="14" name="Oval 13"/>
            <p:cNvSpPr/>
            <p:nvPr/>
          </p:nvSpPr>
          <p:spPr>
            <a:xfrm>
              <a:off x="5604722" y="3384075"/>
              <a:ext cx="789099" cy="494639"/>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GB" sz="1400" dirty="0" smtClean="0"/>
                <a:t>No</a:t>
              </a:r>
              <a:endParaRPr lang="en-GB" sz="1400" dirty="0"/>
            </a:p>
          </p:txBody>
        </p:sp>
        <p:sp>
          <p:nvSpPr>
            <p:cNvPr id="15" name="Block Arc 14"/>
            <p:cNvSpPr/>
            <p:nvPr/>
          </p:nvSpPr>
          <p:spPr>
            <a:xfrm rot="10800000">
              <a:off x="961715" y="2502783"/>
              <a:ext cx="5831939" cy="2934300"/>
            </a:xfrm>
            <a:prstGeom prst="blockArc">
              <a:avLst>
                <a:gd name="adj1" fmla="val 10696979"/>
                <a:gd name="adj2" fmla="val 133377"/>
                <a:gd name="adj3" fmla="val 34441"/>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solidFill>
                  <a:schemeClr val="tx1"/>
                </a:solidFill>
              </a:endParaRPr>
            </a:p>
          </p:txBody>
        </p:sp>
        <p:sp>
          <p:nvSpPr>
            <p:cNvPr id="16" name="Right Arrow 15"/>
            <p:cNvSpPr/>
            <p:nvPr/>
          </p:nvSpPr>
          <p:spPr>
            <a:xfrm rot="16387467">
              <a:off x="1369380" y="1732198"/>
              <a:ext cx="984803" cy="2910706"/>
            </a:xfrm>
            <a:prstGeom prst="rightArrow">
              <a:avLst>
                <a:gd name="adj1" fmla="val 50000"/>
                <a:gd name="adj2" fmla="val 49292"/>
              </a:avLst>
            </a:prstGeom>
          </p:spPr>
          <p:style>
            <a:lnRef idx="1">
              <a:schemeClr val="accent1"/>
            </a:lnRef>
            <a:fillRef idx="3">
              <a:schemeClr val="accent1"/>
            </a:fillRef>
            <a:effectRef idx="2">
              <a:schemeClr val="accent1"/>
            </a:effectRef>
            <a:fontRef idx="minor">
              <a:schemeClr val="lt1"/>
            </a:fontRef>
          </p:style>
          <p:txBody>
            <a:bodyPr vert="vert" rtlCol="0" anchor="ctr"/>
            <a:lstStyle/>
            <a:p>
              <a:pPr algn="ctr"/>
              <a:r>
                <a:rPr lang="en-GB" dirty="0" smtClean="0"/>
                <a:t>Next Iteration</a:t>
              </a:r>
              <a:endParaRPr lang="en-GB" dirty="0"/>
            </a:p>
          </p:txBody>
        </p:sp>
        <p:sp>
          <p:nvSpPr>
            <p:cNvPr id="17" name="TextBox 16"/>
            <p:cNvSpPr txBox="1"/>
            <p:nvPr/>
          </p:nvSpPr>
          <p:spPr>
            <a:xfrm rot="19306621">
              <a:off x="1307784" y="1539546"/>
              <a:ext cx="1107996" cy="400110"/>
            </a:xfrm>
            <a:prstGeom prst="rect">
              <a:avLst/>
            </a:prstGeom>
            <a:noFill/>
          </p:spPr>
          <p:txBody>
            <a:bodyPr wrap="none" rtlCol="0">
              <a:spAutoFit/>
            </a:bodyPr>
            <a:lstStyle/>
            <a:p>
              <a:r>
                <a:rPr lang="en-GB" sz="1000" dirty="0" err="1" smtClean="0"/>
                <a:t>Dev</a:t>
              </a:r>
              <a:r>
                <a:rPr lang="en-GB" sz="1000" dirty="0" smtClean="0"/>
                <a:t> 1</a:t>
              </a:r>
            </a:p>
            <a:p>
              <a:r>
                <a:rPr lang="en-GB" sz="1000" dirty="0" smtClean="0"/>
                <a:t>Add Functionality</a:t>
              </a:r>
              <a:endParaRPr lang="en-GB" sz="1000" dirty="0"/>
            </a:p>
          </p:txBody>
        </p:sp>
        <p:sp>
          <p:nvSpPr>
            <p:cNvPr id="18" name="TextBox 17"/>
            <p:cNvSpPr txBox="1"/>
            <p:nvPr/>
          </p:nvSpPr>
          <p:spPr>
            <a:xfrm rot="19236126">
              <a:off x="1856957" y="1760030"/>
              <a:ext cx="834446" cy="400110"/>
            </a:xfrm>
            <a:prstGeom prst="rect">
              <a:avLst/>
            </a:prstGeom>
            <a:noFill/>
          </p:spPr>
          <p:txBody>
            <a:bodyPr wrap="none" rtlCol="0">
              <a:spAutoFit/>
            </a:bodyPr>
            <a:lstStyle/>
            <a:p>
              <a:r>
                <a:rPr lang="en-GB" sz="1000" dirty="0" smtClean="0"/>
                <a:t>Solution </a:t>
              </a:r>
            </a:p>
            <a:p>
              <a:r>
                <a:rPr lang="en-GB" sz="1000" dirty="0" smtClean="0"/>
                <a:t>Architecture</a:t>
              </a:r>
              <a:endParaRPr lang="en-GB" sz="1000" dirty="0"/>
            </a:p>
          </p:txBody>
        </p:sp>
        <p:sp>
          <p:nvSpPr>
            <p:cNvPr id="19" name="TextBox 18"/>
            <p:cNvSpPr txBox="1"/>
            <p:nvPr/>
          </p:nvSpPr>
          <p:spPr>
            <a:xfrm rot="18588467">
              <a:off x="2249377" y="1905410"/>
              <a:ext cx="648097" cy="400110"/>
            </a:xfrm>
            <a:prstGeom prst="rect">
              <a:avLst/>
            </a:prstGeom>
            <a:noFill/>
          </p:spPr>
          <p:txBody>
            <a:bodyPr wrap="none" rtlCol="0">
              <a:spAutoFit/>
            </a:bodyPr>
            <a:lstStyle/>
            <a:p>
              <a:r>
                <a:rPr lang="en-GB" sz="1000" dirty="0" smtClean="0"/>
                <a:t>App / U.I</a:t>
              </a:r>
            </a:p>
            <a:p>
              <a:r>
                <a:rPr lang="en-GB" sz="1000" dirty="0" smtClean="0"/>
                <a:t> Design</a:t>
              </a:r>
              <a:endParaRPr lang="en-GB" sz="1000" dirty="0"/>
            </a:p>
          </p:txBody>
        </p:sp>
        <p:sp>
          <p:nvSpPr>
            <p:cNvPr id="20" name="TextBox 19"/>
            <p:cNvSpPr txBox="1"/>
            <p:nvPr/>
          </p:nvSpPr>
          <p:spPr>
            <a:xfrm rot="19241181">
              <a:off x="2550730" y="1931454"/>
              <a:ext cx="915635" cy="400110"/>
            </a:xfrm>
            <a:prstGeom prst="rect">
              <a:avLst/>
            </a:prstGeom>
            <a:noFill/>
          </p:spPr>
          <p:txBody>
            <a:bodyPr wrap="none" rtlCol="0">
              <a:spAutoFit/>
            </a:bodyPr>
            <a:lstStyle/>
            <a:p>
              <a:r>
                <a:rPr lang="en-GB" sz="1000" dirty="0" smtClean="0"/>
                <a:t>Multi- Vendor </a:t>
              </a:r>
            </a:p>
            <a:p>
              <a:r>
                <a:rPr lang="en-GB" sz="1000" dirty="0" smtClean="0"/>
                <a:t> integration</a:t>
              </a:r>
              <a:endParaRPr lang="en-GB" sz="1000" dirty="0"/>
            </a:p>
          </p:txBody>
        </p:sp>
        <p:cxnSp>
          <p:nvCxnSpPr>
            <p:cNvPr id="22" name="Straight Connector 21"/>
            <p:cNvCxnSpPr/>
            <p:nvPr/>
          </p:nvCxnSpPr>
          <p:spPr>
            <a:xfrm>
              <a:off x="2527591" y="1084951"/>
              <a:ext cx="961913" cy="887687"/>
            </a:xfrm>
            <a:prstGeom prst="line">
              <a:avLst/>
            </a:prstGeom>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a:off x="3851514" y="912344"/>
              <a:ext cx="106314" cy="967142"/>
            </a:xfrm>
            <a:prstGeom prst="line">
              <a:avLst/>
            </a:prstGeom>
          </p:spPr>
          <p:style>
            <a:lnRef idx="2">
              <a:schemeClr val="accent1"/>
            </a:lnRef>
            <a:fillRef idx="0">
              <a:schemeClr val="accent1"/>
            </a:fillRef>
            <a:effectRef idx="1">
              <a:schemeClr val="accent1"/>
            </a:effectRef>
            <a:fontRef idx="minor">
              <a:schemeClr val="tx1"/>
            </a:fontRef>
          </p:style>
        </p:cxnSp>
        <p:cxnSp>
          <p:nvCxnSpPr>
            <p:cNvPr id="26" name="Straight Connector 25"/>
            <p:cNvCxnSpPr/>
            <p:nvPr/>
          </p:nvCxnSpPr>
          <p:spPr>
            <a:xfrm flipH="1">
              <a:off x="4709938" y="1064744"/>
              <a:ext cx="493189" cy="967142"/>
            </a:xfrm>
            <a:prstGeom prst="line">
              <a:avLst/>
            </a:prstGeom>
          </p:spPr>
          <p:style>
            <a:lnRef idx="2">
              <a:schemeClr val="accent1"/>
            </a:lnRef>
            <a:fillRef idx="0">
              <a:schemeClr val="accent1"/>
            </a:fillRef>
            <a:effectRef idx="1">
              <a:schemeClr val="accent1"/>
            </a:effectRef>
            <a:fontRef idx="minor">
              <a:schemeClr val="tx1"/>
            </a:fontRef>
          </p:style>
        </p:cxnSp>
        <p:sp>
          <p:nvSpPr>
            <p:cNvPr id="29" name="TextBox 28"/>
            <p:cNvSpPr txBox="1"/>
            <p:nvPr/>
          </p:nvSpPr>
          <p:spPr>
            <a:xfrm>
              <a:off x="3070559" y="990771"/>
              <a:ext cx="479618" cy="246221"/>
            </a:xfrm>
            <a:prstGeom prst="rect">
              <a:avLst/>
            </a:prstGeom>
            <a:noFill/>
          </p:spPr>
          <p:txBody>
            <a:bodyPr wrap="none" rtlCol="0">
              <a:spAutoFit/>
            </a:bodyPr>
            <a:lstStyle/>
            <a:p>
              <a:r>
                <a:rPr lang="en-GB" sz="1000" dirty="0" err="1" smtClean="0"/>
                <a:t>Dev</a:t>
              </a:r>
              <a:r>
                <a:rPr lang="en-GB" sz="1000" dirty="0" smtClean="0"/>
                <a:t> 2</a:t>
              </a:r>
              <a:endParaRPr lang="en-GB" sz="1000" dirty="0"/>
            </a:p>
          </p:txBody>
        </p:sp>
        <p:sp>
          <p:nvSpPr>
            <p:cNvPr id="30" name="TextBox 29"/>
            <p:cNvSpPr txBox="1"/>
            <p:nvPr/>
          </p:nvSpPr>
          <p:spPr>
            <a:xfrm>
              <a:off x="4086059" y="933578"/>
              <a:ext cx="479618" cy="246221"/>
            </a:xfrm>
            <a:prstGeom prst="rect">
              <a:avLst/>
            </a:prstGeom>
            <a:noFill/>
          </p:spPr>
          <p:txBody>
            <a:bodyPr wrap="none" rtlCol="0">
              <a:spAutoFit/>
            </a:bodyPr>
            <a:lstStyle/>
            <a:p>
              <a:r>
                <a:rPr lang="en-GB" sz="1000" dirty="0" err="1" smtClean="0"/>
                <a:t>Dev</a:t>
              </a:r>
              <a:r>
                <a:rPr lang="en-GB" sz="1000" dirty="0" smtClean="0"/>
                <a:t> n</a:t>
              </a:r>
              <a:endParaRPr lang="en-GB" sz="1000" dirty="0"/>
            </a:p>
          </p:txBody>
        </p:sp>
        <p:sp>
          <p:nvSpPr>
            <p:cNvPr id="31" name="TextBox 30"/>
            <p:cNvSpPr txBox="1"/>
            <p:nvPr/>
          </p:nvSpPr>
          <p:spPr>
            <a:xfrm rot="18782481">
              <a:off x="4870226" y="1502006"/>
              <a:ext cx="908384" cy="369332"/>
            </a:xfrm>
            <a:prstGeom prst="rect">
              <a:avLst/>
            </a:prstGeom>
            <a:noFill/>
          </p:spPr>
          <p:txBody>
            <a:bodyPr wrap="none" rtlCol="0">
              <a:spAutoFit/>
            </a:bodyPr>
            <a:lstStyle/>
            <a:p>
              <a:r>
                <a:rPr lang="en-GB" dirty="0" smtClean="0"/>
                <a:t>Release</a:t>
              </a:r>
              <a:endParaRPr lang="en-GB" dirty="0"/>
            </a:p>
          </p:txBody>
        </p:sp>
        <p:cxnSp>
          <p:nvCxnSpPr>
            <p:cNvPr id="32" name="Straight Connector 31"/>
            <p:cNvCxnSpPr/>
            <p:nvPr/>
          </p:nvCxnSpPr>
          <p:spPr>
            <a:xfrm flipH="1">
              <a:off x="5240118" y="1356189"/>
              <a:ext cx="628814" cy="855836"/>
            </a:xfrm>
            <a:prstGeom prst="line">
              <a:avLst/>
            </a:prstGeom>
          </p:spPr>
          <p:style>
            <a:lnRef idx="2">
              <a:schemeClr val="accent1"/>
            </a:lnRef>
            <a:fillRef idx="0">
              <a:schemeClr val="accent1"/>
            </a:fillRef>
            <a:effectRef idx="1">
              <a:schemeClr val="accent1"/>
            </a:effectRef>
            <a:fontRef idx="minor">
              <a:schemeClr val="tx1"/>
            </a:fontRef>
          </p:style>
        </p:cxnSp>
        <p:sp>
          <p:nvSpPr>
            <p:cNvPr id="34" name="TextBox 33"/>
            <p:cNvSpPr txBox="1"/>
            <p:nvPr/>
          </p:nvSpPr>
          <p:spPr>
            <a:xfrm rot="18782481">
              <a:off x="5247020" y="1691393"/>
              <a:ext cx="1076098" cy="369332"/>
            </a:xfrm>
            <a:prstGeom prst="rect">
              <a:avLst/>
            </a:prstGeom>
            <a:noFill/>
          </p:spPr>
          <p:txBody>
            <a:bodyPr wrap="none" rtlCol="0">
              <a:spAutoFit/>
            </a:bodyPr>
            <a:lstStyle/>
            <a:p>
              <a:r>
                <a:rPr lang="en-GB" dirty="0" smtClean="0"/>
                <a:t>Feedback</a:t>
              </a:r>
              <a:endParaRPr lang="en-GB" dirty="0"/>
            </a:p>
          </p:txBody>
        </p:sp>
        <p:cxnSp>
          <p:nvCxnSpPr>
            <p:cNvPr id="35" name="Straight Connector 34"/>
            <p:cNvCxnSpPr/>
            <p:nvPr/>
          </p:nvCxnSpPr>
          <p:spPr>
            <a:xfrm>
              <a:off x="4550115" y="4368913"/>
              <a:ext cx="106314" cy="967142"/>
            </a:xfrm>
            <a:prstGeom prst="line">
              <a:avLst/>
            </a:prstGeom>
          </p:spPr>
          <p:style>
            <a:lnRef idx="2">
              <a:schemeClr val="accent1"/>
            </a:lnRef>
            <a:fillRef idx="0">
              <a:schemeClr val="accent1"/>
            </a:fillRef>
            <a:effectRef idx="1">
              <a:schemeClr val="accent1"/>
            </a:effectRef>
            <a:fontRef idx="minor">
              <a:schemeClr val="tx1"/>
            </a:fontRef>
          </p:style>
        </p:cxnSp>
        <p:sp>
          <p:nvSpPr>
            <p:cNvPr id="36" name="TextBox 35"/>
            <p:cNvSpPr txBox="1"/>
            <p:nvPr/>
          </p:nvSpPr>
          <p:spPr>
            <a:xfrm rot="20206759">
              <a:off x="4980282" y="4368913"/>
              <a:ext cx="1308772" cy="400110"/>
            </a:xfrm>
            <a:prstGeom prst="rect">
              <a:avLst/>
            </a:prstGeom>
            <a:noFill/>
          </p:spPr>
          <p:txBody>
            <a:bodyPr wrap="none" rtlCol="0">
              <a:spAutoFit/>
            </a:bodyPr>
            <a:lstStyle/>
            <a:p>
              <a:r>
                <a:rPr lang="en-GB" sz="1000" dirty="0" smtClean="0"/>
                <a:t>Record &amp; incorporate </a:t>
              </a:r>
            </a:p>
            <a:p>
              <a:r>
                <a:rPr lang="en-GB" sz="1000" dirty="0" smtClean="0"/>
                <a:t>Change</a:t>
              </a:r>
              <a:endParaRPr lang="en-GB" sz="1000" dirty="0"/>
            </a:p>
          </p:txBody>
        </p:sp>
        <p:sp>
          <p:nvSpPr>
            <p:cNvPr id="37" name="TextBox 36"/>
            <p:cNvSpPr txBox="1"/>
            <p:nvPr/>
          </p:nvSpPr>
          <p:spPr>
            <a:xfrm>
              <a:off x="2527591" y="4610715"/>
              <a:ext cx="1287106" cy="400110"/>
            </a:xfrm>
            <a:prstGeom prst="rect">
              <a:avLst/>
            </a:prstGeom>
            <a:noFill/>
          </p:spPr>
          <p:txBody>
            <a:bodyPr wrap="none" rtlCol="0">
              <a:spAutoFit/>
            </a:bodyPr>
            <a:lstStyle/>
            <a:p>
              <a:r>
                <a:rPr lang="en-GB" sz="1000" dirty="0" smtClean="0"/>
                <a:t>Adjust &amp; Track</a:t>
              </a:r>
            </a:p>
            <a:p>
              <a:r>
                <a:rPr lang="en-GB" sz="1000" dirty="0" smtClean="0"/>
                <a:t>Re-populate features</a:t>
              </a:r>
            </a:p>
          </p:txBody>
        </p:sp>
      </p:grpSp>
      <p:sp>
        <p:nvSpPr>
          <p:cNvPr id="41" name="Right Arrow Callout 40"/>
          <p:cNvSpPr/>
          <p:nvPr/>
        </p:nvSpPr>
        <p:spPr>
          <a:xfrm>
            <a:off x="36984" y="1432406"/>
            <a:ext cx="1898775" cy="1402520"/>
          </a:xfrm>
          <a:prstGeom prst="rightArrowCallout">
            <a:avLst/>
          </a:prstGeom>
        </p:spPr>
        <p:style>
          <a:lnRef idx="1">
            <a:schemeClr val="accent1"/>
          </a:lnRef>
          <a:fillRef idx="3">
            <a:schemeClr val="accent1"/>
          </a:fillRef>
          <a:effectRef idx="2">
            <a:schemeClr val="accent1"/>
          </a:effectRef>
          <a:fontRef idx="minor">
            <a:schemeClr val="lt1"/>
          </a:fontRef>
        </p:style>
        <p:txBody>
          <a:bodyPr rtlCol="0" anchor="ctr"/>
          <a:lstStyle/>
          <a:p>
            <a:pPr marL="285750" indent="-285750">
              <a:buFont typeface="Arial"/>
              <a:buChar char="•"/>
            </a:pPr>
            <a:r>
              <a:rPr lang="en-GB" sz="1000" dirty="0" smtClean="0"/>
              <a:t>Initiation</a:t>
            </a:r>
          </a:p>
          <a:p>
            <a:pPr marL="285750" indent="-285750">
              <a:buFont typeface="Arial"/>
              <a:buChar char="•"/>
            </a:pPr>
            <a:r>
              <a:rPr lang="en-GB" sz="1000" dirty="0" smtClean="0"/>
              <a:t>Requirements</a:t>
            </a:r>
            <a:endParaRPr lang="en-GB" sz="1000" dirty="0"/>
          </a:p>
        </p:txBody>
      </p:sp>
      <p:sp>
        <p:nvSpPr>
          <p:cNvPr id="33" name="TextBox 32"/>
          <p:cNvSpPr txBox="1"/>
          <p:nvPr/>
        </p:nvSpPr>
        <p:spPr>
          <a:xfrm>
            <a:off x="890940" y="6053533"/>
            <a:ext cx="1113406" cy="369332"/>
          </a:xfrm>
          <a:prstGeom prst="rect">
            <a:avLst/>
          </a:prstGeom>
          <a:noFill/>
        </p:spPr>
        <p:txBody>
          <a:bodyPr wrap="none" rtlCol="0">
            <a:spAutoFit/>
          </a:bodyPr>
          <a:lstStyle/>
          <a:p>
            <a:r>
              <a:rPr lang="en-GB" dirty="0" smtClean="0"/>
              <a:t>Figure 4.2</a:t>
            </a:r>
            <a:endParaRPr lang="en-GB" dirty="0"/>
          </a:p>
        </p:txBody>
      </p:sp>
      <p:sp>
        <p:nvSpPr>
          <p:cNvPr id="2" name="TextBox 1"/>
          <p:cNvSpPr txBox="1"/>
          <p:nvPr/>
        </p:nvSpPr>
        <p:spPr>
          <a:xfrm>
            <a:off x="3575509" y="2966144"/>
            <a:ext cx="1462209" cy="461665"/>
          </a:xfrm>
          <a:prstGeom prst="rect">
            <a:avLst/>
          </a:prstGeom>
          <a:noFill/>
        </p:spPr>
        <p:txBody>
          <a:bodyPr wrap="none" rtlCol="0">
            <a:spAutoFit/>
          </a:bodyPr>
          <a:lstStyle/>
          <a:p>
            <a:r>
              <a:rPr lang="en-GB" sz="2400" b="1" dirty="0" smtClean="0"/>
              <a:t>Cool Agile</a:t>
            </a:r>
            <a:endParaRPr lang="en-GB" sz="2400" b="1" dirty="0"/>
          </a:p>
        </p:txBody>
      </p:sp>
      <p:sp>
        <p:nvSpPr>
          <p:cNvPr id="25" name="TextBox 24"/>
          <p:cNvSpPr txBox="1"/>
          <p:nvPr/>
        </p:nvSpPr>
        <p:spPr>
          <a:xfrm>
            <a:off x="7719469" y="382199"/>
            <a:ext cx="1531188" cy="923330"/>
          </a:xfrm>
          <a:prstGeom prst="rect">
            <a:avLst/>
          </a:prstGeom>
          <a:noFill/>
        </p:spPr>
        <p:txBody>
          <a:bodyPr wrap="none" rtlCol="0">
            <a:spAutoFit/>
          </a:bodyPr>
          <a:lstStyle/>
          <a:p>
            <a:pPr marL="285750" indent="-285750">
              <a:buFont typeface="Arial"/>
              <a:buChar char="•"/>
            </a:pPr>
            <a:r>
              <a:rPr lang="en-GB" dirty="0" smtClean="0"/>
              <a:t>Client</a:t>
            </a:r>
          </a:p>
          <a:p>
            <a:pPr marL="285750" indent="-285750">
              <a:buFont typeface="Arial"/>
              <a:buChar char="•"/>
            </a:pPr>
            <a:r>
              <a:rPr lang="en-GB" dirty="0" smtClean="0"/>
              <a:t>Users</a:t>
            </a:r>
          </a:p>
          <a:p>
            <a:pPr marL="285750" indent="-285750">
              <a:buFont typeface="Arial"/>
              <a:buChar char="•"/>
            </a:pPr>
            <a:r>
              <a:rPr lang="en-GB" dirty="0" smtClean="0"/>
              <a:t>Developers</a:t>
            </a:r>
            <a:endParaRPr lang="en-GB" dirty="0"/>
          </a:p>
        </p:txBody>
      </p:sp>
      <p:cxnSp>
        <p:nvCxnSpPr>
          <p:cNvPr id="28" name="Straight Connector 27"/>
          <p:cNvCxnSpPr/>
          <p:nvPr/>
        </p:nvCxnSpPr>
        <p:spPr>
          <a:xfrm flipV="1">
            <a:off x="6464200" y="1223929"/>
            <a:ext cx="205453" cy="208477"/>
          </a:xfrm>
          <a:prstGeom prst="line">
            <a:avLst/>
          </a:prstGeom>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179451992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88148" y="6463472"/>
            <a:ext cx="1113406" cy="369332"/>
          </a:xfrm>
          <a:prstGeom prst="rect">
            <a:avLst/>
          </a:prstGeom>
          <a:noFill/>
        </p:spPr>
        <p:txBody>
          <a:bodyPr wrap="none" rtlCol="0">
            <a:spAutoFit/>
          </a:bodyPr>
          <a:lstStyle/>
          <a:p>
            <a:r>
              <a:rPr lang="en-GB" dirty="0" smtClean="0"/>
              <a:t>Figure 4.3</a:t>
            </a:r>
            <a:endParaRPr lang="en-GB" dirty="0"/>
          </a:p>
        </p:txBody>
      </p:sp>
      <p:graphicFrame>
        <p:nvGraphicFramePr>
          <p:cNvPr id="6" name="Diagram 5"/>
          <p:cNvGraphicFramePr/>
          <p:nvPr>
            <p:extLst>
              <p:ext uri="{D42A27DB-BD31-4B8C-83A1-F6EECF244321}">
                <p14:modId xmlns:p14="http://schemas.microsoft.com/office/powerpoint/2010/main" val="399045916"/>
              </p:ext>
            </p:extLst>
          </p:nvPr>
        </p:nvGraphicFramePr>
        <p:xfrm>
          <a:off x="63500" y="152400"/>
          <a:ext cx="8928100" cy="61722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77603738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77495" y="1652528"/>
            <a:ext cx="8229600" cy="1143000"/>
          </a:xfrm>
        </p:spPr>
        <p:txBody>
          <a:bodyPr>
            <a:normAutofit fontScale="90000"/>
          </a:bodyPr>
          <a:lstStyle/>
          <a:p>
            <a:r>
              <a:rPr lang="en-GB" dirty="0" smtClean="0"/>
              <a:t>UNIFIED COMMUNICATIONS DIAGRAM</a:t>
            </a:r>
            <a:endParaRPr lang="en-GB" dirty="0"/>
          </a:p>
        </p:txBody>
      </p:sp>
    </p:spTree>
    <p:extLst>
      <p:ext uri="{BB962C8B-B14F-4D97-AF65-F5344CB8AC3E}">
        <p14:creationId xmlns:p14="http://schemas.microsoft.com/office/powerpoint/2010/main" val="304142511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1358</TotalTime>
  <Words>1282</Words>
  <Application>Microsoft Macintosh PowerPoint</Application>
  <PresentationFormat>On-screen Show (4:3)</PresentationFormat>
  <Paragraphs>219</Paragraphs>
  <Slides>17</Slides>
  <Notes>1</Notes>
  <HiddenSlides>0</HiddenSlides>
  <MMClips>0</MMClips>
  <ScaleCrop>false</ScaleCrop>
  <HeadingPairs>
    <vt:vector size="4" baseType="variant">
      <vt:variant>
        <vt:lpstr>Theme</vt:lpstr>
      </vt:variant>
      <vt:variant>
        <vt:i4>1</vt:i4>
      </vt:variant>
      <vt:variant>
        <vt:lpstr>Slide Titles</vt:lpstr>
      </vt:variant>
      <vt:variant>
        <vt:i4>17</vt:i4>
      </vt:variant>
    </vt:vector>
  </HeadingPairs>
  <TitlesOfParts>
    <vt:vector size="18" baseType="lpstr">
      <vt:lpstr>Office Theme</vt:lpstr>
      <vt:lpstr>DIAGRAMS FOR CONTACT CENTRES SERVICE</vt:lpstr>
      <vt:lpstr>PowerPoint Presentation</vt:lpstr>
      <vt:lpstr>PowerPoint Presentation</vt:lpstr>
      <vt:lpstr>DIAGRAMS FOR PROJECT DELIVERY SERVICE</vt:lpstr>
      <vt:lpstr>PowerPoint Presentation</vt:lpstr>
      <vt:lpstr>SYSTEM INTEGRATION SERICE DIAGRAMS</vt:lpstr>
      <vt:lpstr>PowerPoint Presentation</vt:lpstr>
      <vt:lpstr>PowerPoint Presentation</vt:lpstr>
      <vt:lpstr>UNIFIED COMMUNICATIONS DIAGRAM</vt:lpstr>
      <vt:lpstr>PowerPoint Presentation</vt:lpstr>
      <vt:lpstr>PowerPoint Presentation</vt:lpstr>
      <vt:lpstr>PowerPoint Presentation</vt:lpstr>
      <vt:lpstr>Case Study Boxes</vt:lpstr>
      <vt:lpstr>Programme Management &amp; Delivery</vt:lpstr>
      <vt:lpstr>Contact Centre Solutions</vt:lpstr>
      <vt:lpstr>Systems Integration and Development</vt:lpstr>
      <vt:lpstr>Unified Comms &amp; Collaboration</vt:lpstr>
    </vt:vector>
  </TitlesOfParts>
  <Company>Jammster Consulting</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DIAGRAMS FOR CONTACT CENTRES SERVICE</dc:title>
  <dc:creator>Jamshaid Anwar</dc:creator>
  <cp:lastModifiedBy>Jamshaid Anwar</cp:lastModifiedBy>
  <cp:revision>26</cp:revision>
  <dcterms:created xsi:type="dcterms:W3CDTF">2015-08-13T09:41:20Z</dcterms:created>
  <dcterms:modified xsi:type="dcterms:W3CDTF">2015-08-18T13:54:22Z</dcterms:modified>
</cp:coreProperties>
</file>

<file path=docProps/thumbnail.jpeg>
</file>