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6928" y="6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03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36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80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35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18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74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58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54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54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4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D81CD-6E12-CC42-9FEA-28874C7BD3EC}" type="datetimeFigureOut">
              <a:rPr lang="en-US" smtClean="0"/>
              <a:t>12/08/2015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4915A-A228-D64C-82AC-4A0E76BC31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11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995" y="3223895"/>
            <a:ext cx="1350010" cy="41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8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Jammster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Jamshaid Anwar</dc:creator>
  <cp:lastModifiedBy>Jamshaid Anwar</cp:lastModifiedBy>
  <cp:revision>1</cp:revision>
  <dcterms:created xsi:type="dcterms:W3CDTF">2015-08-12T14:18:02Z</dcterms:created>
  <dcterms:modified xsi:type="dcterms:W3CDTF">2015-08-12T14:19:11Z</dcterms:modified>
</cp:coreProperties>
</file>