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
  </p:notesMasterIdLst>
  <p:handoutMasterIdLst>
    <p:handoutMasterId r:id="rId6"/>
  </p:handoutMasterIdLst>
  <p:sldIdLst>
    <p:sldId id="308" r:id="rId2"/>
    <p:sldId id="309" r:id="rId3"/>
    <p:sldId id="310" r:id="rId4"/>
  </p:sldIdLst>
  <p:sldSz cx="9906000" cy="6858000" type="A4"/>
  <p:notesSz cx="6797675" cy="9928225"/>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0">
          <p15:clr>
            <a:srgbClr val="A4A3A4"/>
          </p15:clr>
        </p15:guide>
        <p15:guide id="2" pos="1164">
          <p15:clr>
            <a:srgbClr val="A4A3A4"/>
          </p15:clr>
        </p15:guide>
        <p15:guide id="3" pos="599">
          <p15:clr>
            <a:srgbClr val="A4A3A4"/>
          </p15:clr>
        </p15:guide>
        <p15:guide id="4" pos="176">
          <p15:clr>
            <a:srgbClr val="A4A3A4"/>
          </p15:clr>
        </p15:guide>
        <p15:guide id="5" pos="1476">
          <p15:clr>
            <a:srgbClr val="A4A3A4"/>
          </p15:clr>
        </p15:guide>
        <p15:guide id="6" pos="3109">
          <p15:clr>
            <a:srgbClr val="A4A3A4"/>
          </p15:clr>
        </p15:guide>
      </p15:sldGuideLst>
    </p:ext>
    <p:ext uri="{2D200454-40CA-4A62-9FC3-DE9A4176ACB9}">
      <p15:notesGuideLst xmlns:p15="http://schemas.microsoft.com/office/powerpoint/2012/main">
        <p15:guide id="1" orient="horz" pos="3128">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859B"/>
    <a:srgbClr val="2D7A8F"/>
    <a:srgbClr val="B9B085"/>
    <a:srgbClr val="FF6600"/>
    <a:srgbClr val="205867"/>
    <a:srgbClr val="C5E4ED"/>
    <a:srgbClr val="C5DB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771" autoAdjust="0"/>
    <p:restoredTop sz="94660"/>
  </p:normalViewPr>
  <p:slideViewPr>
    <p:cSldViewPr showGuides="1">
      <p:cViewPr varScale="1">
        <p:scale>
          <a:sx n="72" d="100"/>
          <a:sy n="72" d="100"/>
        </p:scale>
        <p:origin x="1248" y="43"/>
      </p:cViewPr>
      <p:guideLst>
        <p:guide orient="horz" pos="400"/>
        <p:guide pos="1164"/>
        <p:guide pos="599"/>
        <p:guide pos="176"/>
        <p:guide pos="1476"/>
        <p:guide pos="3109"/>
      </p:guideLst>
    </p:cSldViewPr>
  </p:slideViewPr>
  <p:notesTextViewPr>
    <p:cViewPr>
      <p:scale>
        <a:sx n="50" d="100"/>
        <a:sy n="50" d="100"/>
      </p:scale>
      <p:origin x="0" y="0"/>
    </p:cViewPr>
  </p:notesTextViewPr>
  <p:sorterViewPr>
    <p:cViewPr>
      <p:scale>
        <a:sx n="66" d="100"/>
        <a:sy n="66" d="100"/>
      </p:scale>
      <p:origin x="0" y="0"/>
    </p:cViewPr>
  </p:sorterViewPr>
  <p:notesViewPr>
    <p:cSldViewPr showGuides="1">
      <p:cViewPr varScale="1">
        <p:scale>
          <a:sx n="77" d="100"/>
          <a:sy n="77" d="100"/>
        </p:scale>
        <p:origin x="-2094" y="-90"/>
      </p:cViewPr>
      <p:guideLst>
        <p:guide orient="horz" pos="3128"/>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2" y="0"/>
            <a:ext cx="2945659" cy="496411"/>
          </a:xfrm>
          <a:prstGeom prst="rect">
            <a:avLst/>
          </a:prstGeom>
        </p:spPr>
        <p:txBody>
          <a:bodyPr vert="horz" lIns="95159" tIns="47579" rIns="95159" bIns="47579" rtlCol="0"/>
          <a:lstStyle>
            <a:lvl1pPr algn="l">
              <a:defRPr sz="1300"/>
            </a:lvl1pPr>
          </a:lstStyle>
          <a:p>
            <a:endParaRPr lang="en-US"/>
          </a:p>
        </p:txBody>
      </p:sp>
      <p:sp>
        <p:nvSpPr>
          <p:cNvPr id="3" name="2 Marcador de fecha"/>
          <p:cNvSpPr>
            <a:spLocks noGrp="1"/>
          </p:cNvSpPr>
          <p:nvPr>
            <p:ph type="dt" sz="quarter" idx="1"/>
          </p:nvPr>
        </p:nvSpPr>
        <p:spPr>
          <a:xfrm>
            <a:off x="3850445" y="0"/>
            <a:ext cx="2945659" cy="496411"/>
          </a:xfrm>
          <a:prstGeom prst="rect">
            <a:avLst/>
          </a:prstGeom>
        </p:spPr>
        <p:txBody>
          <a:bodyPr vert="horz" lIns="95159" tIns="47579" rIns="95159" bIns="47579" rtlCol="0"/>
          <a:lstStyle>
            <a:lvl1pPr algn="r">
              <a:defRPr sz="1300"/>
            </a:lvl1pPr>
          </a:lstStyle>
          <a:p>
            <a:fld id="{783CCC72-9D02-42B0-8721-1C9B9B9836C0}" type="datetimeFigureOut">
              <a:rPr lang="en-US" smtClean="0"/>
              <a:pPr/>
              <a:t>8/10/2015</a:t>
            </a:fld>
            <a:endParaRPr lang="en-US"/>
          </a:p>
        </p:txBody>
      </p:sp>
      <p:sp>
        <p:nvSpPr>
          <p:cNvPr id="4" name="3 Marcador de pie de página"/>
          <p:cNvSpPr>
            <a:spLocks noGrp="1"/>
          </p:cNvSpPr>
          <p:nvPr>
            <p:ph type="ftr" sz="quarter" idx="2"/>
          </p:nvPr>
        </p:nvSpPr>
        <p:spPr>
          <a:xfrm>
            <a:off x="2" y="9430091"/>
            <a:ext cx="2945659" cy="496411"/>
          </a:xfrm>
          <a:prstGeom prst="rect">
            <a:avLst/>
          </a:prstGeom>
        </p:spPr>
        <p:txBody>
          <a:bodyPr vert="horz" lIns="95159" tIns="47579" rIns="95159" bIns="47579" rtlCol="0" anchor="b"/>
          <a:lstStyle>
            <a:lvl1pPr algn="l">
              <a:defRPr sz="1300"/>
            </a:lvl1pPr>
          </a:lstStyle>
          <a:p>
            <a:endParaRPr lang="en-US"/>
          </a:p>
        </p:txBody>
      </p:sp>
      <p:sp>
        <p:nvSpPr>
          <p:cNvPr id="5" name="4 Marcador de número de diapositiva"/>
          <p:cNvSpPr>
            <a:spLocks noGrp="1"/>
          </p:cNvSpPr>
          <p:nvPr>
            <p:ph type="sldNum" sz="quarter" idx="3"/>
          </p:nvPr>
        </p:nvSpPr>
        <p:spPr>
          <a:xfrm>
            <a:off x="3850445" y="9430091"/>
            <a:ext cx="2945659" cy="496411"/>
          </a:xfrm>
          <a:prstGeom prst="rect">
            <a:avLst/>
          </a:prstGeom>
        </p:spPr>
        <p:txBody>
          <a:bodyPr vert="horz" lIns="95159" tIns="47579" rIns="95159" bIns="47579" rtlCol="0" anchor="b"/>
          <a:lstStyle>
            <a:lvl1pPr algn="r">
              <a:defRPr sz="1300"/>
            </a:lvl1pPr>
          </a:lstStyle>
          <a:p>
            <a:fld id="{ADFBF68A-F5D7-4884-88C8-06DF6BFCA50E}" type="slidenum">
              <a:rPr lang="en-US" smtClean="0"/>
              <a:pPr/>
              <a:t>‹#›</a:t>
            </a:fld>
            <a:endParaRPr lang="en-US"/>
          </a:p>
        </p:txBody>
      </p:sp>
    </p:spTree>
    <p:extLst>
      <p:ext uri="{BB962C8B-B14F-4D97-AF65-F5344CB8AC3E}">
        <p14:creationId xmlns:p14="http://schemas.microsoft.com/office/powerpoint/2010/main" val="21699794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2" y="0"/>
            <a:ext cx="2945659" cy="496411"/>
          </a:xfrm>
          <a:prstGeom prst="rect">
            <a:avLst/>
          </a:prstGeom>
        </p:spPr>
        <p:txBody>
          <a:bodyPr vert="horz" lIns="95159" tIns="47579" rIns="95159" bIns="47579" rtlCol="0"/>
          <a:lstStyle>
            <a:lvl1pPr algn="l">
              <a:defRPr sz="1300"/>
            </a:lvl1pPr>
          </a:lstStyle>
          <a:p>
            <a:endParaRPr lang="en-US"/>
          </a:p>
        </p:txBody>
      </p:sp>
      <p:sp>
        <p:nvSpPr>
          <p:cNvPr id="3" name="2 Marcador de fecha"/>
          <p:cNvSpPr>
            <a:spLocks noGrp="1"/>
          </p:cNvSpPr>
          <p:nvPr>
            <p:ph type="dt" idx="1"/>
          </p:nvPr>
        </p:nvSpPr>
        <p:spPr>
          <a:xfrm>
            <a:off x="3850445" y="0"/>
            <a:ext cx="2945659" cy="496411"/>
          </a:xfrm>
          <a:prstGeom prst="rect">
            <a:avLst/>
          </a:prstGeom>
        </p:spPr>
        <p:txBody>
          <a:bodyPr vert="horz" lIns="95159" tIns="47579" rIns="95159" bIns="47579" rtlCol="0"/>
          <a:lstStyle>
            <a:lvl1pPr algn="r">
              <a:defRPr sz="1300"/>
            </a:lvl1pPr>
          </a:lstStyle>
          <a:p>
            <a:fld id="{709CD661-9346-47DD-B025-D5879A521B0A}" type="datetimeFigureOut">
              <a:rPr lang="en-US" smtClean="0"/>
              <a:pPr/>
              <a:t>8/10/2015</a:t>
            </a:fld>
            <a:endParaRPr lang="en-US"/>
          </a:p>
        </p:txBody>
      </p:sp>
      <p:sp>
        <p:nvSpPr>
          <p:cNvPr id="4" name="3 Marcador de imagen de diapositiva"/>
          <p:cNvSpPr>
            <a:spLocks noGrp="1" noRot="1" noChangeAspect="1"/>
          </p:cNvSpPr>
          <p:nvPr>
            <p:ph type="sldImg" idx="2"/>
          </p:nvPr>
        </p:nvSpPr>
        <p:spPr>
          <a:xfrm>
            <a:off x="711200" y="744538"/>
            <a:ext cx="5375275" cy="3722687"/>
          </a:xfrm>
          <a:prstGeom prst="rect">
            <a:avLst/>
          </a:prstGeom>
          <a:noFill/>
          <a:ln w="12700">
            <a:solidFill>
              <a:prstClr val="black"/>
            </a:solidFill>
          </a:ln>
        </p:spPr>
        <p:txBody>
          <a:bodyPr vert="horz" lIns="95159" tIns="47579" rIns="95159" bIns="47579" rtlCol="0" anchor="ctr"/>
          <a:lstStyle/>
          <a:p>
            <a:endParaRPr lang="en-US"/>
          </a:p>
        </p:txBody>
      </p:sp>
      <p:sp>
        <p:nvSpPr>
          <p:cNvPr id="5" name="4 Marcador de notas"/>
          <p:cNvSpPr>
            <a:spLocks noGrp="1"/>
          </p:cNvSpPr>
          <p:nvPr>
            <p:ph type="body" sz="quarter" idx="3"/>
          </p:nvPr>
        </p:nvSpPr>
        <p:spPr>
          <a:xfrm>
            <a:off x="679768" y="4715907"/>
            <a:ext cx="5438140" cy="4467702"/>
          </a:xfrm>
          <a:prstGeom prst="rect">
            <a:avLst/>
          </a:prstGeom>
        </p:spPr>
        <p:txBody>
          <a:bodyPr vert="horz" lIns="95159" tIns="47579" rIns="95159" bIns="47579"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pie de página"/>
          <p:cNvSpPr>
            <a:spLocks noGrp="1"/>
          </p:cNvSpPr>
          <p:nvPr>
            <p:ph type="ftr" sz="quarter" idx="4"/>
          </p:nvPr>
        </p:nvSpPr>
        <p:spPr>
          <a:xfrm>
            <a:off x="2" y="9430091"/>
            <a:ext cx="2945659" cy="496411"/>
          </a:xfrm>
          <a:prstGeom prst="rect">
            <a:avLst/>
          </a:prstGeom>
        </p:spPr>
        <p:txBody>
          <a:bodyPr vert="horz" lIns="95159" tIns="47579" rIns="95159" bIns="47579" rtlCol="0" anchor="b"/>
          <a:lstStyle>
            <a:lvl1pPr algn="l">
              <a:defRPr sz="1300"/>
            </a:lvl1pPr>
          </a:lstStyle>
          <a:p>
            <a:endParaRPr lang="en-US"/>
          </a:p>
        </p:txBody>
      </p:sp>
      <p:sp>
        <p:nvSpPr>
          <p:cNvPr id="7" name="6 Marcador de número de diapositiva"/>
          <p:cNvSpPr>
            <a:spLocks noGrp="1"/>
          </p:cNvSpPr>
          <p:nvPr>
            <p:ph type="sldNum" sz="quarter" idx="5"/>
          </p:nvPr>
        </p:nvSpPr>
        <p:spPr>
          <a:xfrm>
            <a:off x="3850445" y="9430091"/>
            <a:ext cx="2945659" cy="496411"/>
          </a:xfrm>
          <a:prstGeom prst="rect">
            <a:avLst/>
          </a:prstGeom>
        </p:spPr>
        <p:txBody>
          <a:bodyPr vert="horz" lIns="95159" tIns="47579" rIns="95159" bIns="47579" rtlCol="0" anchor="b"/>
          <a:lstStyle>
            <a:lvl1pPr algn="r">
              <a:defRPr sz="1300"/>
            </a:lvl1pPr>
          </a:lstStyle>
          <a:p>
            <a:fld id="{BC12DCA2-2313-49A9-86E9-36175423F20B}" type="slidenum">
              <a:rPr lang="en-US" smtClean="0"/>
              <a:pPr/>
              <a:t>‹#›</a:t>
            </a:fld>
            <a:endParaRPr lang="en-US"/>
          </a:p>
        </p:txBody>
      </p:sp>
    </p:spTree>
    <p:extLst>
      <p:ext uri="{BB962C8B-B14F-4D97-AF65-F5344CB8AC3E}">
        <p14:creationId xmlns:p14="http://schemas.microsoft.com/office/powerpoint/2010/main" val="15653906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Diapositiva de título">
    <p:spTree>
      <p:nvGrpSpPr>
        <p:cNvPr id="1" name=""/>
        <p:cNvGrpSpPr/>
        <p:nvPr/>
      </p:nvGrpSpPr>
      <p:grpSpPr>
        <a:xfrm>
          <a:off x="0" y="0"/>
          <a:ext cx="0" cy="0"/>
          <a:chOff x="0" y="0"/>
          <a:chExt cx="0" cy="0"/>
        </a:xfrm>
      </p:grpSpPr>
      <p:sp>
        <p:nvSpPr>
          <p:cNvPr id="13" name="12 Rectángulo"/>
          <p:cNvSpPr/>
          <p:nvPr userDrawn="1"/>
        </p:nvSpPr>
        <p:spPr bwMode="white">
          <a:xfrm>
            <a:off x="0" y="2132856"/>
            <a:ext cx="9906000" cy="4725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1 Título"/>
          <p:cNvSpPr>
            <a:spLocks noGrp="1"/>
          </p:cNvSpPr>
          <p:nvPr>
            <p:ph type="ctrTitle" hasCustomPrompt="1"/>
          </p:nvPr>
        </p:nvSpPr>
        <p:spPr bwMode="ltGray">
          <a:xfrm>
            <a:off x="2108200" y="3382289"/>
            <a:ext cx="7093272" cy="578489"/>
          </a:xfrm>
          <a:prstGeom prst="roundRect">
            <a:avLst/>
          </a:prstGeom>
          <a:noFill/>
        </p:spPr>
        <p:txBody>
          <a:bodyPr anchor="ctr" anchorCtr="0">
            <a:noAutofit/>
          </a:bodyPr>
          <a:lstStyle>
            <a:lvl1pPr algn="l">
              <a:defRPr sz="2800" b="1">
                <a:solidFill>
                  <a:schemeClr val="tx1"/>
                </a:solidFill>
              </a:defRPr>
            </a:lvl1pPr>
          </a:lstStyle>
          <a:p>
            <a:r>
              <a:rPr lang="es-ES" dirty="0" err="1" smtClean="0"/>
              <a:t>Title</a:t>
            </a:r>
            <a:r>
              <a:rPr lang="es-ES" dirty="0" smtClean="0"/>
              <a:t> </a:t>
            </a:r>
            <a:endParaRPr lang="en-US" dirty="0"/>
          </a:p>
        </p:txBody>
      </p:sp>
      <p:sp>
        <p:nvSpPr>
          <p:cNvPr id="3" name="2 Subtítulo"/>
          <p:cNvSpPr>
            <a:spLocks noGrp="1"/>
          </p:cNvSpPr>
          <p:nvPr>
            <p:ph type="subTitle" idx="1" hasCustomPrompt="1"/>
          </p:nvPr>
        </p:nvSpPr>
        <p:spPr>
          <a:xfrm>
            <a:off x="2108200" y="4052664"/>
            <a:ext cx="7093272" cy="1752600"/>
          </a:xfrm>
          <a:prstGeom prst="rect">
            <a:avLst/>
          </a:prstGeom>
        </p:spPr>
        <p:txBody>
          <a:bodyPr>
            <a:normAutofit/>
          </a:bodyPr>
          <a:lstStyle>
            <a:lvl1pPr marL="0" indent="0" algn="l">
              <a:buNone/>
              <a:defRPr sz="2400">
                <a:solidFill>
                  <a:schemeClr val="accent3">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dirty="0" smtClean="0"/>
              <a:t>Sub-</a:t>
            </a:r>
            <a:r>
              <a:rPr lang="es-ES" dirty="0" err="1" smtClean="0"/>
              <a:t>title</a:t>
            </a:r>
            <a:endParaRPr lang="en-US" dirty="0"/>
          </a:p>
        </p:txBody>
      </p:sp>
      <p:sp>
        <p:nvSpPr>
          <p:cNvPr id="2053" name="AutoShape 5"/>
          <p:cNvSpPr>
            <a:spLocks noChangeAspect="1" noChangeArrowheads="1" noTextEdit="1"/>
          </p:cNvSpPr>
          <p:nvPr userDrawn="1"/>
        </p:nvSpPr>
        <p:spPr bwMode="auto">
          <a:xfrm>
            <a:off x="546090" y="-25400"/>
            <a:ext cx="6451600" cy="2971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8"/>
          <p:cNvSpPr>
            <a:spLocks noChangeArrowheads="1"/>
          </p:cNvSpPr>
          <p:nvPr userDrawn="1"/>
        </p:nvSpPr>
        <p:spPr bwMode="white">
          <a:xfrm>
            <a:off x="6690279" y="44624"/>
            <a:ext cx="3015249" cy="92333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6000" b="1" i="0" u="none" strike="noStrike" cap="none" normalizeH="0" baseline="0" dirty="0" smtClean="0">
                <a:ln>
                  <a:noFill/>
                </a:ln>
                <a:solidFill>
                  <a:schemeClr val="bg1"/>
                </a:solidFill>
                <a:effectLst/>
                <a:latin typeface="Arial Narrow" panose="020B0606020202030204" pitchFamily="34" charset="0"/>
              </a:rPr>
              <a:t>CAPVENT</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 blanco">
    <p:spTree>
      <p:nvGrpSpPr>
        <p:cNvPr id="1" name=""/>
        <p:cNvGrpSpPr/>
        <p:nvPr/>
      </p:nvGrpSpPr>
      <p:grpSpPr>
        <a:xfrm>
          <a:off x="0" y="0"/>
          <a:ext cx="0" cy="0"/>
          <a:chOff x="0" y="0"/>
          <a:chExt cx="0" cy="0"/>
        </a:xfrm>
      </p:grpSpPr>
      <p:sp>
        <p:nvSpPr>
          <p:cNvPr id="30" name="Text Box 16"/>
          <p:cNvSpPr txBox="1">
            <a:spLocks noChangeArrowheads="1"/>
          </p:cNvSpPr>
          <p:nvPr userDrawn="1"/>
        </p:nvSpPr>
        <p:spPr bwMode="gray">
          <a:xfrm>
            <a:off x="9404350" y="6648450"/>
            <a:ext cx="406400" cy="138113"/>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US" sz="900" noProof="0" smtClean="0">
                <a:solidFill>
                  <a:schemeClr val="tx2">
                    <a:lumMod val="75000"/>
                  </a:schemeClr>
                </a:solidFill>
                <a:latin typeface="Arial Narrow" pitchFamily="34" charset="0"/>
              </a:rPr>
              <a:t>P.</a:t>
            </a:r>
            <a:fld id="{A0342F0A-9239-4568-B10D-0B6C940C5920}" type="slidenum">
              <a:rPr lang="en-US" sz="900" noProof="0" smtClean="0">
                <a:solidFill>
                  <a:schemeClr val="tx2">
                    <a:lumMod val="75000"/>
                  </a:schemeClr>
                </a:solidFill>
                <a:latin typeface="Arial Narrow" pitchFamily="34" charset="0"/>
              </a:rPr>
              <a:pPr fontAlgn="auto">
                <a:spcBef>
                  <a:spcPts val="0"/>
                </a:spcBef>
                <a:spcAft>
                  <a:spcPts val="0"/>
                </a:spcAft>
                <a:defRPr/>
              </a:pPr>
              <a:t>‹#›</a:t>
            </a:fld>
            <a:endParaRPr lang="en-US" sz="800" noProof="0">
              <a:solidFill>
                <a:schemeClr val="tx2">
                  <a:lumMod val="75000"/>
                </a:schemeClr>
              </a:solidFill>
              <a:latin typeface="Arial Narrow" pitchFamily="34" charset="0"/>
            </a:endParaRPr>
          </a:p>
        </p:txBody>
      </p:sp>
      <p:sp>
        <p:nvSpPr>
          <p:cNvPr id="31" name="Line 17"/>
          <p:cNvSpPr>
            <a:spLocks noChangeShapeType="1"/>
          </p:cNvSpPr>
          <p:nvPr userDrawn="1"/>
        </p:nvSpPr>
        <p:spPr bwMode="gray">
          <a:xfrm flipV="1">
            <a:off x="9313863" y="6532487"/>
            <a:ext cx="0" cy="252000"/>
          </a:xfrm>
          <a:prstGeom prst="line">
            <a:avLst/>
          </a:prstGeom>
          <a:noFill/>
          <a:ln w="9525">
            <a:solidFill>
              <a:schemeClr val="tx2">
                <a:lumMod val="75000"/>
              </a:schemeClr>
            </a:solidFill>
            <a:round/>
            <a:headEnd/>
            <a:tailEnd/>
          </a:ln>
          <a:effectLst/>
        </p:spPr>
        <p:txBody>
          <a:bodyPr/>
          <a:lstStyle/>
          <a:p>
            <a:pPr fontAlgn="auto">
              <a:spcBef>
                <a:spcPts val="0"/>
              </a:spcBef>
              <a:spcAft>
                <a:spcPts val="0"/>
              </a:spcAft>
              <a:defRPr/>
            </a:pPr>
            <a:endParaRPr lang="en-US" noProof="0">
              <a:solidFill>
                <a:schemeClr val="tx1">
                  <a:lumMod val="65000"/>
                  <a:lumOff val="35000"/>
                </a:schemeClr>
              </a:solidFill>
              <a:latin typeface="Arial Narrow" pitchFamily="34" charset="0"/>
            </a:endParaRPr>
          </a:p>
        </p:txBody>
      </p:sp>
      <p:sp>
        <p:nvSpPr>
          <p:cNvPr id="48" name="1 Título"/>
          <p:cNvSpPr>
            <a:spLocks noGrp="1"/>
          </p:cNvSpPr>
          <p:nvPr>
            <p:ph type="title"/>
          </p:nvPr>
        </p:nvSpPr>
        <p:spPr>
          <a:xfrm>
            <a:off x="2223492" y="269979"/>
            <a:ext cx="7482036" cy="492443"/>
          </a:xfrm>
          <a:prstGeom prst="rect">
            <a:avLst/>
          </a:prstGeom>
        </p:spPr>
        <p:txBody>
          <a:bodyPr wrap="square" anchor="b" anchorCtr="0">
            <a:spAutoFit/>
          </a:bodyPr>
          <a:lstStyle>
            <a:lvl1pPr algn="l">
              <a:defRPr sz="2600" cap="small" baseline="0">
                <a:solidFill>
                  <a:schemeClr val="bg2">
                    <a:lumMod val="25000"/>
                  </a:schemeClr>
                </a:solidFill>
              </a:defRPr>
            </a:lvl1pPr>
          </a:lstStyle>
          <a:p>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título</a:t>
            </a:r>
            <a:r>
              <a:rPr lang="en-US" noProof="0" dirty="0" smtClean="0"/>
              <a:t> del </a:t>
            </a:r>
            <a:r>
              <a:rPr lang="en-US" noProof="0" dirty="0" err="1" smtClean="0"/>
              <a:t>patrón</a:t>
            </a:r>
            <a:endParaRPr lang="en-US" noProof="0"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2223492" y="260648"/>
            <a:ext cx="7682508" cy="492443"/>
          </a:xfrm>
          <a:prstGeom prst="rect">
            <a:avLst/>
          </a:prstGeom>
        </p:spPr>
        <p:txBody>
          <a:bodyPr wrap="square" anchor="t" anchorCtr="0">
            <a:spAutoFit/>
          </a:bodyPr>
          <a:lstStyle>
            <a:lvl1pPr algn="l">
              <a:defRPr sz="2600"/>
            </a:lvl1pPr>
          </a:lstStyle>
          <a:p>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título</a:t>
            </a:r>
            <a:r>
              <a:rPr lang="en-US" noProof="0" dirty="0" smtClean="0"/>
              <a:t> del </a:t>
            </a:r>
            <a:r>
              <a:rPr lang="en-US" noProof="0" dirty="0" err="1" smtClean="0"/>
              <a:t>patrón</a:t>
            </a:r>
            <a:endParaRPr lang="en-US" noProof="0" dirty="0"/>
          </a:p>
        </p:txBody>
      </p:sp>
      <p:sp>
        <p:nvSpPr>
          <p:cNvPr id="3" name="2 Marcador de contenido"/>
          <p:cNvSpPr>
            <a:spLocks noGrp="1"/>
          </p:cNvSpPr>
          <p:nvPr>
            <p:ph idx="1"/>
          </p:nvPr>
        </p:nvSpPr>
        <p:spPr>
          <a:xfrm>
            <a:off x="2235200" y="1700808"/>
            <a:ext cx="7175500" cy="1015663"/>
          </a:xfrm>
          <a:prstGeom prst="rect">
            <a:avLst/>
          </a:prstGeom>
        </p:spPr>
        <p:txBody>
          <a:bodyPr>
            <a:spAutoFit/>
          </a:bodyPr>
          <a:lstStyle>
            <a:lvl1pPr marL="177800" indent="-177800">
              <a:spcBef>
                <a:spcPts val="0"/>
              </a:spcBef>
              <a:defRPr sz="1800"/>
            </a:lvl1pPr>
            <a:lvl2pPr>
              <a:spcBef>
                <a:spcPts val="0"/>
              </a:spcBef>
              <a:defRPr sz="1600"/>
            </a:lvl2pPr>
            <a:lvl3pPr>
              <a:spcBef>
                <a:spcPts val="0"/>
              </a:spcBef>
              <a:buFont typeface="Wingdings" pitchFamily="2" charset="2"/>
              <a:buChar char="ü"/>
              <a:defRPr sz="1400"/>
            </a:lvl3pPr>
            <a:lvl4pPr>
              <a:spcBef>
                <a:spcPts val="0"/>
              </a:spcBef>
              <a:defRPr sz="1200"/>
            </a:lvl4pPr>
            <a:lvl5pPr>
              <a:defRPr sz="1600"/>
            </a:lvl5pPr>
          </a:lstStyle>
          <a:p>
            <a:pPr lvl="0"/>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texto</a:t>
            </a:r>
            <a:r>
              <a:rPr lang="en-US" noProof="0" dirty="0" smtClean="0"/>
              <a:t> del </a:t>
            </a:r>
            <a:r>
              <a:rPr lang="en-US" noProof="0" dirty="0" err="1" smtClean="0"/>
              <a:t>patrón</a:t>
            </a:r>
            <a:endParaRPr lang="en-US" noProof="0" dirty="0" smtClean="0"/>
          </a:p>
          <a:p>
            <a:pPr lvl="1"/>
            <a:r>
              <a:rPr lang="en-US" noProof="0" dirty="0" smtClean="0"/>
              <a:t>Segundo </a:t>
            </a:r>
            <a:r>
              <a:rPr lang="en-US" noProof="0" dirty="0" err="1" smtClean="0"/>
              <a:t>nivel</a:t>
            </a:r>
            <a:endParaRPr lang="en-US" noProof="0" dirty="0" smtClean="0"/>
          </a:p>
          <a:p>
            <a:pPr lvl="2"/>
            <a:r>
              <a:rPr lang="en-US" noProof="0" dirty="0" err="1" smtClean="0"/>
              <a:t>Tercer</a:t>
            </a:r>
            <a:r>
              <a:rPr lang="en-US" noProof="0" dirty="0" smtClean="0"/>
              <a:t> </a:t>
            </a:r>
            <a:r>
              <a:rPr lang="en-US" noProof="0" dirty="0" err="1" smtClean="0"/>
              <a:t>nivel</a:t>
            </a:r>
            <a:endParaRPr lang="en-US" noProof="0" dirty="0" smtClean="0"/>
          </a:p>
          <a:p>
            <a:pPr lvl="3"/>
            <a:r>
              <a:rPr lang="en-US" noProof="0" dirty="0" smtClean="0"/>
              <a:t>Cuarto </a:t>
            </a:r>
            <a:r>
              <a:rPr lang="en-US" noProof="0" dirty="0" err="1" smtClean="0"/>
              <a:t>nivel</a:t>
            </a:r>
            <a:endParaRPr lang="en-US" noProof="0" dirty="0" smtClean="0"/>
          </a:p>
        </p:txBody>
      </p:sp>
      <p:sp>
        <p:nvSpPr>
          <p:cNvPr id="55" name="Text Box 16"/>
          <p:cNvSpPr txBox="1">
            <a:spLocks noChangeArrowheads="1"/>
          </p:cNvSpPr>
          <p:nvPr userDrawn="1"/>
        </p:nvSpPr>
        <p:spPr bwMode="gray">
          <a:xfrm>
            <a:off x="9404350" y="6648450"/>
            <a:ext cx="406400" cy="138113"/>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US" sz="900" noProof="0" smtClean="0">
                <a:solidFill>
                  <a:schemeClr val="tx2">
                    <a:lumMod val="75000"/>
                  </a:schemeClr>
                </a:solidFill>
                <a:latin typeface="Arial Narrow" pitchFamily="34" charset="0"/>
              </a:rPr>
              <a:t>P.</a:t>
            </a:r>
            <a:fld id="{A0342F0A-9239-4568-B10D-0B6C940C5920}" type="slidenum">
              <a:rPr lang="en-US" sz="900" noProof="0" smtClean="0">
                <a:solidFill>
                  <a:schemeClr val="tx2">
                    <a:lumMod val="75000"/>
                  </a:schemeClr>
                </a:solidFill>
                <a:latin typeface="Arial Narrow" pitchFamily="34" charset="0"/>
              </a:rPr>
              <a:pPr fontAlgn="auto">
                <a:spcBef>
                  <a:spcPts val="0"/>
                </a:spcBef>
                <a:spcAft>
                  <a:spcPts val="0"/>
                </a:spcAft>
                <a:defRPr/>
              </a:pPr>
              <a:t>‹#›</a:t>
            </a:fld>
            <a:endParaRPr lang="en-US" sz="800" noProof="0">
              <a:solidFill>
                <a:schemeClr val="tx2">
                  <a:lumMod val="75000"/>
                </a:schemeClr>
              </a:solidFill>
              <a:latin typeface="Arial Narrow" pitchFamily="34" charset="0"/>
            </a:endParaRPr>
          </a:p>
        </p:txBody>
      </p:sp>
      <p:sp>
        <p:nvSpPr>
          <p:cNvPr id="56" name="Line 17"/>
          <p:cNvSpPr>
            <a:spLocks noChangeShapeType="1"/>
          </p:cNvSpPr>
          <p:nvPr userDrawn="1"/>
        </p:nvSpPr>
        <p:spPr bwMode="gray">
          <a:xfrm flipV="1">
            <a:off x="9313863" y="6532487"/>
            <a:ext cx="0" cy="252000"/>
          </a:xfrm>
          <a:prstGeom prst="line">
            <a:avLst/>
          </a:prstGeom>
          <a:noFill/>
          <a:ln w="9525">
            <a:solidFill>
              <a:schemeClr val="tx2">
                <a:lumMod val="75000"/>
              </a:schemeClr>
            </a:solidFill>
            <a:round/>
            <a:headEnd/>
            <a:tailEnd/>
          </a:ln>
          <a:effectLst/>
        </p:spPr>
        <p:txBody>
          <a:bodyPr/>
          <a:lstStyle/>
          <a:p>
            <a:pPr fontAlgn="auto">
              <a:spcBef>
                <a:spcPts val="0"/>
              </a:spcBef>
              <a:spcAft>
                <a:spcPts val="0"/>
              </a:spcAft>
              <a:defRPr/>
            </a:pPr>
            <a:endParaRPr lang="en-US" noProof="0">
              <a:solidFill>
                <a:schemeClr val="tx1">
                  <a:lumMod val="65000"/>
                  <a:lumOff val="35000"/>
                </a:schemeClr>
              </a:solidFill>
              <a:latin typeface="Arial Narrow" pitchFamily="34" charset="0"/>
            </a:endParaRPr>
          </a:p>
        </p:txBody>
      </p:sp>
      <p:sp>
        <p:nvSpPr>
          <p:cNvPr id="57" name="11 Marcador de texto"/>
          <p:cNvSpPr>
            <a:spLocks noGrp="1"/>
          </p:cNvSpPr>
          <p:nvPr>
            <p:ph type="body" sz="quarter" idx="10"/>
          </p:nvPr>
        </p:nvSpPr>
        <p:spPr>
          <a:xfrm>
            <a:off x="2319338" y="757509"/>
            <a:ext cx="7114529" cy="276999"/>
          </a:xfrm>
          <a:prstGeom prst="rect">
            <a:avLst/>
          </a:prstGeom>
        </p:spPr>
        <p:txBody>
          <a:bodyPr wrap="square" lIns="0" tIns="0" rIns="0" bIns="0">
            <a:spAutoFit/>
          </a:bodyPr>
          <a:lstStyle>
            <a:lvl1pPr>
              <a:buFontTx/>
              <a:buNone/>
              <a:defRPr sz="1800" b="0" baseline="0">
                <a:solidFill>
                  <a:schemeClr val="tx1">
                    <a:lumMod val="65000"/>
                    <a:lumOff val="35000"/>
                  </a:schemeClr>
                </a:solidFill>
                <a:latin typeface="Arial Narrow" pitchFamily="34" charset="0"/>
              </a:defRPr>
            </a:lvl1pPr>
            <a:lvl2pPr>
              <a:buFontTx/>
              <a:buNone/>
              <a:defRPr>
                <a:latin typeface="Arial Narrow" pitchFamily="34" charset="0"/>
              </a:defRPr>
            </a:lvl2pPr>
            <a:lvl3pPr>
              <a:buFontTx/>
              <a:buNone/>
              <a:defRPr>
                <a:latin typeface="Arial Narrow" pitchFamily="34" charset="0"/>
              </a:defRPr>
            </a:lvl3pPr>
            <a:lvl4pPr>
              <a:buFontTx/>
              <a:buNone/>
              <a:defRPr>
                <a:latin typeface="Arial Narrow" pitchFamily="34" charset="0"/>
              </a:defRPr>
            </a:lvl4pPr>
            <a:lvl5pPr>
              <a:buFontTx/>
              <a:buNone/>
              <a:defRPr>
                <a:latin typeface="Arial Narrow" pitchFamily="34" charset="0"/>
              </a:defRPr>
            </a:lvl5pPr>
          </a:lstStyle>
          <a:p>
            <a:pPr lvl="0"/>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texto</a:t>
            </a:r>
            <a:r>
              <a:rPr lang="en-US" noProof="0" dirty="0" smtClean="0"/>
              <a:t> del </a:t>
            </a:r>
            <a:r>
              <a:rPr lang="en-US" noProof="0" dirty="0" err="1" smtClean="0"/>
              <a:t>patrón</a:t>
            </a:r>
            <a:endParaRPr lang="en-US" noProof="0" dirty="0" smtClean="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247900" y="1700808"/>
            <a:ext cx="7162799" cy="369332"/>
          </a:xfrm>
          <a:prstGeom prst="rect">
            <a:avLst/>
          </a:prstGeom>
        </p:spPr>
        <p:txBody>
          <a:bodyPr>
            <a:spAutoFit/>
          </a:bodyPr>
          <a:lstStyle>
            <a:lvl1pPr marL="0" indent="0" algn="just">
              <a:buFontTx/>
              <a:buNone/>
              <a:defRPr sz="1800"/>
            </a:lvl1pPr>
            <a:lvl2pPr>
              <a:defRPr sz="2000"/>
            </a:lvl2pPr>
            <a:lvl3pPr>
              <a:buFont typeface="Wingdings" pitchFamily="2" charset="2"/>
              <a:buChar char="ü"/>
              <a:defRPr sz="1800"/>
            </a:lvl3pPr>
            <a:lvl4pPr>
              <a:buFontTx/>
              <a:buNone/>
              <a:defRPr sz="1600"/>
            </a:lvl4pPr>
            <a:lvl5pPr>
              <a:defRPr sz="1600"/>
            </a:lvl5pPr>
          </a:lstStyle>
          <a:p>
            <a:pPr lvl="0"/>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texto</a:t>
            </a:r>
            <a:r>
              <a:rPr lang="en-US" noProof="0" dirty="0" smtClean="0"/>
              <a:t> del </a:t>
            </a:r>
            <a:r>
              <a:rPr lang="en-US" noProof="0" dirty="0" err="1" smtClean="0"/>
              <a:t>patrón</a:t>
            </a:r>
            <a:endParaRPr lang="en-US" noProof="0" dirty="0" smtClean="0"/>
          </a:p>
        </p:txBody>
      </p:sp>
      <p:sp>
        <p:nvSpPr>
          <p:cNvPr id="55" name="Text Box 16"/>
          <p:cNvSpPr txBox="1">
            <a:spLocks noChangeArrowheads="1"/>
          </p:cNvSpPr>
          <p:nvPr userDrawn="1"/>
        </p:nvSpPr>
        <p:spPr bwMode="gray">
          <a:xfrm>
            <a:off x="9404350" y="6648450"/>
            <a:ext cx="406400" cy="138113"/>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US" sz="900" noProof="0" smtClean="0">
                <a:solidFill>
                  <a:schemeClr val="tx2">
                    <a:lumMod val="75000"/>
                  </a:schemeClr>
                </a:solidFill>
                <a:latin typeface="Arial Narrow" pitchFamily="34" charset="0"/>
              </a:rPr>
              <a:t>P.</a:t>
            </a:r>
            <a:fld id="{A0342F0A-9239-4568-B10D-0B6C940C5920}" type="slidenum">
              <a:rPr lang="en-US" sz="900" noProof="0" smtClean="0">
                <a:solidFill>
                  <a:schemeClr val="tx2">
                    <a:lumMod val="75000"/>
                  </a:schemeClr>
                </a:solidFill>
                <a:latin typeface="Arial Narrow" pitchFamily="34" charset="0"/>
              </a:rPr>
              <a:pPr fontAlgn="auto">
                <a:spcBef>
                  <a:spcPts val="0"/>
                </a:spcBef>
                <a:spcAft>
                  <a:spcPts val="0"/>
                </a:spcAft>
                <a:defRPr/>
              </a:pPr>
              <a:t>‹#›</a:t>
            </a:fld>
            <a:endParaRPr lang="en-US" sz="800" noProof="0">
              <a:solidFill>
                <a:schemeClr val="tx2">
                  <a:lumMod val="75000"/>
                </a:schemeClr>
              </a:solidFill>
              <a:latin typeface="Arial Narrow" pitchFamily="34" charset="0"/>
            </a:endParaRPr>
          </a:p>
        </p:txBody>
      </p:sp>
      <p:sp>
        <p:nvSpPr>
          <p:cNvPr id="56" name="Line 17"/>
          <p:cNvSpPr>
            <a:spLocks noChangeShapeType="1"/>
          </p:cNvSpPr>
          <p:nvPr userDrawn="1"/>
        </p:nvSpPr>
        <p:spPr bwMode="gray">
          <a:xfrm flipV="1">
            <a:off x="9313863" y="6532487"/>
            <a:ext cx="0" cy="252000"/>
          </a:xfrm>
          <a:prstGeom prst="line">
            <a:avLst/>
          </a:prstGeom>
          <a:noFill/>
          <a:ln w="9525">
            <a:solidFill>
              <a:schemeClr val="tx2">
                <a:lumMod val="75000"/>
              </a:schemeClr>
            </a:solidFill>
            <a:round/>
            <a:headEnd/>
            <a:tailEnd/>
          </a:ln>
          <a:effectLst/>
        </p:spPr>
        <p:txBody>
          <a:bodyPr/>
          <a:lstStyle/>
          <a:p>
            <a:pPr fontAlgn="auto">
              <a:spcBef>
                <a:spcPts val="0"/>
              </a:spcBef>
              <a:spcAft>
                <a:spcPts val="0"/>
              </a:spcAft>
              <a:defRPr/>
            </a:pPr>
            <a:endParaRPr lang="en-US" noProof="0">
              <a:solidFill>
                <a:schemeClr val="tx1">
                  <a:lumMod val="65000"/>
                  <a:lumOff val="35000"/>
                </a:schemeClr>
              </a:solidFill>
              <a:latin typeface="Arial Narrow" pitchFamily="34" charset="0"/>
            </a:endParaRPr>
          </a:p>
        </p:txBody>
      </p:sp>
      <p:sp>
        <p:nvSpPr>
          <p:cNvPr id="26" name="1 Título"/>
          <p:cNvSpPr>
            <a:spLocks noGrp="1"/>
          </p:cNvSpPr>
          <p:nvPr>
            <p:ph type="title"/>
          </p:nvPr>
        </p:nvSpPr>
        <p:spPr>
          <a:xfrm>
            <a:off x="2223492" y="260648"/>
            <a:ext cx="7682508" cy="492443"/>
          </a:xfrm>
          <a:prstGeom prst="rect">
            <a:avLst/>
          </a:prstGeom>
        </p:spPr>
        <p:txBody>
          <a:bodyPr wrap="square" anchor="t" anchorCtr="0">
            <a:spAutoFit/>
          </a:bodyPr>
          <a:lstStyle>
            <a:lvl1pPr algn="l">
              <a:defRPr sz="2600"/>
            </a:lvl1pPr>
          </a:lstStyle>
          <a:p>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título</a:t>
            </a:r>
            <a:r>
              <a:rPr lang="en-US" noProof="0" dirty="0" smtClean="0"/>
              <a:t> del </a:t>
            </a:r>
            <a:r>
              <a:rPr lang="en-US" noProof="0" dirty="0" err="1" smtClean="0"/>
              <a:t>patrón</a:t>
            </a:r>
            <a:endParaRPr lang="en-US" noProof="0" dirty="0"/>
          </a:p>
        </p:txBody>
      </p:sp>
      <p:sp>
        <p:nvSpPr>
          <p:cNvPr id="28" name="11 Marcador de texto"/>
          <p:cNvSpPr>
            <a:spLocks noGrp="1"/>
          </p:cNvSpPr>
          <p:nvPr>
            <p:ph type="body" sz="quarter" idx="10"/>
          </p:nvPr>
        </p:nvSpPr>
        <p:spPr>
          <a:xfrm>
            <a:off x="2319338" y="757509"/>
            <a:ext cx="7114529" cy="276999"/>
          </a:xfrm>
          <a:prstGeom prst="rect">
            <a:avLst/>
          </a:prstGeom>
        </p:spPr>
        <p:txBody>
          <a:bodyPr wrap="square" lIns="0" tIns="0" rIns="0" bIns="0">
            <a:spAutoFit/>
          </a:bodyPr>
          <a:lstStyle>
            <a:lvl1pPr>
              <a:buFontTx/>
              <a:buNone/>
              <a:defRPr sz="1800" b="0" baseline="0">
                <a:solidFill>
                  <a:schemeClr val="tx1">
                    <a:lumMod val="65000"/>
                    <a:lumOff val="35000"/>
                  </a:schemeClr>
                </a:solidFill>
                <a:latin typeface="Arial Narrow" pitchFamily="34" charset="0"/>
              </a:defRPr>
            </a:lvl1pPr>
            <a:lvl2pPr>
              <a:buFontTx/>
              <a:buNone/>
              <a:defRPr>
                <a:latin typeface="Arial Narrow" pitchFamily="34" charset="0"/>
              </a:defRPr>
            </a:lvl2pPr>
            <a:lvl3pPr>
              <a:buFontTx/>
              <a:buNone/>
              <a:defRPr>
                <a:latin typeface="Arial Narrow" pitchFamily="34" charset="0"/>
              </a:defRPr>
            </a:lvl3pPr>
            <a:lvl4pPr>
              <a:buFontTx/>
              <a:buNone/>
              <a:defRPr>
                <a:latin typeface="Arial Narrow" pitchFamily="34" charset="0"/>
              </a:defRPr>
            </a:lvl4pPr>
            <a:lvl5pPr>
              <a:buFontTx/>
              <a:buNone/>
              <a:defRPr>
                <a:latin typeface="Arial Narrow" pitchFamily="34" charset="0"/>
              </a:defRPr>
            </a:lvl5pPr>
          </a:lstStyle>
          <a:p>
            <a:pPr lvl="0"/>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texto</a:t>
            </a:r>
            <a:r>
              <a:rPr lang="en-US" noProof="0" dirty="0" smtClean="0"/>
              <a:t> del </a:t>
            </a:r>
            <a:r>
              <a:rPr lang="en-US" noProof="0" dirty="0" err="1" smtClean="0"/>
              <a:t>patrón</a:t>
            </a:r>
            <a:endParaRPr lang="en-US" noProof="0" dirty="0" smtClean="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247900" y="1412776"/>
            <a:ext cx="7162799" cy="461665"/>
          </a:xfrm>
          <a:prstGeom prst="rect">
            <a:avLst/>
          </a:prstGeom>
        </p:spPr>
        <p:txBody>
          <a:bodyPr>
            <a:spAutoFit/>
          </a:bodyPr>
          <a:lstStyle>
            <a:lvl1pPr>
              <a:buFontTx/>
              <a:buNone/>
              <a:defRPr sz="2400"/>
            </a:lvl1pPr>
            <a:lvl2pPr>
              <a:defRPr sz="2000"/>
            </a:lvl2pPr>
            <a:lvl3pPr>
              <a:buFont typeface="Wingdings" pitchFamily="2" charset="2"/>
              <a:buChar char="ü"/>
              <a:defRPr sz="1800"/>
            </a:lvl3pPr>
            <a:lvl4pPr>
              <a:buFontTx/>
              <a:buNone/>
              <a:defRPr sz="1600"/>
            </a:lvl4pPr>
            <a:lvl5pPr>
              <a:defRPr sz="1600"/>
            </a:lvl5pPr>
          </a:lstStyle>
          <a:p>
            <a:pPr lvl="0"/>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texto</a:t>
            </a:r>
            <a:r>
              <a:rPr lang="en-US" noProof="0" dirty="0" smtClean="0"/>
              <a:t> del </a:t>
            </a:r>
            <a:r>
              <a:rPr lang="en-US" noProof="0" dirty="0" err="1" smtClean="0"/>
              <a:t>patrón</a:t>
            </a:r>
            <a:endParaRPr lang="en-US" noProof="0" dirty="0" smtClean="0"/>
          </a:p>
        </p:txBody>
      </p:sp>
      <p:sp>
        <p:nvSpPr>
          <p:cNvPr id="55" name="Text Box 16"/>
          <p:cNvSpPr txBox="1">
            <a:spLocks noChangeArrowheads="1"/>
          </p:cNvSpPr>
          <p:nvPr userDrawn="1"/>
        </p:nvSpPr>
        <p:spPr bwMode="gray">
          <a:xfrm>
            <a:off x="9404350" y="6648450"/>
            <a:ext cx="406400" cy="138113"/>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US" sz="900" noProof="0" smtClean="0">
                <a:solidFill>
                  <a:schemeClr val="tx2">
                    <a:lumMod val="75000"/>
                  </a:schemeClr>
                </a:solidFill>
                <a:latin typeface="Arial Narrow" pitchFamily="34" charset="0"/>
              </a:rPr>
              <a:t>P.</a:t>
            </a:r>
            <a:fld id="{A0342F0A-9239-4568-B10D-0B6C940C5920}" type="slidenum">
              <a:rPr lang="en-US" sz="900" noProof="0" smtClean="0">
                <a:solidFill>
                  <a:schemeClr val="tx2">
                    <a:lumMod val="75000"/>
                  </a:schemeClr>
                </a:solidFill>
                <a:latin typeface="Arial Narrow" pitchFamily="34" charset="0"/>
              </a:rPr>
              <a:pPr fontAlgn="auto">
                <a:spcBef>
                  <a:spcPts val="0"/>
                </a:spcBef>
                <a:spcAft>
                  <a:spcPts val="0"/>
                </a:spcAft>
                <a:defRPr/>
              </a:pPr>
              <a:t>‹#›</a:t>
            </a:fld>
            <a:endParaRPr lang="en-US" sz="800" noProof="0">
              <a:solidFill>
                <a:schemeClr val="tx2">
                  <a:lumMod val="75000"/>
                </a:schemeClr>
              </a:solidFill>
              <a:latin typeface="Arial Narrow" pitchFamily="34" charset="0"/>
            </a:endParaRPr>
          </a:p>
        </p:txBody>
      </p:sp>
      <p:sp>
        <p:nvSpPr>
          <p:cNvPr id="56" name="Line 17"/>
          <p:cNvSpPr>
            <a:spLocks noChangeShapeType="1"/>
          </p:cNvSpPr>
          <p:nvPr userDrawn="1"/>
        </p:nvSpPr>
        <p:spPr bwMode="gray">
          <a:xfrm flipV="1">
            <a:off x="9313863" y="6532487"/>
            <a:ext cx="0" cy="252000"/>
          </a:xfrm>
          <a:prstGeom prst="line">
            <a:avLst/>
          </a:prstGeom>
          <a:noFill/>
          <a:ln w="9525">
            <a:solidFill>
              <a:schemeClr val="tx2">
                <a:lumMod val="75000"/>
              </a:schemeClr>
            </a:solidFill>
            <a:round/>
            <a:headEnd/>
            <a:tailEnd/>
          </a:ln>
          <a:effectLst/>
        </p:spPr>
        <p:txBody>
          <a:bodyPr/>
          <a:lstStyle/>
          <a:p>
            <a:pPr fontAlgn="auto">
              <a:spcBef>
                <a:spcPts val="0"/>
              </a:spcBef>
              <a:spcAft>
                <a:spcPts val="0"/>
              </a:spcAft>
              <a:defRPr/>
            </a:pPr>
            <a:endParaRPr lang="en-US" noProof="0">
              <a:solidFill>
                <a:schemeClr val="tx1">
                  <a:lumMod val="65000"/>
                  <a:lumOff val="35000"/>
                </a:schemeClr>
              </a:solidFill>
              <a:latin typeface="Arial Narrow" pitchFamily="34" charset="0"/>
            </a:endParaRPr>
          </a:p>
        </p:txBody>
      </p:sp>
      <p:sp>
        <p:nvSpPr>
          <p:cNvPr id="23" name="1 Título"/>
          <p:cNvSpPr>
            <a:spLocks noGrp="1"/>
          </p:cNvSpPr>
          <p:nvPr>
            <p:ph type="title"/>
          </p:nvPr>
        </p:nvSpPr>
        <p:spPr>
          <a:xfrm>
            <a:off x="2223492" y="260648"/>
            <a:ext cx="7682508" cy="492443"/>
          </a:xfrm>
          <a:prstGeom prst="rect">
            <a:avLst/>
          </a:prstGeom>
        </p:spPr>
        <p:txBody>
          <a:bodyPr wrap="square" anchor="t" anchorCtr="0">
            <a:spAutoFit/>
          </a:bodyPr>
          <a:lstStyle>
            <a:lvl1pPr algn="l">
              <a:defRPr sz="2600"/>
            </a:lvl1pPr>
          </a:lstStyle>
          <a:p>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título</a:t>
            </a:r>
            <a:r>
              <a:rPr lang="en-US" noProof="0" dirty="0" smtClean="0"/>
              <a:t> del </a:t>
            </a:r>
            <a:r>
              <a:rPr lang="en-US" noProof="0" dirty="0" err="1" smtClean="0"/>
              <a:t>patrón</a:t>
            </a:r>
            <a:endParaRPr lang="en-US" noProof="0" dirty="0"/>
          </a:p>
        </p:txBody>
      </p:sp>
      <p:sp>
        <p:nvSpPr>
          <p:cNvPr id="25" name="11 Marcador de texto"/>
          <p:cNvSpPr>
            <a:spLocks noGrp="1"/>
          </p:cNvSpPr>
          <p:nvPr>
            <p:ph type="body" sz="quarter" idx="10"/>
          </p:nvPr>
        </p:nvSpPr>
        <p:spPr>
          <a:xfrm>
            <a:off x="2319338" y="757509"/>
            <a:ext cx="7114529" cy="276999"/>
          </a:xfrm>
          <a:prstGeom prst="rect">
            <a:avLst/>
          </a:prstGeom>
        </p:spPr>
        <p:txBody>
          <a:bodyPr wrap="square" lIns="0" tIns="0" rIns="0" bIns="0">
            <a:spAutoFit/>
          </a:bodyPr>
          <a:lstStyle>
            <a:lvl1pPr>
              <a:buFontTx/>
              <a:buNone/>
              <a:defRPr sz="1800" b="0" baseline="0">
                <a:solidFill>
                  <a:schemeClr val="tx1">
                    <a:lumMod val="65000"/>
                    <a:lumOff val="35000"/>
                  </a:schemeClr>
                </a:solidFill>
                <a:latin typeface="Arial Narrow" pitchFamily="34" charset="0"/>
              </a:defRPr>
            </a:lvl1pPr>
            <a:lvl2pPr>
              <a:buFontTx/>
              <a:buNone/>
              <a:defRPr>
                <a:latin typeface="Arial Narrow" pitchFamily="34" charset="0"/>
              </a:defRPr>
            </a:lvl2pPr>
            <a:lvl3pPr>
              <a:buFontTx/>
              <a:buNone/>
              <a:defRPr>
                <a:latin typeface="Arial Narrow" pitchFamily="34" charset="0"/>
              </a:defRPr>
            </a:lvl3pPr>
            <a:lvl4pPr>
              <a:buFontTx/>
              <a:buNone/>
              <a:defRPr>
                <a:latin typeface="Arial Narrow" pitchFamily="34" charset="0"/>
              </a:defRPr>
            </a:lvl4pPr>
            <a:lvl5pPr>
              <a:buFontTx/>
              <a:buNone/>
              <a:defRPr>
                <a:latin typeface="Arial Narrow" pitchFamily="34" charset="0"/>
              </a:defRPr>
            </a:lvl5pPr>
          </a:lstStyle>
          <a:p>
            <a:pPr lvl="0"/>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texto</a:t>
            </a:r>
            <a:r>
              <a:rPr lang="en-US" noProof="0" dirty="0" smtClean="0"/>
              <a:t> del </a:t>
            </a:r>
            <a:r>
              <a:rPr lang="en-US" noProof="0" dirty="0" err="1" smtClean="0"/>
              <a:t>patrón</a:t>
            </a:r>
            <a:endParaRPr lang="en-US" noProof="0" dirty="0" smtClean="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ación">
    <p:spTree>
      <p:nvGrpSpPr>
        <p:cNvPr id="1" name=""/>
        <p:cNvGrpSpPr/>
        <p:nvPr/>
      </p:nvGrpSpPr>
      <p:grpSpPr>
        <a:xfrm>
          <a:off x="0" y="0"/>
          <a:ext cx="0" cy="0"/>
          <a:chOff x="0" y="0"/>
          <a:chExt cx="0" cy="0"/>
        </a:xfrm>
      </p:grpSpPr>
      <p:sp>
        <p:nvSpPr>
          <p:cNvPr id="34" name="Text Box 16"/>
          <p:cNvSpPr txBox="1">
            <a:spLocks noChangeArrowheads="1"/>
          </p:cNvSpPr>
          <p:nvPr userDrawn="1"/>
        </p:nvSpPr>
        <p:spPr bwMode="gray">
          <a:xfrm>
            <a:off x="9404350" y="6648450"/>
            <a:ext cx="406400" cy="138113"/>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US" sz="900" noProof="0" smtClean="0">
                <a:solidFill>
                  <a:schemeClr val="tx2">
                    <a:lumMod val="75000"/>
                  </a:schemeClr>
                </a:solidFill>
                <a:latin typeface="Arial Narrow" pitchFamily="34" charset="0"/>
              </a:rPr>
              <a:t>P.</a:t>
            </a:r>
            <a:fld id="{A0342F0A-9239-4568-B10D-0B6C940C5920}" type="slidenum">
              <a:rPr lang="en-US" sz="900" noProof="0" smtClean="0">
                <a:solidFill>
                  <a:schemeClr val="tx2">
                    <a:lumMod val="75000"/>
                  </a:schemeClr>
                </a:solidFill>
                <a:latin typeface="Arial Narrow" pitchFamily="34" charset="0"/>
              </a:rPr>
              <a:pPr fontAlgn="auto">
                <a:spcBef>
                  <a:spcPts val="0"/>
                </a:spcBef>
                <a:spcAft>
                  <a:spcPts val="0"/>
                </a:spcAft>
                <a:defRPr/>
              </a:pPr>
              <a:t>‹#›</a:t>
            </a:fld>
            <a:endParaRPr lang="en-US" sz="800" noProof="0">
              <a:solidFill>
                <a:schemeClr val="tx2">
                  <a:lumMod val="75000"/>
                </a:schemeClr>
              </a:solidFill>
              <a:latin typeface="Arial Narrow" pitchFamily="34" charset="0"/>
            </a:endParaRPr>
          </a:p>
        </p:txBody>
      </p:sp>
      <p:sp>
        <p:nvSpPr>
          <p:cNvPr id="35" name="Line 17"/>
          <p:cNvSpPr>
            <a:spLocks noChangeShapeType="1"/>
          </p:cNvSpPr>
          <p:nvPr userDrawn="1"/>
        </p:nvSpPr>
        <p:spPr bwMode="gray">
          <a:xfrm flipV="1">
            <a:off x="9313863" y="6532487"/>
            <a:ext cx="0" cy="252000"/>
          </a:xfrm>
          <a:prstGeom prst="line">
            <a:avLst/>
          </a:prstGeom>
          <a:noFill/>
          <a:ln w="9525">
            <a:solidFill>
              <a:schemeClr val="tx2">
                <a:lumMod val="75000"/>
              </a:schemeClr>
            </a:solidFill>
            <a:round/>
            <a:headEnd/>
            <a:tailEnd/>
          </a:ln>
          <a:effectLst/>
        </p:spPr>
        <p:txBody>
          <a:bodyPr/>
          <a:lstStyle/>
          <a:p>
            <a:pPr fontAlgn="auto">
              <a:spcBef>
                <a:spcPts val="0"/>
              </a:spcBef>
              <a:spcAft>
                <a:spcPts val="0"/>
              </a:spcAft>
              <a:defRPr/>
            </a:pPr>
            <a:endParaRPr lang="en-US" noProof="0">
              <a:solidFill>
                <a:schemeClr val="tx1">
                  <a:lumMod val="65000"/>
                  <a:lumOff val="35000"/>
                </a:schemeClr>
              </a:solidFill>
              <a:latin typeface="Arial Narrow" pitchFamily="34" charset="0"/>
            </a:endParaRPr>
          </a:p>
        </p:txBody>
      </p:sp>
      <p:sp>
        <p:nvSpPr>
          <p:cNvPr id="31" name="1 Título"/>
          <p:cNvSpPr>
            <a:spLocks noGrp="1"/>
          </p:cNvSpPr>
          <p:nvPr>
            <p:ph type="title"/>
          </p:nvPr>
        </p:nvSpPr>
        <p:spPr>
          <a:xfrm>
            <a:off x="2223492" y="260648"/>
            <a:ext cx="7682508" cy="492443"/>
          </a:xfrm>
          <a:prstGeom prst="rect">
            <a:avLst/>
          </a:prstGeom>
        </p:spPr>
        <p:txBody>
          <a:bodyPr wrap="square" anchor="t" anchorCtr="0">
            <a:spAutoFit/>
          </a:bodyPr>
          <a:lstStyle>
            <a:lvl1pPr algn="l">
              <a:defRPr sz="2600"/>
            </a:lvl1pPr>
          </a:lstStyle>
          <a:p>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título</a:t>
            </a:r>
            <a:r>
              <a:rPr lang="en-US" noProof="0" dirty="0" smtClean="0"/>
              <a:t> del </a:t>
            </a:r>
            <a:r>
              <a:rPr lang="en-US" noProof="0" dirty="0" err="1" smtClean="0"/>
              <a:t>patrón</a:t>
            </a:r>
            <a:endParaRPr lang="en-US" noProof="0" dirty="0"/>
          </a:p>
        </p:txBody>
      </p:sp>
      <p:sp>
        <p:nvSpPr>
          <p:cNvPr id="33" name="11 Marcador de texto"/>
          <p:cNvSpPr>
            <a:spLocks noGrp="1"/>
          </p:cNvSpPr>
          <p:nvPr>
            <p:ph type="body" sz="quarter" idx="10"/>
          </p:nvPr>
        </p:nvSpPr>
        <p:spPr>
          <a:xfrm>
            <a:off x="2319338" y="757509"/>
            <a:ext cx="7114529" cy="276999"/>
          </a:xfrm>
          <a:prstGeom prst="rect">
            <a:avLst/>
          </a:prstGeom>
        </p:spPr>
        <p:txBody>
          <a:bodyPr wrap="square" lIns="0" tIns="0" rIns="0" bIns="0">
            <a:spAutoFit/>
          </a:bodyPr>
          <a:lstStyle>
            <a:lvl1pPr>
              <a:buFontTx/>
              <a:buNone/>
              <a:defRPr sz="1800" b="0" baseline="0">
                <a:solidFill>
                  <a:schemeClr val="tx1">
                    <a:lumMod val="65000"/>
                    <a:lumOff val="35000"/>
                  </a:schemeClr>
                </a:solidFill>
                <a:latin typeface="Arial Narrow" pitchFamily="34" charset="0"/>
              </a:defRPr>
            </a:lvl1pPr>
            <a:lvl2pPr>
              <a:buFontTx/>
              <a:buNone/>
              <a:defRPr>
                <a:latin typeface="Arial Narrow" pitchFamily="34" charset="0"/>
              </a:defRPr>
            </a:lvl2pPr>
            <a:lvl3pPr>
              <a:buFontTx/>
              <a:buNone/>
              <a:defRPr>
                <a:latin typeface="Arial Narrow" pitchFamily="34" charset="0"/>
              </a:defRPr>
            </a:lvl3pPr>
            <a:lvl4pPr>
              <a:buFontTx/>
              <a:buNone/>
              <a:defRPr>
                <a:latin typeface="Arial Narrow" pitchFamily="34" charset="0"/>
              </a:defRPr>
            </a:lvl4pPr>
            <a:lvl5pPr>
              <a:buFontTx/>
              <a:buNone/>
              <a:defRPr>
                <a:latin typeface="Arial Narrow" pitchFamily="34" charset="0"/>
              </a:defRPr>
            </a:lvl5pPr>
          </a:lstStyle>
          <a:p>
            <a:pPr lvl="0"/>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texto</a:t>
            </a:r>
            <a:r>
              <a:rPr lang="en-US" noProof="0" dirty="0" smtClean="0"/>
              <a:t> del </a:t>
            </a:r>
            <a:r>
              <a:rPr lang="en-US" noProof="0" dirty="0" err="1" smtClean="0"/>
              <a:t>patrón</a:t>
            </a:r>
            <a:endParaRPr lang="en-US" noProof="0" dirty="0" smtClean="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ación">
    <p:spTree>
      <p:nvGrpSpPr>
        <p:cNvPr id="1" name=""/>
        <p:cNvGrpSpPr/>
        <p:nvPr/>
      </p:nvGrpSpPr>
      <p:grpSpPr>
        <a:xfrm>
          <a:off x="0" y="0"/>
          <a:ext cx="0" cy="0"/>
          <a:chOff x="0" y="0"/>
          <a:chExt cx="0" cy="0"/>
        </a:xfrm>
      </p:grpSpPr>
      <p:sp>
        <p:nvSpPr>
          <p:cNvPr id="28" name="27 Rectángulo"/>
          <p:cNvSpPr/>
          <p:nvPr userDrawn="1"/>
        </p:nvSpPr>
        <p:spPr>
          <a:xfrm>
            <a:off x="0" y="0"/>
            <a:ext cx="9906000" cy="6858000"/>
          </a:xfrm>
          <a:prstGeom prst="rect">
            <a:avLst/>
          </a:prstGeom>
          <a:solidFill>
            <a:srgbClr val="205867">
              <a:alpha val="4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 Box 16"/>
          <p:cNvSpPr txBox="1">
            <a:spLocks noChangeArrowheads="1"/>
          </p:cNvSpPr>
          <p:nvPr userDrawn="1"/>
        </p:nvSpPr>
        <p:spPr bwMode="gray">
          <a:xfrm>
            <a:off x="9404350" y="6648450"/>
            <a:ext cx="406400" cy="138113"/>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US" sz="900" noProof="0" smtClean="0">
                <a:solidFill>
                  <a:schemeClr val="tx2">
                    <a:lumMod val="75000"/>
                  </a:schemeClr>
                </a:solidFill>
                <a:latin typeface="Arial Narrow" pitchFamily="34" charset="0"/>
              </a:rPr>
              <a:t>P.</a:t>
            </a:r>
            <a:fld id="{A0342F0A-9239-4568-B10D-0B6C940C5920}" type="slidenum">
              <a:rPr lang="en-US" sz="900" noProof="0" smtClean="0">
                <a:solidFill>
                  <a:schemeClr val="tx2">
                    <a:lumMod val="75000"/>
                  </a:schemeClr>
                </a:solidFill>
                <a:latin typeface="Arial Narrow" pitchFamily="34" charset="0"/>
              </a:rPr>
              <a:pPr fontAlgn="auto">
                <a:spcBef>
                  <a:spcPts val="0"/>
                </a:spcBef>
                <a:spcAft>
                  <a:spcPts val="0"/>
                </a:spcAft>
                <a:defRPr/>
              </a:pPr>
              <a:t>‹#›</a:t>
            </a:fld>
            <a:endParaRPr lang="en-US" sz="800" noProof="0">
              <a:solidFill>
                <a:schemeClr val="tx2">
                  <a:lumMod val="75000"/>
                </a:schemeClr>
              </a:solidFill>
              <a:latin typeface="Arial Narrow" pitchFamily="34" charset="0"/>
            </a:endParaRPr>
          </a:p>
        </p:txBody>
      </p:sp>
      <p:sp>
        <p:nvSpPr>
          <p:cNvPr id="35" name="Line 17"/>
          <p:cNvSpPr>
            <a:spLocks noChangeShapeType="1"/>
          </p:cNvSpPr>
          <p:nvPr userDrawn="1"/>
        </p:nvSpPr>
        <p:spPr bwMode="gray">
          <a:xfrm flipV="1">
            <a:off x="9313863" y="6532487"/>
            <a:ext cx="0" cy="252000"/>
          </a:xfrm>
          <a:prstGeom prst="line">
            <a:avLst/>
          </a:prstGeom>
          <a:noFill/>
          <a:ln w="9525">
            <a:solidFill>
              <a:schemeClr val="tx2">
                <a:lumMod val="75000"/>
              </a:schemeClr>
            </a:solidFill>
            <a:round/>
            <a:headEnd/>
            <a:tailEnd/>
          </a:ln>
          <a:effectLst/>
        </p:spPr>
        <p:txBody>
          <a:bodyPr/>
          <a:lstStyle/>
          <a:p>
            <a:pPr fontAlgn="auto">
              <a:spcBef>
                <a:spcPts val="0"/>
              </a:spcBef>
              <a:spcAft>
                <a:spcPts val="0"/>
              </a:spcAft>
              <a:defRPr/>
            </a:pPr>
            <a:endParaRPr lang="en-US" noProof="0">
              <a:solidFill>
                <a:schemeClr val="tx1">
                  <a:lumMod val="65000"/>
                  <a:lumOff val="35000"/>
                </a:schemeClr>
              </a:solidFill>
              <a:latin typeface="Arial Narrow" pitchFamily="34" charset="0"/>
            </a:endParaRPr>
          </a:p>
        </p:txBody>
      </p:sp>
      <p:sp>
        <p:nvSpPr>
          <p:cNvPr id="29" name="1 Título"/>
          <p:cNvSpPr>
            <a:spLocks noGrp="1"/>
          </p:cNvSpPr>
          <p:nvPr>
            <p:ph type="title"/>
          </p:nvPr>
        </p:nvSpPr>
        <p:spPr>
          <a:xfrm>
            <a:off x="2223492" y="260648"/>
            <a:ext cx="7682508" cy="492443"/>
          </a:xfrm>
          <a:prstGeom prst="rect">
            <a:avLst/>
          </a:prstGeom>
        </p:spPr>
        <p:txBody>
          <a:bodyPr wrap="square" anchor="t" anchorCtr="0">
            <a:spAutoFit/>
          </a:bodyPr>
          <a:lstStyle>
            <a:lvl1pPr algn="l">
              <a:defRPr sz="2600"/>
            </a:lvl1pPr>
          </a:lstStyle>
          <a:p>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título</a:t>
            </a:r>
            <a:r>
              <a:rPr lang="en-US" noProof="0" dirty="0" smtClean="0"/>
              <a:t> del </a:t>
            </a:r>
            <a:r>
              <a:rPr lang="en-US" noProof="0" dirty="0" err="1" smtClean="0"/>
              <a:t>patrón</a:t>
            </a:r>
            <a:endParaRPr lang="en-US" noProof="0" dirty="0"/>
          </a:p>
        </p:txBody>
      </p:sp>
      <p:sp>
        <p:nvSpPr>
          <p:cNvPr id="31" name="11 Marcador de texto"/>
          <p:cNvSpPr>
            <a:spLocks noGrp="1"/>
          </p:cNvSpPr>
          <p:nvPr>
            <p:ph type="body" sz="quarter" idx="10"/>
          </p:nvPr>
        </p:nvSpPr>
        <p:spPr>
          <a:xfrm>
            <a:off x="2319338" y="757509"/>
            <a:ext cx="7114529" cy="276999"/>
          </a:xfrm>
          <a:prstGeom prst="rect">
            <a:avLst/>
          </a:prstGeom>
        </p:spPr>
        <p:txBody>
          <a:bodyPr wrap="square" lIns="0" tIns="0" rIns="0" bIns="0">
            <a:spAutoFit/>
          </a:bodyPr>
          <a:lstStyle>
            <a:lvl1pPr>
              <a:buFontTx/>
              <a:buNone/>
              <a:defRPr sz="1800" b="0" baseline="0">
                <a:solidFill>
                  <a:schemeClr val="bg1"/>
                </a:solidFill>
                <a:latin typeface="Arial Narrow" pitchFamily="34" charset="0"/>
              </a:defRPr>
            </a:lvl1pPr>
            <a:lvl2pPr>
              <a:buFontTx/>
              <a:buNone/>
              <a:defRPr>
                <a:latin typeface="Arial Narrow" pitchFamily="34" charset="0"/>
              </a:defRPr>
            </a:lvl2pPr>
            <a:lvl3pPr>
              <a:buFontTx/>
              <a:buNone/>
              <a:defRPr>
                <a:latin typeface="Arial Narrow" pitchFamily="34" charset="0"/>
              </a:defRPr>
            </a:lvl3pPr>
            <a:lvl4pPr>
              <a:buFontTx/>
              <a:buNone/>
              <a:defRPr>
                <a:latin typeface="Arial Narrow" pitchFamily="34" charset="0"/>
              </a:defRPr>
            </a:lvl4pPr>
            <a:lvl5pPr>
              <a:buFontTx/>
              <a:buNone/>
              <a:defRPr>
                <a:latin typeface="Arial Narrow" pitchFamily="34" charset="0"/>
              </a:defRPr>
            </a:lvl5pPr>
          </a:lstStyle>
          <a:p>
            <a:pPr lvl="0"/>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texto</a:t>
            </a:r>
            <a:r>
              <a:rPr lang="en-US" noProof="0" dirty="0" smtClean="0"/>
              <a:t> del </a:t>
            </a:r>
            <a:r>
              <a:rPr lang="en-US" noProof="0" dirty="0" err="1" smtClean="0"/>
              <a:t>patrón</a:t>
            </a:r>
            <a:endParaRPr lang="en-US" noProof="0" dirty="0" smtClean="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ación">
    <p:spTree>
      <p:nvGrpSpPr>
        <p:cNvPr id="1" name=""/>
        <p:cNvGrpSpPr/>
        <p:nvPr/>
      </p:nvGrpSpPr>
      <p:grpSpPr>
        <a:xfrm>
          <a:off x="0" y="0"/>
          <a:ext cx="0" cy="0"/>
          <a:chOff x="0" y="0"/>
          <a:chExt cx="0" cy="0"/>
        </a:xfrm>
      </p:grpSpPr>
      <p:sp>
        <p:nvSpPr>
          <p:cNvPr id="28" name="27 Rectángulo"/>
          <p:cNvSpPr/>
          <p:nvPr userDrawn="1"/>
        </p:nvSpPr>
        <p:spPr>
          <a:xfrm>
            <a:off x="0" y="0"/>
            <a:ext cx="9906000" cy="6858000"/>
          </a:xfrm>
          <a:prstGeom prst="rect">
            <a:avLst/>
          </a:prstGeom>
          <a:solidFill>
            <a:srgbClr val="205867">
              <a:alpha val="4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 Box 16"/>
          <p:cNvSpPr txBox="1">
            <a:spLocks noChangeArrowheads="1"/>
          </p:cNvSpPr>
          <p:nvPr userDrawn="1"/>
        </p:nvSpPr>
        <p:spPr bwMode="gray">
          <a:xfrm>
            <a:off x="9404350" y="6648450"/>
            <a:ext cx="406400" cy="138113"/>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US" sz="900" noProof="0" smtClean="0">
                <a:solidFill>
                  <a:schemeClr val="tx2">
                    <a:lumMod val="75000"/>
                  </a:schemeClr>
                </a:solidFill>
                <a:latin typeface="Arial Narrow" pitchFamily="34" charset="0"/>
              </a:rPr>
              <a:t>P.</a:t>
            </a:r>
            <a:fld id="{A0342F0A-9239-4568-B10D-0B6C940C5920}" type="slidenum">
              <a:rPr lang="en-US" sz="900" noProof="0" smtClean="0">
                <a:solidFill>
                  <a:schemeClr val="tx2">
                    <a:lumMod val="75000"/>
                  </a:schemeClr>
                </a:solidFill>
                <a:latin typeface="Arial Narrow" pitchFamily="34" charset="0"/>
              </a:rPr>
              <a:pPr fontAlgn="auto">
                <a:spcBef>
                  <a:spcPts val="0"/>
                </a:spcBef>
                <a:spcAft>
                  <a:spcPts val="0"/>
                </a:spcAft>
                <a:defRPr/>
              </a:pPr>
              <a:t>‹#›</a:t>
            </a:fld>
            <a:endParaRPr lang="en-US" sz="800" noProof="0">
              <a:solidFill>
                <a:schemeClr val="tx2">
                  <a:lumMod val="75000"/>
                </a:schemeClr>
              </a:solidFill>
              <a:latin typeface="Arial Narrow" pitchFamily="34" charset="0"/>
            </a:endParaRPr>
          </a:p>
        </p:txBody>
      </p:sp>
      <p:sp>
        <p:nvSpPr>
          <p:cNvPr id="35" name="Line 17"/>
          <p:cNvSpPr>
            <a:spLocks noChangeShapeType="1"/>
          </p:cNvSpPr>
          <p:nvPr userDrawn="1"/>
        </p:nvSpPr>
        <p:spPr bwMode="gray">
          <a:xfrm flipV="1">
            <a:off x="9313863" y="6532487"/>
            <a:ext cx="0" cy="252000"/>
          </a:xfrm>
          <a:prstGeom prst="line">
            <a:avLst/>
          </a:prstGeom>
          <a:noFill/>
          <a:ln w="9525">
            <a:solidFill>
              <a:schemeClr val="tx2">
                <a:lumMod val="75000"/>
              </a:schemeClr>
            </a:solidFill>
            <a:round/>
            <a:headEnd/>
            <a:tailEnd/>
          </a:ln>
          <a:effectLst/>
        </p:spPr>
        <p:txBody>
          <a:bodyPr/>
          <a:lstStyle/>
          <a:p>
            <a:pPr fontAlgn="auto">
              <a:spcBef>
                <a:spcPts val="0"/>
              </a:spcBef>
              <a:spcAft>
                <a:spcPts val="0"/>
              </a:spcAft>
              <a:defRPr/>
            </a:pPr>
            <a:endParaRPr lang="en-US" noProof="0">
              <a:solidFill>
                <a:schemeClr val="tx1">
                  <a:lumMod val="65000"/>
                  <a:lumOff val="35000"/>
                </a:schemeClr>
              </a:solidFill>
              <a:latin typeface="Arial Narrow" pitchFamily="34" charset="0"/>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omparación">
    <p:spTree>
      <p:nvGrpSpPr>
        <p:cNvPr id="1" name=""/>
        <p:cNvGrpSpPr/>
        <p:nvPr/>
      </p:nvGrpSpPr>
      <p:grpSpPr>
        <a:xfrm>
          <a:off x="0" y="0"/>
          <a:ext cx="0" cy="0"/>
          <a:chOff x="0" y="0"/>
          <a:chExt cx="0" cy="0"/>
        </a:xfrm>
      </p:grpSpPr>
      <p:sp useBgFill="1">
        <p:nvSpPr>
          <p:cNvPr id="3" name="2 Marcador de texto"/>
          <p:cNvSpPr>
            <a:spLocks noGrp="1"/>
          </p:cNvSpPr>
          <p:nvPr>
            <p:ph type="body" idx="1"/>
          </p:nvPr>
        </p:nvSpPr>
        <p:spPr>
          <a:xfrm>
            <a:off x="495300" y="2276872"/>
            <a:ext cx="4376870" cy="639762"/>
          </a:xfrm>
          <a:prstGeom prst="rect">
            <a:avLst/>
          </a:prstGeom>
        </p:spPr>
        <p:txBody>
          <a:bodyPr anchor="b"/>
          <a:lstStyle>
            <a:lvl1pPr marL="0" indent="0">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smtClean="0"/>
              <a:t>Haga clic para modificar el estilo de texto del patrón</a:t>
            </a:r>
          </a:p>
        </p:txBody>
      </p:sp>
      <p:sp>
        <p:nvSpPr>
          <p:cNvPr id="4" name="3 Marcador de contenido"/>
          <p:cNvSpPr>
            <a:spLocks noGrp="1"/>
          </p:cNvSpPr>
          <p:nvPr>
            <p:ph sz="half" idx="2"/>
          </p:nvPr>
        </p:nvSpPr>
        <p:spPr>
          <a:xfrm>
            <a:off x="488195" y="2844873"/>
            <a:ext cx="4376870" cy="1643527"/>
          </a:xfrm>
          <a:prstGeom prst="rect">
            <a:avLst/>
          </a:prstGeom>
          <a:noFill/>
        </p:spPr>
        <p:txBody>
          <a:bodyPr>
            <a:spAutoFit/>
          </a:bodyPr>
          <a:lstStyle>
            <a:lvl1pPr marL="165100" indent="-165100">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useBgFill="1">
        <p:nvSpPr>
          <p:cNvPr id="5" name="4 Marcador de texto"/>
          <p:cNvSpPr>
            <a:spLocks noGrp="1"/>
          </p:cNvSpPr>
          <p:nvPr>
            <p:ph type="body" sz="quarter" idx="3"/>
          </p:nvPr>
        </p:nvSpPr>
        <p:spPr>
          <a:xfrm>
            <a:off x="5032113" y="2276872"/>
            <a:ext cx="4378590" cy="639762"/>
          </a:xfrm>
          <a:prstGeom prst="rect">
            <a:avLst/>
          </a:prstGeom>
        </p:spPr>
        <p:txBody>
          <a:bodyPr anchor="b"/>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smtClean="0"/>
              <a:t>Haga clic para modificar el estilo de texto del patrón</a:t>
            </a:r>
          </a:p>
        </p:txBody>
      </p:sp>
      <p:cxnSp>
        <p:nvCxnSpPr>
          <p:cNvPr id="32" name="31 Conector recto"/>
          <p:cNvCxnSpPr/>
          <p:nvPr userDrawn="1"/>
        </p:nvCxnSpPr>
        <p:spPr>
          <a:xfrm>
            <a:off x="495300" y="2832174"/>
            <a:ext cx="43561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32 Conector recto"/>
          <p:cNvCxnSpPr/>
          <p:nvPr userDrawn="1"/>
        </p:nvCxnSpPr>
        <p:spPr>
          <a:xfrm>
            <a:off x="5067300" y="2832174"/>
            <a:ext cx="43561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Text Box 16"/>
          <p:cNvSpPr txBox="1">
            <a:spLocks noChangeArrowheads="1"/>
          </p:cNvSpPr>
          <p:nvPr userDrawn="1"/>
        </p:nvSpPr>
        <p:spPr bwMode="gray">
          <a:xfrm>
            <a:off x="9404350" y="6648450"/>
            <a:ext cx="406400" cy="138113"/>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US" sz="900" noProof="0" smtClean="0">
                <a:solidFill>
                  <a:schemeClr val="tx2">
                    <a:lumMod val="75000"/>
                  </a:schemeClr>
                </a:solidFill>
                <a:latin typeface="Arial Narrow" pitchFamily="34" charset="0"/>
              </a:rPr>
              <a:t>P.</a:t>
            </a:r>
            <a:fld id="{A0342F0A-9239-4568-B10D-0B6C940C5920}" type="slidenum">
              <a:rPr lang="en-US" sz="900" noProof="0" smtClean="0">
                <a:solidFill>
                  <a:schemeClr val="tx2">
                    <a:lumMod val="75000"/>
                  </a:schemeClr>
                </a:solidFill>
                <a:latin typeface="Arial Narrow" pitchFamily="34" charset="0"/>
              </a:rPr>
              <a:pPr fontAlgn="auto">
                <a:spcBef>
                  <a:spcPts val="0"/>
                </a:spcBef>
                <a:spcAft>
                  <a:spcPts val="0"/>
                </a:spcAft>
                <a:defRPr/>
              </a:pPr>
              <a:t>‹#›</a:t>
            </a:fld>
            <a:endParaRPr lang="en-US" sz="800" noProof="0">
              <a:solidFill>
                <a:schemeClr val="tx2">
                  <a:lumMod val="75000"/>
                </a:schemeClr>
              </a:solidFill>
              <a:latin typeface="Arial Narrow" pitchFamily="34" charset="0"/>
            </a:endParaRPr>
          </a:p>
        </p:txBody>
      </p:sp>
      <p:sp>
        <p:nvSpPr>
          <p:cNvPr id="35" name="Line 17"/>
          <p:cNvSpPr>
            <a:spLocks noChangeShapeType="1"/>
          </p:cNvSpPr>
          <p:nvPr userDrawn="1"/>
        </p:nvSpPr>
        <p:spPr bwMode="gray">
          <a:xfrm flipV="1">
            <a:off x="9313863" y="6532487"/>
            <a:ext cx="0" cy="252000"/>
          </a:xfrm>
          <a:prstGeom prst="line">
            <a:avLst/>
          </a:prstGeom>
          <a:noFill/>
          <a:ln w="9525">
            <a:solidFill>
              <a:schemeClr val="tx2">
                <a:lumMod val="75000"/>
              </a:schemeClr>
            </a:solidFill>
            <a:round/>
            <a:headEnd/>
            <a:tailEnd/>
          </a:ln>
          <a:effectLst/>
        </p:spPr>
        <p:txBody>
          <a:bodyPr/>
          <a:lstStyle/>
          <a:p>
            <a:pPr fontAlgn="auto">
              <a:spcBef>
                <a:spcPts val="0"/>
              </a:spcBef>
              <a:spcAft>
                <a:spcPts val="0"/>
              </a:spcAft>
              <a:defRPr/>
            </a:pPr>
            <a:endParaRPr lang="en-US" noProof="0">
              <a:solidFill>
                <a:schemeClr val="tx1">
                  <a:lumMod val="65000"/>
                  <a:lumOff val="35000"/>
                </a:schemeClr>
              </a:solidFill>
              <a:latin typeface="Arial Narrow" pitchFamily="34" charset="0"/>
            </a:endParaRPr>
          </a:p>
        </p:txBody>
      </p:sp>
      <p:sp>
        <p:nvSpPr>
          <p:cNvPr id="31" name="1 Título"/>
          <p:cNvSpPr>
            <a:spLocks noGrp="1"/>
          </p:cNvSpPr>
          <p:nvPr>
            <p:ph type="title"/>
          </p:nvPr>
        </p:nvSpPr>
        <p:spPr>
          <a:xfrm>
            <a:off x="2223492" y="260648"/>
            <a:ext cx="7682508" cy="492443"/>
          </a:xfrm>
          <a:prstGeom prst="rect">
            <a:avLst/>
          </a:prstGeom>
        </p:spPr>
        <p:txBody>
          <a:bodyPr wrap="square" anchor="t" anchorCtr="0">
            <a:spAutoFit/>
          </a:bodyPr>
          <a:lstStyle>
            <a:lvl1pPr algn="l">
              <a:defRPr sz="2600"/>
            </a:lvl1pPr>
          </a:lstStyle>
          <a:p>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título</a:t>
            </a:r>
            <a:r>
              <a:rPr lang="en-US" noProof="0" dirty="0" smtClean="0"/>
              <a:t> del </a:t>
            </a:r>
            <a:r>
              <a:rPr lang="en-US" noProof="0" dirty="0" err="1" smtClean="0"/>
              <a:t>patrón</a:t>
            </a:r>
            <a:endParaRPr lang="en-US" noProof="0" dirty="0"/>
          </a:p>
        </p:txBody>
      </p:sp>
      <p:sp>
        <p:nvSpPr>
          <p:cNvPr id="37" name="11 Marcador de texto"/>
          <p:cNvSpPr>
            <a:spLocks noGrp="1"/>
          </p:cNvSpPr>
          <p:nvPr>
            <p:ph type="body" sz="quarter" idx="10"/>
          </p:nvPr>
        </p:nvSpPr>
        <p:spPr>
          <a:xfrm>
            <a:off x="2319338" y="757509"/>
            <a:ext cx="7114529" cy="276999"/>
          </a:xfrm>
          <a:prstGeom prst="rect">
            <a:avLst/>
          </a:prstGeom>
        </p:spPr>
        <p:txBody>
          <a:bodyPr wrap="square" lIns="0" tIns="0" rIns="0" bIns="0">
            <a:spAutoFit/>
          </a:bodyPr>
          <a:lstStyle>
            <a:lvl1pPr>
              <a:buFontTx/>
              <a:buNone/>
              <a:defRPr sz="1800" b="0" baseline="0">
                <a:solidFill>
                  <a:schemeClr val="tx1">
                    <a:lumMod val="65000"/>
                    <a:lumOff val="35000"/>
                  </a:schemeClr>
                </a:solidFill>
                <a:latin typeface="Arial Narrow" pitchFamily="34" charset="0"/>
              </a:defRPr>
            </a:lvl1pPr>
            <a:lvl2pPr>
              <a:buFontTx/>
              <a:buNone/>
              <a:defRPr>
                <a:latin typeface="Arial Narrow" pitchFamily="34" charset="0"/>
              </a:defRPr>
            </a:lvl2pPr>
            <a:lvl3pPr>
              <a:buFontTx/>
              <a:buNone/>
              <a:defRPr>
                <a:latin typeface="Arial Narrow" pitchFamily="34" charset="0"/>
              </a:defRPr>
            </a:lvl3pPr>
            <a:lvl4pPr>
              <a:buFontTx/>
              <a:buNone/>
              <a:defRPr>
                <a:latin typeface="Arial Narrow" pitchFamily="34" charset="0"/>
              </a:defRPr>
            </a:lvl4pPr>
            <a:lvl5pPr>
              <a:buFontTx/>
              <a:buNone/>
              <a:defRPr>
                <a:latin typeface="Arial Narrow" pitchFamily="34" charset="0"/>
              </a:defRPr>
            </a:lvl5pPr>
          </a:lstStyle>
          <a:p>
            <a:pPr lvl="0"/>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texto</a:t>
            </a:r>
            <a:r>
              <a:rPr lang="en-US" noProof="0" dirty="0" smtClean="0"/>
              <a:t> del </a:t>
            </a:r>
            <a:r>
              <a:rPr lang="en-US" noProof="0" dirty="0" err="1" smtClean="0"/>
              <a:t>patrón</a:t>
            </a:r>
            <a:endParaRPr lang="en-US" noProof="0" dirty="0" smtClean="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ólo el título">
    <p:spTree>
      <p:nvGrpSpPr>
        <p:cNvPr id="1" name=""/>
        <p:cNvGrpSpPr/>
        <p:nvPr/>
      </p:nvGrpSpPr>
      <p:grpSpPr>
        <a:xfrm>
          <a:off x="0" y="0"/>
          <a:ext cx="0" cy="0"/>
          <a:chOff x="0" y="0"/>
          <a:chExt cx="0" cy="0"/>
        </a:xfrm>
      </p:grpSpPr>
      <p:sp>
        <p:nvSpPr>
          <p:cNvPr id="27" name="Text Box 16"/>
          <p:cNvSpPr txBox="1">
            <a:spLocks noChangeArrowheads="1"/>
          </p:cNvSpPr>
          <p:nvPr userDrawn="1"/>
        </p:nvSpPr>
        <p:spPr bwMode="gray">
          <a:xfrm>
            <a:off x="9404350" y="6648450"/>
            <a:ext cx="406400" cy="138113"/>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US" sz="900" noProof="0" smtClean="0">
                <a:solidFill>
                  <a:schemeClr val="tx2">
                    <a:lumMod val="75000"/>
                  </a:schemeClr>
                </a:solidFill>
                <a:latin typeface="Arial Narrow" pitchFamily="34" charset="0"/>
              </a:rPr>
              <a:t>P.</a:t>
            </a:r>
            <a:fld id="{A0342F0A-9239-4568-B10D-0B6C940C5920}" type="slidenum">
              <a:rPr lang="en-US" sz="900" noProof="0" smtClean="0">
                <a:solidFill>
                  <a:schemeClr val="tx2">
                    <a:lumMod val="75000"/>
                  </a:schemeClr>
                </a:solidFill>
                <a:latin typeface="Arial Narrow" pitchFamily="34" charset="0"/>
              </a:rPr>
              <a:pPr fontAlgn="auto">
                <a:spcBef>
                  <a:spcPts val="0"/>
                </a:spcBef>
                <a:spcAft>
                  <a:spcPts val="0"/>
                </a:spcAft>
                <a:defRPr/>
              </a:pPr>
              <a:t>‹#›</a:t>
            </a:fld>
            <a:endParaRPr lang="en-US" sz="800" noProof="0">
              <a:solidFill>
                <a:schemeClr val="tx2">
                  <a:lumMod val="75000"/>
                </a:schemeClr>
              </a:solidFill>
              <a:latin typeface="Arial Narrow" pitchFamily="34" charset="0"/>
            </a:endParaRPr>
          </a:p>
        </p:txBody>
      </p:sp>
      <p:sp>
        <p:nvSpPr>
          <p:cNvPr id="28" name="Line 17"/>
          <p:cNvSpPr>
            <a:spLocks noChangeShapeType="1"/>
          </p:cNvSpPr>
          <p:nvPr userDrawn="1"/>
        </p:nvSpPr>
        <p:spPr bwMode="gray">
          <a:xfrm flipV="1">
            <a:off x="9313863" y="6532487"/>
            <a:ext cx="0" cy="252000"/>
          </a:xfrm>
          <a:prstGeom prst="line">
            <a:avLst/>
          </a:prstGeom>
          <a:noFill/>
          <a:ln w="9525">
            <a:solidFill>
              <a:schemeClr val="tx2">
                <a:lumMod val="75000"/>
              </a:schemeClr>
            </a:solidFill>
            <a:round/>
            <a:headEnd/>
            <a:tailEnd/>
          </a:ln>
          <a:effectLst/>
        </p:spPr>
        <p:txBody>
          <a:bodyPr/>
          <a:lstStyle/>
          <a:p>
            <a:pPr fontAlgn="auto">
              <a:spcBef>
                <a:spcPts val="0"/>
              </a:spcBef>
              <a:spcAft>
                <a:spcPts val="0"/>
              </a:spcAft>
              <a:defRPr/>
            </a:pPr>
            <a:endParaRPr lang="en-US" noProof="0">
              <a:solidFill>
                <a:schemeClr val="tx1">
                  <a:lumMod val="65000"/>
                  <a:lumOff val="35000"/>
                </a:schemeClr>
              </a:solidFill>
              <a:latin typeface="Arial Narrow" pitchFamily="34" charset="0"/>
            </a:endParaRPr>
          </a:p>
        </p:txBody>
      </p:sp>
      <p:sp>
        <p:nvSpPr>
          <p:cNvPr id="29" name="1 Título"/>
          <p:cNvSpPr>
            <a:spLocks noGrp="1"/>
          </p:cNvSpPr>
          <p:nvPr>
            <p:ph type="title"/>
          </p:nvPr>
        </p:nvSpPr>
        <p:spPr>
          <a:xfrm>
            <a:off x="2223492" y="260648"/>
            <a:ext cx="7682508" cy="492443"/>
          </a:xfrm>
          <a:prstGeom prst="rect">
            <a:avLst/>
          </a:prstGeom>
        </p:spPr>
        <p:txBody>
          <a:bodyPr wrap="square" anchor="t" anchorCtr="0">
            <a:spAutoFit/>
          </a:bodyPr>
          <a:lstStyle>
            <a:lvl1pPr algn="l">
              <a:defRPr sz="2600"/>
            </a:lvl1pPr>
          </a:lstStyle>
          <a:p>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título</a:t>
            </a:r>
            <a:r>
              <a:rPr lang="en-US" noProof="0" dirty="0" smtClean="0"/>
              <a:t> del </a:t>
            </a:r>
            <a:r>
              <a:rPr lang="en-US" noProof="0" dirty="0" err="1" smtClean="0"/>
              <a:t>patrón</a:t>
            </a:r>
            <a:endParaRPr lang="en-US" noProof="0" dirty="0"/>
          </a:p>
        </p:txBody>
      </p:sp>
      <p:sp>
        <p:nvSpPr>
          <p:cNvPr id="31" name="11 Marcador de texto"/>
          <p:cNvSpPr>
            <a:spLocks noGrp="1"/>
          </p:cNvSpPr>
          <p:nvPr>
            <p:ph type="body" sz="quarter" idx="10"/>
          </p:nvPr>
        </p:nvSpPr>
        <p:spPr>
          <a:xfrm>
            <a:off x="2319338" y="757509"/>
            <a:ext cx="7114529" cy="276999"/>
          </a:xfrm>
          <a:prstGeom prst="rect">
            <a:avLst/>
          </a:prstGeom>
        </p:spPr>
        <p:txBody>
          <a:bodyPr wrap="square" lIns="0" tIns="0" rIns="0" bIns="0">
            <a:spAutoFit/>
          </a:bodyPr>
          <a:lstStyle>
            <a:lvl1pPr>
              <a:buFontTx/>
              <a:buNone/>
              <a:defRPr sz="1800" b="0" baseline="0">
                <a:solidFill>
                  <a:schemeClr val="tx1">
                    <a:lumMod val="65000"/>
                    <a:lumOff val="35000"/>
                  </a:schemeClr>
                </a:solidFill>
                <a:latin typeface="Arial Narrow" pitchFamily="34" charset="0"/>
              </a:defRPr>
            </a:lvl1pPr>
            <a:lvl2pPr>
              <a:buFontTx/>
              <a:buNone/>
              <a:defRPr>
                <a:latin typeface="Arial Narrow" pitchFamily="34" charset="0"/>
              </a:defRPr>
            </a:lvl2pPr>
            <a:lvl3pPr>
              <a:buFontTx/>
              <a:buNone/>
              <a:defRPr>
                <a:latin typeface="Arial Narrow" pitchFamily="34" charset="0"/>
              </a:defRPr>
            </a:lvl3pPr>
            <a:lvl4pPr>
              <a:buFontTx/>
              <a:buNone/>
              <a:defRPr>
                <a:latin typeface="Arial Narrow" pitchFamily="34" charset="0"/>
              </a:defRPr>
            </a:lvl4pPr>
            <a:lvl5pPr>
              <a:buFontTx/>
              <a:buNone/>
              <a:defRPr>
                <a:latin typeface="Arial Narrow" pitchFamily="34" charset="0"/>
              </a:defRPr>
            </a:lvl5pPr>
          </a:lstStyle>
          <a:p>
            <a:pPr lvl="0"/>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texto</a:t>
            </a:r>
            <a:r>
              <a:rPr lang="en-US" noProof="0" dirty="0" smtClean="0"/>
              <a:t> del </a:t>
            </a:r>
            <a:r>
              <a:rPr lang="en-US" noProof="0" dirty="0" err="1" smtClean="0"/>
              <a:t>patrón</a:t>
            </a:r>
            <a:endParaRPr lang="en-US" noProof="0" dirty="0" smtClean="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96" r:id="rId1"/>
    <p:sldLayoutId id="2147483686" r:id="rId2"/>
    <p:sldLayoutId id="2147483697" r:id="rId3"/>
    <p:sldLayoutId id="2147483699" r:id="rId4"/>
    <p:sldLayoutId id="2147483689" r:id="rId5"/>
    <p:sldLayoutId id="2147483700" r:id="rId6"/>
    <p:sldLayoutId id="2147483701" r:id="rId7"/>
    <p:sldLayoutId id="2147483698" r:id="rId8"/>
    <p:sldLayoutId id="2147483690" r:id="rId9"/>
    <p:sldLayoutId id="2147483691" r:id="rId10"/>
  </p:sldLayoutIdLst>
  <p:txStyles>
    <p:titleStyle>
      <a:lvl1pPr algn="l" defTabSz="914400" rtl="0" eaLnBrk="1" latinLnBrk="0" hangingPunct="1">
        <a:spcBef>
          <a:spcPct val="0"/>
        </a:spcBef>
        <a:buNone/>
        <a:defRPr sz="2300" kern="1200">
          <a:solidFill>
            <a:schemeClr val="tx1"/>
          </a:solidFill>
          <a:latin typeface="Arial Narrow"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Narrow"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Narrow"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Narrow"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Narrow"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Narrow"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9.xml"/><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9.xml"/><Relationship Id="rId5" Type="http://schemas.openxmlformats.org/officeDocument/2006/relationships/image" Target="../media/image8.jpe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9.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lstStyle/>
          <a:p>
            <a:r>
              <a:rPr lang="en-US" dirty="0" smtClean="0"/>
              <a:t>Track-record</a:t>
            </a:r>
            <a:endParaRPr lang="en-US" dirty="0"/>
          </a:p>
        </p:txBody>
      </p:sp>
      <p:sp>
        <p:nvSpPr>
          <p:cNvPr id="29" name="28 CuadroTexto"/>
          <p:cNvSpPr txBox="1"/>
          <p:nvPr/>
        </p:nvSpPr>
        <p:spPr>
          <a:xfrm>
            <a:off x="2231554" y="2571418"/>
            <a:ext cx="7090866" cy="913070"/>
          </a:xfrm>
          <a:prstGeom prst="rect">
            <a:avLst/>
          </a:prstGeom>
          <a:noFill/>
        </p:spPr>
        <p:txBody>
          <a:bodyPr wrap="square" rtlCol="0">
            <a:spAutoFit/>
          </a:bodyPr>
          <a:lstStyle/>
          <a:p>
            <a:pPr marL="133350" indent="-133350" algn="just">
              <a:lnSpc>
                <a:spcPts val="1600"/>
              </a:lnSpc>
              <a:buFont typeface="Arial" pitchFamily="34" charset="0"/>
              <a:buChar char="•"/>
            </a:pPr>
            <a:r>
              <a:rPr lang="en-US" sz="1400" dirty="0" smtClean="0">
                <a:latin typeface="Arial Narrow" pitchFamily="34" charset="0"/>
              </a:rPr>
              <a:t>PPT (UC): Tier 2 Spanish supplier of advanced plastic parts to the automotive market. The company is specialized in injection and coating of cosmetic plastic components such as rings, panels, masks, lenses and buttons. Company was acquired in distress. After a successful restructuring, it is currently growing in India with the goal to set-up a brand new factory in the near future.</a:t>
            </a:r>
          </a:p>
        </p:txBody>
      </p:sp>
      <p:sp>
        <p:nvSpPr>
          <p:cNvPr id="35" name="7 Marcador de texto"/>
          <p:cNvSpPr txBox="1">
            <a:spLocks/>
          </p:cNvSpPr>
          <p:nvPr/>
        </p:nvSpPr>
        <p:spPr>
          <a:xfrm>
            <a:off x="2446618" y="1052736"/>
            <a:ext cx="4378590" cy="307777"/>
          </a:xfrm>
          <a:prstGeom prst="rect">
            <a:avLst/>
          </a:prstGeom>
        </p:spPr>
        <p:txBody>
          <a:bodyPr lIns="0" tIns="0" rIns="0" bIns="0" anchor="b" anchorCtr="0">
            <a:spAutoFit/>
          </a:bodyPr>
          <a:lstStyle/>
          <a:p>
            <a:pPr>
              <a:spcBef>
                <a:spcPct val="20000"/>
              </a:spcBef>
            </a:pPr>
            <a:r>
              <a:rPr lang="en-US" sz="2000" dirty="0" smtClean="0">
                <a:solidFill>
                  <a:schemeClr val="tx2">
                    <a:lumMod val="75000"/>
                  </a:schemeClr>
                </a:solidFill>
                <a:latin typeface="Arial Narrow" pitchFamily="34" charset="0"/>
              </a:rPr>
              <a:t>Description</a:t>
            </a:r>
            <a:endParaRPr kumimoji="0" lang="en-US" sz="2000" b="0" i="0" u="none" strike="noStrike" kern="1200" cap="none" spc="0" normalizeH="0" baseline="0" noProof="0" dirty="0">
              <a:ln>
                <a:noFill/>
              </a:ln>
              <a:solidFill>
                <a:schemeClr val="tx2">
                  <a:lumMod val="75000"/>
                </a:schemeClr>
              </a:solidFill>
              <a:effectLst/>
              <a:uLnTx/>
              <a:uFillTx/>
              <a:latin typeface="Arial Narrow" pitchFamily="34" charset="0"/>
              <a:ea typeface="+mn-ea"/>
              <a:cs typeface="+mn-cs"/>
            </a:endParaRPr>
          </a:p>
        </p:txBody>
      </p:sp>
      <p:cxnSp>
        <p:nvCxnSpPr>
          <p:cNvPr id="36" name="35 Conector recto"/>
          <p:cNvCxnSpPr/>
          <p:nvPr/>
        </p:nvCxnSpPr>
        <p:spPr>
          <a:xfrm rot="10800000">
            <a:off x="2325480" y="1378306"/>
            <a:ext cx="6948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38 Conector recto"/>
          <p:cNvCxnSpPr/>
          <p:nvPr/>
        </p:nvCxnSpPr>
        <p:spPr>
          <a:xfrm rot="10800000">
            <a:off x="2325480" y="3688244"/>
            <a:ext cx="6948000" cy="0"/>
          </a:xfrm>
          <a:prstGeom prst="line">
            <a:avLst/>
          </a:prstGeom>
          <a:ln w="6350">
            <a:prstDash val="lgDash"/>
          </a:ln>
        </p:spPr>
        <p:style>
          <a:lnRef idx="1">
            <a:schemeClr val="accent1"/>
          </a:lnRef>
          <a:fillRef idx="0">
            <a:schemeClr val="accent1"/>
          </a:fillRef>
          <a:effectRef idx="0">
            <a:schemeClr val="accent1"/>
          </a:effectRef>
          <a:fontRef idx="minor">
            <a:schemeClr val="tx1"/>
          </a:fontRef>
        </p:style>
      </p:cxnSp>
      <p:cxnSp>
        <p:nvCxnSpPr>
          <p:cNvPr id="40" name="39 Conector recto"/>
          <p:cNvCxnSpPr/>
          <p:nvPr/>
        </p:nvCxnSpPr>
        <p:spPr>
          <a:xfrm rot="10800000">
            <a:off x="2325480" y="4867267"/>
            <a:ext cx="6948000" cy="0"/>
          </a:xfrm>
          <a:prstGeom prst="line">
            <a:avLst/>
          </a:prstGeom>
          <a:ln w="6350">
            <a:prstDash val="lgDash"/>
          </a:ln>
        </p:spPr>
        <p:style>
          <a:lnRef idx="1">
            <a:schemeClr val="accent1"/>
          </a:lnRef>
          <a:fillRef idx="0">
            <a:schemeClr val="accent1"/>
          </a:fillRef>
          <a:effectRef idx="0">
            <a:schemeClr val="accent1"/>
          </a:effectRef>
          <a:fontRef idx="minor">
            <a:schemeClr val="tx1"/>
          </a:fontRef>
        </p:style>
      </p:cxnSp>
      <p:cxnSp>
        <p:nvCxnSpPr>
          <p:cNvPr id="26" name="25 Conector recto"/>
          <p:cNvCxnSpPr/>
          <p:nvPr/>
        </p:nvCxnSpPr>
        <p:spPr>
          <a:xfrm rot="10800000">
            <a:off x="2325480" y="6237311"/>
            <a:ext cx="6948000" cy="0"/>
          </a:xfrm>
          <a:prstGeom prst="line">
            <a:avLst/>
          </a:prstGeom>
        </p:spPr>
        <p:style>
          <a:lnRef idx="1">
            <a:schemeClr val="accent1"/>
          </a:lnRef>
          <a:fillRef idx="0">
            <a:schemeClr val="accent1"/>
          </a:fillRef>
          <a:effectRef idx="0">
            <a:schemeClr val="accent1"/>
          </a:effectRef>
          <a:fontRef idx="minor">
            <a:schemeClr val="tx1"/>
          </a:fontRef>
        </p:style>
      </p:cxnSp>
      <p:sp>
        <p:nvSpPr>
          <p:cNvPr id="27" name="29 CuadroTexto"/>
          <p:cNvSpPr txBox="1"/>
          <p:nvPr/>
        </p:nvSpPr>
        <p:spPr>
          <a:xfrm>
            <a:off x="2231554" y="5085184"/>
            <a:ext cx="7090866" cy="1159292"/>
          </a:xfrm>
          <a:prstGeom prst="rect">
            <a:avLst/>
          </a:prstGeom>
          <a:noFill/>
        </p:spPr>
        <p:txBody>
          <a:bodyPr wrap="square" rtlCol="0">
            <a:spAutoFit/>
          </a:bodyPr>
          <a:lstStyle/>
          <a:p>
            <a:pPr algn="just"/>
            <a:r>
              <a:rPr lang="en-US" sz="1400" dirty="0" smtClean="0">
                <a:latin typeface="Arial Narrow" pitchFamily="34" charset="0"/>
              </a:rPr>
              <a:t>•  MOMOYOYO GLOBAL (CV): Founded in 2007, the company is currently the #1 B2C online retailer and    </a:t>
            </a:r>
          </a:p>
          <a:p>
            <a:pPr algn="just"/>
            <a:r>
              <a:rPr lang="en-US" sz="1400" dirty="0" smtClean="0">
                <a:latin typeface="Arial Narrow" pitchFamily="34" charset="0"/>
              </a:rPr>
              <a:t>   #1 B2B retailer in the pets product market in Beijing. The Company currently sells &gt;50 brands and 4000-</a:t>
            </a:r>
          </a:p>
          <a:p>
            <a:pPr algn="just"/>
            <a:r>
              <a:rPr lang="en-US" sz="1400" dirty="0" smtClean="0">
                <a:latin typeface="Arial Narrow" pitchFamily="34" charset="0"/>
              </a:rPr>
              <a:t>   5000 SKUs and has over 300,000 users.  Founded in 2007 , the Company is currently the #1 B2C online</a:t>
            </a:r>
          </a:p>
          <a:p>
            <a:pPr algn="just"/>
            <a:r>
              <a:rPr lang="en-US" sz="1400" dirty="0" smtClean="0">
                <a:latin typeface="Arial Narrow" pitchFamily="34" charset="0"/>
              </a:rPr>
              <a:t>   retailer and #1 B2B retailer in the pets product market in Beijing.</a:t>
            </a:r>
            <a:endParaRPr lang="es-ES" sz="1400" dirty="0" smtClean="0">
              <a:latin typeface="Arial Narrow" pitchFamily="34" charset="0"/>
            </a:endParaRPr>
          </a:p>
          <a:p>
            <a:pPr marL="133350" indent="-133350" algn="just">
              <a:lnSpc>
                <a:spcPts val="1600"/>
              </a:lnSpc>
              <a:buFont typeface="Arial" pitchFamily="34" charset="0"/>
              <a:buChar char="•"/>
            </a:pPr>
            <a:endParaRPr lang="en-US" sz="1400" dirty="0" smtClean="0">
              <a:latin typeface="Arial Narrow" pitchFamily="34" charset="0"/>
            </a:endParaRPr>
          </a:p>
        </p:txBody>
      </p:sp>
      <p:sp>
        <p:nvSpPr>
          <p:cNvPr id="28" name="28 CuadroTexto"/>
          <p:cNvSpPr txBox="1"/>
          <p:nvPr/>
        </p:nvSpPr>
        <p:spPr>
          <a:xfrm>
            <a:off x="2233630" y="3859154"/>
            <a:ext cx="7090866" cy="1159292"/>
          </a:xfrm>
          <a:prstGeom prst="rect">
            <a:avLst/>
          </a:prstGeom>
          <a:noFill/>
        </p:spPr>
        <p:txBody>
          <a:bodyPr wrap="square" rtlCol="0">
            <a:spAutoFit/>
          </a:bodyPr>
          <a:lstStyle/>
          <a:p>
            <a:pPr marL="133350" indent="-133350" algn="just">
              <a:lnSpc>
                <a:spcPts val="1600"/>
              </a:lnSpc>
              <a:buFont typeface="Arial" pitchFamily="34" charset="0"/>
              <a:buChar char="•"/>
            </a:pPr>
            <a:r>
              <a:rPr lang="en-US" sz="1400" dirty="0" smtClean="0">
                <a:latin typeface="Arial Narrow" pitchFamily="34" charset="0"/>
              </a:rPr>
              <a:t>TSINGDA EEDU CORPORATION (CV): </a:t>
            </a:r>
            <a:r>
              <a:rPr lang="en-US" sz="1400" dirty="0">
                <a:latin typeface="Arial Narrow" pitchFamily="34" charset="0"/>
              </a:rPr>
              <a:t>Affordable supplementary educational services for students ranging from 0 to 18 years’ old through both online and offline channels in China.  The Company offers online pre-recorded courses/virtual internet classrooms to students and supplementary offline counseling through its learning centers.</a:t>
            </a:r>
            <a:endParaRPr lang="es-ES" sz="1400" dirty="0">
              <a:latin typeface="Arial Narrow" pitchFamily="34" charset="0"/>
            </a:endParaRPr>
          </a:p>
          <a:p>
            <a:pPr marL="133350" indent="-133350" algn="just">
              <a:lnSpc>
                <a:spcPts val="1600"/>
              </a:lnSpc>
              <a:buFont typeface="Arial" pitchFamily="34" charset="0"/>
              <a:buChar char="•"/>
            </a:pPr>
            <a:endParaRPr lang="en-US" sz="1400" dirty="0" smtClean="0">
              <a:latin typeface="Arial Narrow" pitchFamily="34" charset="0"/>
            </a:endParaRPr>
          </a:p>
        </p:txBody>
      </p:sp>
      <p:sp>
        <p:nvSpPr>
          <p:cNvPr id="4" name="AutoShape 6" descr="Image result for foundry"/>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8" descr="Image result for foundry"/>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31 CuadroTexto"/>
          <p:cNvSpPr txBox="1"/>
          <p:nvPr/>
        </p:nvSpPr>
        <p:spPr>
          <a:xfrm>
            <a:off x="2231554" y="1412776"/>
            <a:ext cx="7090866" cy="707886"/>
          </a:xfrm>
          <a:prstGeom prst="rect">
            <a:avLst/>
          </a:prstGeom>
          <a:noFill/>
        </p:spPr>
        <p:txBody>
          <a:bodyPr wrap="square" rtlCol="0">
            <a:spAutoFit/>
          </a:bodyPr>
          <a:lstStyle/>
          <a:p>
            <a:pPr marL="133350" indent="-133350" algn="just">
              <a:lnSpc>
                <a:spcPts val="1600"/>
              </a:lnSpc>
              <a:buFont typeface="Arial" pitchFamily="34" charset="0"/>
              <a:buChar char="•"/>
            </a:pPr>
            <a:r>
              <a:rPr lang="en-US" sz="1400" dirty="0" smtClean="0">
                <a:latin typeface="Arial Narrow" pitchFamily="34" charset="0"/>
              </a:rPr>
              <a:t>KIDER INDIA (UC): Store fitting supplier Indian manufacturing subsidiary of leading European store fitting group, KIDER. Since 2011 </a:t>
            </a:r>
            <a:r>
              <a:rPr lang="en-US" sz="1400" dirty="0" err="1" smtClean="0">
                <a:latin typeface="Arial Narrow" pitchFamily="34" charset="0"/>
              </a:rPr>
              <a:t>Kider</a:t>
            </a:r>
            <a:r>
              <a:rPr lang="en-US" sz="1400" dirty="0" smtClean="0">
                <a:latin typeface="Arial Narrow" pitchFamily="34" charset="0"/>
              </a:rPr>
              <a:t> India has been providing turn-key store fitting solutions for large multi-brand food retailers. </a:t>
            </a:r>
          </a:p>
        </p:txBody>
      </p:sp>
      <p:cxnSp>
        <p:nvCxnSpPr>
          <p:cNvPr id="30" name="38 Conector recto"/>
          <p:cNvCxnSpPr/>
          <p:nvPr/>
        </p:nvCxnSpPr>
        <p:spPr>
          <a:xfrm rot="10800000">
            <a:off x="2360713" y="2538617"/>
            <a:ext cx="6948000" cy="0"/>
          </a:xfrm>
          <a:prstGeom prst="line">
            <a:avLst/>
          </a:prstGeom>
          <a:ln w="6350">
            <a:prstDash val="lgDash"/>
          </a:ln>
        </p:spPr>
        <p:style>
          <a:lnRef idx="1">
            <a:schemeClr val="accent1"/>
          </a:lnRef>
          <a:fillRef idx="0">
            <a:schemeClr val="accent1"/>
          </a:fillRef>
          <a:effectRef idx="0">
            <a:schemeClr val="accent1"/>
          </a:effectRef>
          <a:fontRef idx="minor">
            <a:schemeClr val="tx1"/>
          </a:fontRef>
        </p:style>
      </p:cxnSp>
      <p:pic>
        <p:nvPicPr>
          <p:cNvPr id="22" name="21 Imagen" descr="Tsingda.png"/>
          <p:cNvPicPr>
            <a:picLocks noChangeAspect="1"/>
          </p:cNvPicPr>
          <p:nvPr/>
        </p:nvPicPr>
        <p:blipFill>
          <a:blip r:embed="rId2" cstate="print"/>
          <a:stretch>
            <a:fillRect/>
          </a:stretch>
        </p:blipFill>
        <p:spPr>
          <a:xfrm>
            <a:off x="560512" y="3717032"/>
            <a:ext cx="1755800" cy="1213209"/>
          </a:xfrm>
          <a:prstGeom prst="rect">
            <a:avLst/>
          </a:prstGeom>
        </p:spPr>
      </p:pic>
      <p:pic>
        <p:nvPicPr>
          <p:cNvPr id="24" name="23 Imagen" descr="logo_new.gif"/>
          <p:cNvPicPr>
            <a:picLocks noChangeAspect="1"/>
          </p:cNvPicPr>
          <p:nvPr/>
        </p:nvPicPr>
        <p:blipFill>
          <a:blip r:embed="rId3" cstate="print"/>
          <a:stretch>
            <a:fillRect/>
          </a:stretch>
        </p:blipFill>
        <p:spPr>
          <a:xfrm>
            <a:off x="541122" y="5373216"/>
            <a:ext cx="1816946" cy="360040"/>
          </a:xfrm>
          <a:prstGeom prst="rect">
            <a:avLst/>
          </a:prstGeom>
        </p:spPr>
      </p:pic>
      <p:pic>
        <p:nvPicPr>
          <p:cNvPr id="25" name="Picture 10" descr="D2 Mask"/>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4528" y="2780928"/>
            <a:ext cx="1504950" cy="818680"/>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http://www.kider.com/v0/files/almacen/files/Modulo%20basic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8544" y="1473451"/>
            <a:ext cx="1244403" cy="1234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03262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lstStyle/>
          <a:p>
            <a:r>
              <a:rPr lang="en-US" dirty="0" smtClean="0"/>
              <a:t>Track-record</a:t>
            </a:r>
            <a:endParaRPr lang="en-US" dirty="0"/>
          </a:p>
        </p:txBody>
      </p:sp>
      <p:sp>
        <p:nvSpPr>
          <p:cNvPr id="29" name="28 CuadroTexto"/>
          <p:cNvSpPr txBox="1"/>
          <p:nvPr/>
        </p:nvSpPr>
        <p:spPr>
          <a:xfrm>
            <a:off x="2231554" y="2571418"/>
            <a:ext cx="7090866" cy="1374735"/>
          </a:xfrm>
          <a:prstGeom prst="rect">
            <a:avLst/>
          </a:prstGeom>
          <a:noFill/>
        </p:spPr>
        <p:txBody>
          <a:bodyPr wrap="square" rtlCol="0">
            <a:spAutoFit/>
          </a:bodyPr>
          <a:lstStyle/>
          <a:p>
            <a:pPr algn="just"/>
            <a:r>
              <a:rPr lang="en-US" sz="1400" dirty="0" smtClean="0">
                <a:latin typeface="Arial Narrow" pitchFamily="34" charset="0"/>
              </a:rPr>
              <a:t>• HANGYO ICE CREAMS (CV): </a:t>
            </a:r>
            <a:r>
              <a:rPr lang="en-US" sz="1400" dirty="0" err="1" smtClean="0">
                <a:latin typeface="Arial Narrow" pitchFamily="34" charset="0"/>
              </a:rPr>
              <a:t>Hangyo</a:t>
            </a:r>
            <a:r>
              <a:rPr lang="en-US" sz="1400" dirty="0" smtClean="0">
                <a:latin typeface="Arial Narrow" pitchFamily="34" charset="0"/>
              </a:rPr>
              <a:t> is an emerging regional leading brand manufacturing Ice-</a:t>
            </a:r>
          </a:p>
          <a:p>
            <a:pPr algn="just"/>
            <a:r>
              <a:rPr lang="en-US" sz="1400" dirty="0" smtClean="0">
                <a:latin typeface="Arial Narrow" pitchFamily="34" charset="0"/>
              </a:rPr>
              <a:t>  creams and Milk Products, headquartered out of Mangalore, Karnataka. It has strong presence in </a:t>
            </a:r>
          </a:p>
          <a:p>
            <a:pPr algn="just"/>
            <a:r>
              <a:rPr lang="en-US" sz="1400" dirty="0" smtClean="0">
                <a:latin typeface="Arial Narrow" pitchFamily="34" charset="0"/>
              </a:rPr>
              <a:t>  Karnataka, Goa, Kerala and Southern Maharashtra. The company has strong distribution networks and  </a:t>
            </a:r>
          </a:p>
          <a:p>
            <a:pPr algn="just"/>
            <a:r>
              <a:rPr lang="en-US" sz="1400" dirty="0" smtClean="0">
                <a:latin typeface="Arial Narrow" pitchFamily="34" charset="0"/>
              </a:rPr>
              <a:t>  retail presence in the form of shoppers and icy parlors. The brand has 50+ categories of ice creams in </a:t>
            </a:r>
          </a:p>
          <a:p>
            <a:pPr algn="just"/>
            <a:r>
              <a:rPr lang="en-US" sz="1400" dirty="0" smtClean="0">
                <a:latin typeface="Arial Narrow" pitchFamily="34" charset="0"/>
              </a:rPr>
              <a:t>  150+ SKUs.</a:t>
            </a:r>
            <a:endParaRPr lang="es-ES" sz="1400" dirty="0" smtClean="0">
              <a:latin typeface="Arial Narrow" pitchFamily="34" charset="0"/>
            </a:endParaRPr>
          </a:p>
          <a:p>
            <a:pPr marL="133350" indent="-133350" algn="just">
              <a:lnSpc>
                <a:spcPts val="1600"/>
              </a:lnSpc>
              <a:buFont typeface="Arial" pitchFamily="34" charset="0"/>
              <a:buChar char="•"/>
            </a:pPr>
            <a:endParaRPr lang="en-US" sz="1400" dirty="0" smtClean="0">
              <a:latin typeface="Arial Narrow" pitchFamily="34" charset="0"/>
            </a:endParaRPr>
          </a:p>
        </p:txBody>
      </p:sp>
      <p:sp>
        <p:nvSpPr>
          <p:cNvPr id="35" name="7 Marcador de texto"/>
          <p:cNvSpPr txBox="1">
            <a:spLocks/>
          </p:cNvSpPr>
          <p:nvPr/>
        </p:nvSpPr>
        <p:spPr>
          <a:xfrm>
            <a:off x="2446618" y="1052736"/>
            <a:ext cx="4378590" cy="307777"/>
          </a:xfrm>
          <a:prstGeom prst="rect">
            <a:avLst/>
          </a:prstGeom>
        </p:spPr>
        <p:txBody>
          <a:bodyPr lIns="0" tIns="0" rIns="0" bIns="0" anchor="b" anchorCtr="0">
            <a:spAutoFit/>
          </a:bodyPr>
          <a:lstStyle/>
          <a:p>
            <a:pPr>
              <a:spcBef>
                <a:spcPct val="20000"/>
              </a:spcBef>
            </a:pPr>
            <a:r>
              <a:rPr lang="en-US" sz="2000" dirty="0" smtClean="0">
                <a:solidFill>
                  <a:schemeClr val="tx2">
                    <a:lumMod val="75000"/>
                  </a:schemeClr>
                </a:solidFill>
                <a:latin typeface="Arial Narrow" pitchFamily="34" charset="0"/>
              </a:rPr>
              <a:t>Description</a:t>
            </a:r>
            <a:endParaRPr kumimoji="0" lang="en-US" sz="2000" b="0" i="0" u="none" strike="noStrike" kern="1200" cap="none" spc="0" normalizeH="0" baseline="0" noProof="0" dirty="0">
              <a:ln>
                <a:noFill/>
              </a:ln>
              <a:solidFill>
                <a:schemeClr val="tx2">
                  <a:lumMod val="75000"/>
                </a:schemeClr>
              </a:solidFill>
              <a:effectLst/>
              <a:uLnTx/>
              <a:uFillTx/>
              <a:latin typeface="Arial Narrow" pitchFamily="34" charset="0"/>
              <a:ea typeface="+mn-ea"/>
              <a:cs typeface="+mn-cs"/>
            </a:endParaRPr>
          </a:p>
        </p:txBody>
      </p:sp>
      <p:cxnSp>
        <p:nvCxnSpPr>
          <p:cNvPr id="36" name="35 Conector recto"/>
          <p:cNvCxnSpPr/>
          <p:nvPr/>
        </p:nvCxnSpPr>
        <p:spPr>
          <a:xfrm rot="10800000">
            <a:off x="2325480" y="1378306"/>
            <a:ext cx="6948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38 Conector recto"/>
          <p:cNvCxnSpPr/>
          <p:nvPr/>
        </p:nvCxnSpPr>
        <p:spPr>
          <a:xfrm rot="10800000">
            <a:off x="2325480" y="3688244"/>
            <a:ext cx="6948000" cy="0"/>
          </a:xfrm>
          <a:prstGeom prst="line">
            <a:avLst/>
          </a:prstGeom>
          <a:ln w="6350">
            <a:prstDash val="lgDash"/>
          </a:ln>
        </p:spPr>
        <p:style>
          <a:lnRef idx="1">
            <a:schemeClr val="accent1"/>
          </a:lnRef>
          <a:fillRef idx="0">
            <a:schemeClr val="accent1"/>
          </a:fillRef>
          <a:effectRef idx="0">
            <a:schemeClr val="accent1"/>
          </a:effectRef>
          <a:fontRef idx="minor">
            <a:schemeClr val="tx1"/>
          </a:fontRef>
        </p:style>
      </p:cxnSp>
      <p:cxnSp>
        <p:nvCxnSpPr>
          <p:cNvPr id="40" name="39 Conector recto"/>
          <p:cNvCxnSpPr/>
          <p:nvPr/>
        </p:nvCxnSpPr>
        <p:spPr>
          <a:xfrm rot="10800000">
            <a:off x="2325480" y="4867267"/>
            <a:ext cx="6948000" cy="0"/>
          </a:xfrm>
          <a:prstGeom prst="line">
            <a:avLst/>
          </a:prstGeom>
          <a:ln w="6350">
            <a:prstDash val="lgDash"/>
          </a:ln>
        </p:spPr>
        <p:style>
          <a:lnRef idx="1">
            <a:schemeClr val="accent1"/>
          </a:lnRef>
          <a:fillRef idx="0">
            <a:schemeClr val="accent1"/>
          </a:fillRef>
          <a:effectRef idx="0">
            <a:schemeClr val="accent1"/>
          </a:effectRef>
          <a:fontRef idx="minor">
            <a:schemeClr val="tx1"/>
          </a:fontRef>
        </p:style>
      </p:cxnSp>
      <p:cxnSp>
        <p:nvCxnSpPr>
          <p:cNvPr id="26" name="25 Conector recto"/>
          <p:cNvCxnSpPr/>
          <p:nvPr/>
        </p:nvCxnSpPr>
        <p:spPr>
          <a:xfrm rot="10800000">
            <a:off x="2325480" y="6237311"/>
            <a:ext cx="6948000" cy="0"/>
          </a:xfrm>
          <a:prstGeom prst="line">
            <a:avLst/>
          </a:prstGeom>
        </p:spPr>
        <p:style>
          <a:lnRef idx="1">
            <a:schemeClr val="accent1"/>
          </a:lnRef>
          <a:fillRef idx="0">
            <a:schemeClr val="accent1"/>
          </a:fillRef>
          <a:effectRef idx="0">
            <a:schemeClr val="accent1"/>
          </a:effectRef>
          <a:fontRef idx="minor">
            <a:schemeClr val="tx1"/>
          </a:fontRef>
        </p:style>
      </p:cxnSp>
      <p:sp>
        <p:nvSpPr>
          <p:cNvPr id="27" name="29 CuadroTexto"/>
          <p:cNvSpPr txBox="1"/>
          <p:nvPr/>
        </p:nvSpPr>
        <p:spPr>
          <a:xfrm>
            <a:off x="2326630" y="5085184"/>
            <a:ext cx="7090866" cy="1159292"/>
          </a:xfrm>
          <a:prstGeom prst="rect">
            <a:avLst/>
          </a:prstGeom>
          <a:noFill/>
        </p:spPr>
        <p:txBody>
          <a:bodyPr wrap="square" rtlCol="0">
            <a:spAutoFit/>
          </a:bodyPr>
          <a:lstStyle>
            <a:defPPr>
              <a:defRPr lang="es-ES"/>
            </a:defPPr>
            <a:lvl1pPr algn="just">
              <a:defRPr sz="1400">
                <a:latin typeface="Arial Narrow" pitchFamily="34" charset="0"/>
              </a:defRPr>
            </a:lvl1pPr>
          </a:lstStyle>
          <a:p>
            <a:pPr algn="l"/>
            <a:r>
              <a:rPr lang="en-US" dirty="0"/>
              <a:t>• B.LAB (CV): B.LAB, founded in 2012, has established itself as a leading direct marketer of premium </a:t>
            </a:r>
            <a:r>
              <a:rPr lang="en-US" dirty="0" smtClean="0"/>
              <a:t>    beauty </a:t>
            </a:r>
            <a:r>
              <a:rPr lang="en-US" dirty="0"/>
              <a:t>and wellness products in India. B.LAB uses long form TV info commercials, Internet and mobile to market its products, supported by a personalized advisory service program that creates customized solutions for each consumer’s skin type and usage.</a:t>
            </a:r>
            <a:endParaRPr lang="es-ES" dirty="0"/>
          </a:p>
          <a:p>
            <a:pPr algn="l"/>
            <a:endParaRPr lang="en-US" dirty="0"/>
          </a:p>
        </p:txBody>
      </p:sp>
      <p:sp>
        <p:nvSpPr>
          <p:cNvPr id="28" name="28 CuadroTexto"/>
          <p:cNvSpPr txBox="1"/>
          <p:nvPr/>
        </p:nvSpPr>
        <p:spPr>
          <a:xfrm>
            <a:off x="2233630" y="3859154"/>
            <a:ext cx="7090866" cy="738664"/>
          </a:xfrm>
          <a:prstGeom prst="rect">
            <a:avLst/>
          </a:prstGeom>
          <a:noFill/>
        </p:spPr>
        <p:txBody>
          <a:bodyPr wrap="square" rtlCol="0">
            <a:spAutoFit/>
          </a:bodyPr>
          <a:lstStyle/>
          <a:p>
            <a:pPr algn="just"/>
            <a:r>
              <a:rPr lang="en-US" sz="1400" dirty="0" smtClean="0">
                <a:latin typeface="Arial Narrow" pitchFamily="34" charset="0"/>
              </a:rPr>
              <a:t>• MORF INDIA (CV): </a:t>
            </a:r>
            <a:r>
              <a:rPr lang="en-US" sz="1400" dirty="0" err="1" smtClean="0">
                <a:latin typeface="Arial Narrow" pitchFamily="34" charset="0"/>
              </a:rPr>
              <a:t>Morf</a:t>
            </a:r>
            <a:r>
              <a:rPr lang="en-US" sz="1400" dirty="0" smtClean="0">
                <a:latin typeface="Arial Narrow" pitchFamily="34" charset="0"/>
              </a:rPr>
              <a:t> India Limited is a unique sales company selling products enhancing health and </a:t>
            </a:r>
          </a:p>
          <a:p>
            <a:pPr algn="just"/>
            <a:r>
              <a:rPr lang="en-US" sz="1400" dirty="0" smtClean="0">
                <a:latin typeface="Arial Narrow" pitchFamily="34" charset="0"/>
              </a:rPr>
              <a:t>  cleanliness of millions of households in India. It has partnered with Electrolux for the Kelvinator brand of </a:t>
            </a:r>
          </a:p>
          <a:p>
            <a:pPr algn="just"/>
            <a:r>
              <a:rPr lang="en-US" sz="1400" dirty="0" smtClean="0">
                <a:latin typeface="Arial Narrow" pitchFamily="34" charset="0"/>
              </a:rPr>
              <a:t>  water and air purifiers. The Company also has a strong presence in the B2B water purification segment.</a:t>
            </a:r>
            <a:endParaRPr lang="es-ES" sz="1400" dirty="0" smtClean="0">
              <a:latin typeface="Arial Narrow" pitchFamily="34" charset="0"/>
            </a:endParaRPr>
          </a:p>
        </p:txBody>
      </p:sp>
      <p:sp>
        <p:nvSpPr>
          <p:cNvPr id="4" name="AutoShape 6" descr="Image result for foundry"/>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8" descr="Image result for foundry"/>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31 CuadroTexto"/>
          <p:cNvSpPr txBox="1"/>
          <p:nvPr/>
        </p:nvSpPr>
        <p:spPr>
          <a:xfrm>
            <a:off x="2231554" y="1412776"/>
            <a:ext cx="7090866" cy="1159292"/>
          </a:xfrm>
          <a:prstGeom prst="rect">
            <a:avLst/>
          </a:prstGeom>
          <a:noFill/>
        </p:spPr>
        <p:txBody>
          <a:bodyPr wrap="square" rtlCol="0">
            <a:spAutoFit/>
          </a:bodyPr>
          <a:lstStyle/>
          <a:p>
            <a:pPr algn="just"/>
            <a:r>
              <a:rPr lang="en-US" sz="1400" dirty="0" smtClean="0">
                <a:latin typeface="Arial Narrow" pitchFamily="34" charset="0"/>
              </a:rPr>
              <a:t>• LUMI HOLDING (CV).: Founded in 2007, the Company is one of the early movers in the “</a:t>
            </a:r>
            <a:r>
              <a:rPr lang="en-US" sz="1400" dirty="0" err="1" smtClean="0">
                <a:latin typeface="Arial Narrow" pitchFamily="34" charset="0"/>
              </a:rPr>
              <a:t>nutri</a:t>
            </a:r>
            <a:r>
              <a:rPr lang="en-US" sz="1400" dirty="0" smtClean="0">
                <a:latin typeface="Arial Narrow" pitchFamily="34" charset="0"/>
              </a:rPr>
              <a:t> – beauty” </a:t>
            </a:r>
          </a:p>
          <a:p>
            <a:pPr algn="just"/>
            <a:r>
              <a:rPr lang="en-US" sz="1400" dirty="0" smtClean="0">
                <a:latin typeface="Arial Narrow" pitchFamily="34" charset="0"/>
              </a:rPr>
              <a:t>  space. (</a:t>
            </a:r>
            <a:r>
              <a:rPr lang="en-US" sz="1400" dirty="0" err="1" smtClean="0">
                <a:latin typeface="Arial Narrow" pitchFamily="34" charset="0"/>
              </a:rPr>
              <a:t>Nutri</a:t>
            </a:r>
            <a:r>
              <a:rPr lang="en-US" sz="1400" dirty="0" smtClean="0">
                <a:latin typeface="Arial Narrow" pitchFamily="34" charset="0"/>
              </a:rPr>
              <a:t>- Beauty - Addressing the needs of both beauty and health). The Company has a strong</a:t>
            </a:r>
          </a:p>
          <a:p>
            <a:pPr algn="just"/>
            <a:r>
              <a:rPr lang="en-US" sz="1400" dirty="0" smtClean="0">
                <a:latin typeface="Arial Narrow" pitchFamily="34" charset="0"/>
              </a:rPr>
              <a:t>  product portfolio of skin care/ cosmetics, nutritional food products, which can either be consumed or</a:t>
            </a:r>
          </a:p>
          <a:p>
            <a:pPr algn="just"/>
            <a:r>
              <a:rPr lang="en-US" sz="1400" dirty="0" smtClean="0">
                <a:latin typeface="Arial Narrow" pitchFamily="34" charset="0"/>
              </a:rPr>
              <a:t>  externally applied. It is currently the #1 brand in Collagen products.</a:t>
            </a:r>
            <a:endParaRPr lang="es-ES" sz="1400" dirty="0" smtClean="0">
              <a:latin typeface="Arial Narrow" pitchFamily="34" charset="0"/>
            </a:endParaRPr>
          </a:p>
          <a:p>
            <a:pPr marL="133350" indent="-133350" algn="just">
              <a:lnSpc>
                <a:spcPts val="1600"/>
              </a:lnSpc>
            </a:pPr>
            <a:endParaRPr lang="en-US" sz="1400" dirty="0" smtClean="0">
              <a:latin typeface="Arial Narrow" pitchFamily="34" charset="0"/>
            </a:endParaRPr>
          </a:p>
        </p:txBody>
      </p:sp>
      <p:cxnSp>
        <p:nvCxnSpPr>
          <p:cNvPr id="30" name="38 Conector recto"/>
          <p:cNvCxnSpPr/>
          <p:nvPr/>
        </p:nvCxnSpPr>
        <p:spPr>
          <a:xfrm rot="10800000">
            <a:off x="2360713" y="2538617"/>
            <a:ext cx="6948000" cy="0"/>
          </a:xfrm>
          <a:prstGeom prst="line">
            <a:avLst/>
          </a:prstGeom>
          <a:ln w="6350">
            <a:prstDash val="lgDash"/>
          </a:ln>
        </p:spPr>
        <p:style>
          <a:lnRef idx="1">
            <a:schemeClr val="accent1"/>
          </a:lnRef>
          <a:fillRef idx="0">
            <a:schemeClr val="accent1"/>
          </a:fillRef>
          <a:effectRef idx="0">
            <a:schemeClr val="accent1"/>
          </a:effectRef>
          <a:fontRef idx="minor">
            <a:schemeClr val="tx1"/>
          </a:fontRef>
        </p:style>
      </p:cxnSp>
      <p:pic>
        <p:nvPicPr>
          <p:cNvPr id="20" name="19 Imagen" descr="lumi 3.jpg"/>
          <p:cNvPicPr>
            <a:picLocks noChangeAspect="1"/>
          </p:cNvPicPr>
          <p:nvPr/>
        </p:nvPicPr>
        <p:blipFill>
          <a:blip r:embed="rId2" cstate="print"/>
          <a:stretch>
            <a:fillRect/>
          </a:stretch>
        </p:blipFill>
        <p:spPr>
          <a:xfrm>
            <a:off x="488504" y="1484784"/>
            <a:ext cx="1656184" cy="1021410"/>
          </a:xfrm>
          <a:prstGeom prst="rect">
            <a:avLst/>
          </a:prstGeom>
        </p:spPr>
      </p:pic>
      <p:pic>
        <p:nvPicPr>
          <p:cNvPr id="23" name="22 Imagen" descr="logo copy.JPG"/>
          <p:cNvPicPr>
            <a:picLocks noChangeAspect="1"/>
          </p:cNvPicPr>
          <p:nvPr/>
        </p:nvPicPr>
        <p:blipFill>
          <a:blip r:embed="rId3" cstate="print"/>
          <a:stretch>
            <a:fillRect/>
          </a:stretch>
        </p:blipFill>
        <p:spPr>
          <a:xfrm>
            <a:off x="632520" y="2636912"/>
            <a:ext cx="1512168" cy="1051797"/>
          </a:xfrm>
          <a:prstGeom prst="rect">
            <a:avLst/>
          </a:prstGeom>
        </p:spPr>
      </p:pic>
      <p:pic>
        <p:nvPicPr>
          <p:cNvPr id="24" name="23 Imagen" descr="Ayoni - Morf.jpg"/>
          <p:cNvPicPr>
            <a:picLocks noChangeAspect="1"/>
          </p:cNvPicPr>
          <p:nvPr/>
        </p:nvPicPr>
        <p:blipFill>
          <a:blip r:embed="rId4" cstate="print"/>
          <a:stretch>
            <a:fillRect/>
          </a:stretch>
        </p:blipFill>
        <p:spPr>
          <a:xfrm>
            <a:off x="920552" y="3861048"/>
            <a:ext cx="752216" cy="1152128"/>
          </a:xfrm>
          <a:prstGeom prst="rect">
            <a:avLst/>
          </a:prstGeom>
        </p:spPr>
      </p:pic>
      <p:pic>
        <p:nvPicPr>
          <p:cNvPr id="25" name="24 Imagen" descr="Blab (2).jpg"/>
          <p:cNvPicPr>
            <a:picLocks noChangeAspect="1"/>
          </p:cNvPicPr>
          <p:nvPr/>
        </p:nvPicPr>
        <p:blipFill>
          <a:blip r:embed="rId5" cstate="print"/>
          <a:stretch>
            <a:fillRect/>
          </a:stretch>
        </p:blipFill>
        <p:spPr>
          <a:xfrm>
            <a:off x="477426" y="5013176"/>
            <a:ext cx="1812682" cy="1413892"/>
          </a:xfrm>
          <a:prstGeom prst="rect">
            <a:avLst/>
          </a:prstGeom>
        </p:spPr>
      </p:pic>
    </p:spTree>
    <p:extLst>
      <p:ext uri="{BB962C8B-B14F-4D97-AF65-F5344CB8AC3E}">
        <p14:creationId xmlns:p14="http://schemas.microsoft.com/office/powerpoint/2010/main" val="29576540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lstStyle/>
          <a:p>
            <a:r>
              <a:rPr lang="en-US" dirty="0" smtClean="0"/>
              <a:t>Track-record</a:t>
            </a:r>
            <a:endParaRPr lang="en-US" dirty="0"/>
          </a:p>
        </p:txBody>
      </p:sp>
      <p:sp>
        <p:nvSpPr>
          <p:cNvPr id="29" name="28 CuadroTexto"/>
          <p:cNvSpPr txBox="1"/>
          <p:nvPr/>
        </p:nvSpPr>
        <p:spPr>
          <a:xfrm>
            <a:off x="2288704" y="2564904"/>
            <a:ext cx="7018858" cy="1169551"/>
          </a:xfrm>
          <a:prstGeom prst="rect">
            <a:avLst/>
          </a:prstGeom>
          <a:noFill/>
        </p:spPr>
        <p:txBody>
          <a:bodyPr wrap="square" rtlCol="0">
            <a:spAutoFit/>
          </a:bodyPr>
          <a:lstStyle/>
          <a:p>
            <a:pPr algn="just"/>
            <a:r>
              <a:rPr lang="en-US" sz="1400" dirty="0" smtClean="0">
                <a:latin typeface="Arial Narrow" pitchFamily="34" charset="0"/>
              </a:rPr>
              <a:t>• CARNATION AUTO INDIA (CV).: </a:t>
            </a:r>
            <a:r>
              <a:rPr lang="en-GB" sz="1400" dirty="0">
                <a:latin typeface="Arial Narrow" pitchFamily="34" charset="0"/>
              </a:rPr>
              <a:t>India's largest multi-brand, independent auto services player,  offering the entire range  of  automotive  services from preventive maintenance to major collision repairs. Core business verticals include repair, maintenance and body repair solutions for majority of car brands and models, and buy/sell/exchange of multi-brand pre-owned cars. The Company was founded  in 2008 by Mr. </a:t>
            </a:r>
            <a:r>
              <a:rPr lang="en-GB" sz="1400" dirty="0" err="1">
                <a:latin typeface="Arial Narrow" pitchFamily="34" charset="0"/>
              </a:rPr>
              <a:t>Jagdish</a:t>
            </a:r>
            <a:r>
              <a:rPr lang="en-GB" sz="1400" dirty="0">
                <a:latin typeface="Arial Narrow" pitchFamily="34" charset="0"/>
              </a:rPr>
              <a:t> </a:t>
            </a:r>
            <a:r>
              <a:rPr lang="en-GB" sz="1400" dirty="0" err="1">
                <a:latin typeface="Arial Narrow" pitchFamily="34" charset="0"/>
              </a:rPr>
              <a:t>Khattar</a:t>
            </a:r>
            <a:r>
              <a:rPr lang="en-GB" sz="1400" dirty="0">
                <a:latin typeface="Arial Narrow" pitchFamily="34" charset="0"/>
              </a:rPr>
              <a:t>, the former MD &amp; CEO of </a:t>
            </a:r>
            <a:r>
              <a:rPr lang="en-GB" sz="1400" dirty="0" err="1">
                <a:latin typeface="Arial Narrow" pitchFamily="34" charset="0"/>
              </a:rPr>
              <a:t>Maruti</a:t>
            </a:r>
            <a:r>
              <a:rPr lang="en-GB" sz="1400" dirty="0">
                <a:latin typeface="Arial Narrow" pitchFamily="34" charset="0"/>
              </a:rPr>
              <a:t> Suzuki India Ltd.</a:t>
            </a:r>
            <a:endParaRPr lang="en-US" sz="1400" dirty="0">
              <a:latin typeface="Arial Narrow" pitchFamily="34" charset="0"/>
            </a:endParaRPr>
          </a:p>
        </p:txBody>
      </p:sp>
      <p:sp>
        <p:nvSpPr>
          <p:cNvPr id="35" name="7 Marcador de texto"/>
          <p:cNvSpPr txBox="1">
            <a:spLocks/>
          </p:cNvSpPr>
          <p:nvPr/>
        </p:nvSpPr>
        <p:spPr>
          <a:xfrm>
            <a:off x="2446618" y="1052736"/>
            <a:ext cx="4378590" cy="307777"/>
          </a:xfrm>
          <a:prstGeom prst="rect">
            <a:avLst/>
          </a:prstGeom>
        </p:spPr>
        <p:txBody>
          <a:bodyPr lIns="0" tIns="0" rIns="0" bIns="0" anchor="b" anchorCtr="0">
            <a:spAutoFit/>
          </a:bodyPr>
          <a:lstStyle/>
          <a:p>
            <a:pPr>
              <a:spcBef>
                <a:spcPct val="20000"/>
              </a:spcBef>
            </a:pPr>
            <a:r>
              <a:rPr lang="en-US" sz="2000" dirty="0" smtClean="0">
                <a:solidFill>
                  <a:schemeClr val="tx2">
                    <a:lumMod val="75000"/>
                  </a:schemeClr>
                </a:solidFill>
                <a:latin typeface="Arial Narrow" pitchFamily="34" charset="0"/>
              </a:rPr>
              <a:t>Description</a:t>
            </a:r>
            <a:endParaRPr kumimoji="0" lang="en-US" sz="2000" b="0" i="0" u="none" strike="noStrike" kern="1200" cap="none" spc="0" normalizeH="0" baseline="0" noProof="0" dirty="0">
              <a:ln>
                <a:noFill/>
              </a:ln>
              <a:solidFill>
                <a:schemeClr val="tx2">
                  <a:lumMod val="75000"/>
                </a:schemeClr>
              </a:solidFill>
              <a:effectLst/>
              <a:uLnTx/>
              <a:uFillTx/>
              <a:latin typeface="Arial Narrow" pitchFamily="34" charset="0"/>
              <a:ea typeface="+mn-ea"/>
              <a:cs typeface="+mn-cs"/>
            </a:endParaRPr>
          </a:p>
        </p:txBody>
      </p:sp>
      <p:cxnSp>
        <p:nvCxnSpPr>
          <p:cNvPr id="36" name="35 Conector recto"/>
          <p:cNvCxnSpPr/>
          <p:nvPr/>
        </p:nvCxnSpPr>
        <p:spPr>
          <a:xfrm rot="10800000">
            <a:off x="2288704" y="1412776"/>
            <a:ext cx="6948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38 Conector recto"/>
          <p:cNvCxnSpPr/>
          <p:nvPr/>
        </p:nvCxnSpPr>
        <p:spPr>
          <a:xfrm rot="10800000">
            <a:off x="2288704" y="4005064"/>
            <a:ext cx="6948000" cy="0"/>
          </a:xfrm>
          <a:prstGeom prst="line">
            <a:avLst/>
          </a:prstGeom>
          <a:ln w="6350">
            <a:prstDash val="lgDash"/>
          </a:ln>
        </p:spPr>
        <p:style>
          <a:lnRef idx="1">
            <a:schemeClr val="accent1"/>
          </a:lnRef>
          <a:fillRef idx="0">
            <a:schemeClr val="accent1"/>
          </a:fillRef>
          <a:effectRef idx="0">
            <a:schemeClr val="accent1"/>
          </a:effectRef>
          <a:fontRef idx="minor">
            <a:schemeClr val="tx1"/>
          </a:fontRef>
        </p:style>
      </p:cxnSp>
      <p:sp>
        <p:nvSpPr>
          <p:cNvPr id="4" name="AutoShape 6" descr="Image result for foundry"/>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8" descr="Image result for foundry"/>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31 CuadroTexto"/>
          <p:cNvSpPr txBox="1"/>
          <p:nvPr/>
        </p:nvSpPr>
        <p:spPr>
          <a:xfrm>
            <a:off x="2288704" y="1628800"/>
            <a:ext cx="7090866" cy="943848"/>
          </a:xfrm>
          <a:prstGeom prst="rect">
            <a:avLst/>
          </a:prstGeom>
          <a:noFill/>
        </p:spPr>
        <p:txBody>
          <a:bodyPr wrap="square" rtlCol="0">
            <a:spAutoFit/>
          </a:bodyPr>
          <a:lstStyle/>
          <a:p>
            <a:pPr algn="just"/>
            <a:r>
              <a:rPr lang="en-US" sz="1400" dirty="0" smtClean="0">
                <a:latin typeface="Arial Narrow" pitchFamily="34" charset="0"/>
              </a:rPr>
              <a:t>• RATNAKAR BANK (CV): A regional private commercial bank focusing on SME and retail customers, with a strong presence in western India;  the bank currently has around 100 branches and holds new licenses</a:t>
            </a:r>
          </a:p>
          <a:p>
            <a:pPr algn="just"/>
            <a:r>
              <a:rPr lang="en-US" sz="1400" dirty="0" smtClean="0">
                <a:latin typeface="Arial Narrow" pitchFamily="34" charset="0"/>
              </a:rPr>
              <a:t>for more branches.</a:t>
            </a:r>
            <a:endParaRPr lang="es-ES" sz="1400" dirty="0" smtClean="0">
              <a:latin typeface="Arial Narrow" pitchFamily="34" charset="0"/>
            </a:endParaRPr>
          </a:p>
          <a:p>
            <a:pPr marL="133350" indent="-133350" algn="just">
              <a:lnSpc>
                <a:spcPts val="1600"/>
              </a:lnSpc>
            </a:pPr>
            <a:endParaRPr lang="en-US" sz="1400" dirty="0" smtClean="0">
              <a:latin typeface="Arial Narrow" pitchFamily="34" charset="0"/>
            </a:endParaRPr>
          </a:p>
        </p:txBody>
      </p:sp>
      <p:cxnSp>
        <p:nvCxnSpPr>
          <p:cNvPr id="30" name="38 Conector recto"/>
          <p:cNvCxnSpPr/>
          <p:nvPr/>
        </p:nvCxnSpPr>
        <p:spPr>
          <a:xfrm rot="10800000">
            <a:off x="2288704" y="2492896"/>
            <a:ext cx="6948000" cy="0"/>
          </a:xfrm>
          <a:prstGeom prst="line">
            <a:avLst/>
          </a:prstGeom>
          <a:ln w="6350">
            <a:prstDash val="lgDash"/>
          </a:ln>
        </p:spPr>
        <p:style>
          <a:lnRef idx="1">
            <a:schemeClr val="accent1"/>
          </a:lnRef>
          <a:fillRef idx="0">
            <a:schemeClr val="accent1"/>
          </a:fillRef>
          <a:effectRef idx="0">
            <a:schemeClr val="accent1"/>
          </a:effectRef>
          <a:fontRef idx="minor">
            <a:schemeClr val="tx1"/>
          </a:fontRef>
        </p:style>
      </p:cxnSp>
      <p:pic>
        <p:nvPicPr>
          <p:cNvPr id="19" name="18 Imagen" descr="RBL-BIG.PNG"/>
          <p:cNvPicPr>
            <a:picLocks noChangeAspect="1"/>
          </p:cNvPicPr>
          <p:nvPr/>
        </p:nvPicPr>
        <p:blipFill>
          <a:blip r:embed="rId2" cstate="print"/>
          <a:stretch>
            <a:fillRect/>
          </a:stretch>
        </p:blipFill>
        <p:spPr>
          <a:xfrm>
            <a:off x="632520" y="1772816"/>
            <a:ext cx="1551373" cy="446103"/>
          </a:xfrm>
          <a:prstGeom prst="rect">
            <a:avLst/>
          </a:prstGeom>
        </p:spPr>
      </p:pic>
      <p:pic>
        <p:nvPicPr>
          <p:cNvPr id="20" name="19 Imagen" descr="carnation.png"/>
          <p:cNvPicPr>
            <a:picLocks noChangeAspect="1"/>
          </p:cNvPicPr>
          <p:nvPr/>
        </p:nvPicPr>
        <p:blipFill>
          <a:blip r:embed="rId3" cstate="print"/>
          <a:stretch>
            <a:fillRect/>
          </a:stretch>
        </p:blipFill>
        <p:spPr>
          <a:xfrm>
            <a:off x="560512" y="2492896"/>
            <a:ext cx="1755800" cy="1499746"/>
          </a:xfrm>
          <a:prstGeom prst="rect">
            <a:avLst/>
          </a:prstGeom>
        </p:spPr>
      </p:pic>
      <p:sp>
        <p:nvSpPr>
          <p:cNvPr id="16" name="28 CuadroTexto"/>
          <p:cNvSpPr txBox="1"/>
          <p:nvPr/>
        </p:nvSpPr>
        <p:spPr>
          <a:xfrm>
            <a:off x="2288704" y="4205504"/>
            <a:ext cx="7018858" cy="738664"/>
          </a:xfrm>
          <a:prstGeom prst="rect">
            <a:avLst/>
          </a:prstGeom>
          <a:noFill/>
        </p:spPr>
        <p:txBody>
          <a:bodyPr wrap="square" rtlCol="0">
            <a:spAutoFit/>
          </a:bodyPr>
          <a:lstStyle/>
          <a:p>
            <a:pPr algn="just"/>
            <a:r>
              <a:rPr lang="en-US" sz="1400" dirty="0" smtClean="0">
                <a:latin typeface="Arial Narrow" pitchFamily="34" charset="0"/>
              </a:rPr>
              <a:t>• DEE DEVELOPMENT ENGINEERS (CV).: </a:t>
            </a:r>
            <a:r>
              <a:rPr lang="en-GB" sz="1400" dirty="0">
                <a:latin typeface="Arial Narrow" pitchFamily="34" charset="0"/>
              </a:rPr>
              <a:t>One of the largest designers and manufacturers of prefabricated piping systems and fittings in India. A one-stop piping solution for various global engineering companies. List of clients include Alstom, Siemens, GE Energy, Doosan, BHEL.</a:t>
            </a:r>
            <a:endParaRPr lang="en-US" sz="1400" dirty="0">
              <a:latin typeface="Arial Narrow" pitchFamily="34" charset="0"/>
            </a:endParaRPr>
          </a:p>
        </p:txBody>
      </p:sp>
      <p:cxnSp>
        <p:nvCxnSpPr>
          <p:cNvPr id="17" name="38 Conector recto"/>
          <p:cNvCxnSpPr/>
          <p:nvPr/>
        </p:nvCxnSpPr>
        <p:spPr>
          <a:xfrm rot="10800000">
            <a:off x="2288704" y="5168817"/>
            <a:ext cx="6948000" cy="0"/>
          </a:xfrm>
          <a:prstGeom prst="line">
            <a:avLst/>
          </a:prstGeom>
          <a:ln w="6350">
            <a:prstDash val="lgDash"/>
          </a:ln>
        </p:spPr>
        <p:style>
          <a:lnRef idx="1">
            <a:schemeClr val="accent1"/>
          </a:lnRef>
          <a:fillRef idx="0">
            <a:schemeClr val="accent1"/>
          </a:fillRef>
          <a:effectRef idx="0">
            <a:schemeClr val="accent1"/>
          </a:effectRef>
          <a:fontRef idx="minor">
            <a:schemeClr val="tx1"/>
          </a:fontRef>
        </p:style>
      </p:cxnSp>
      <p:sp>
        <p:nvSpPr>
          <p:cNvPr id="18" name="28 CuadroTexto"/>
          <p:cNvSpPr txBox="1"/>
          <p:nvPr/>
        </p:nvSpPr>
        <p:spPr>
          <a:xfrm>
            <a:off x="2288704" y="5212357"/>
            <a:ext cx="7018858" cy="1384995"/>
          </a:xfrm>
          <a:prstGeom prst="rect">
            <a:avLst/>
          </a:prstGeom>
          <a:noFill/>
        </p:spPr>
        <p:txBody>
          <a:bodyPr wrap="square" rtlCol="0">
            <a:spAutoFit/>
          </a:bodyPr>
          <a:lstStyle/>
          <a:p>
            <a:pPr algn="just"/>
            <a:r>
              <a:rPr lang="en-US" sz="1400" dirty="0" smtClean="0">
                <a:latin typeface="Arial Narrow" pitchFamily="34" charset="0"/>
              </a:rPr>
              <a:t>• HALDIA COKE &amp; CHEMICALS (CV): </a:t>
            </a:r>
            <a:r>
              <a:rPr lang="en-GB" sz="1400" dirty="0">
                <a:latin typeface="Arial Narrow" pitchFamily="34" charset="0"/>
              </a:rPr>
              <a:t>The  Company manufactures Metallurgical (“Met”) Coke,  which is a key input used in the manufacturing of steel, </a:t>
            </a:r>
            <a:r>
              <a:rPr lang="en-GB" sz="1400" dirty="0" err="1">
                <a:latin typeface="Arial Narrow" pitchFamily="34" charset="0"/>
              </a:rPr>
              <a:t>ferro</a:t>
            </a:r>
            <a:r>
              <a:rPr lang="en-GB" sz="1400" dirty="0">
                <a:latin typeface="Arial Narrow" pitchFamily="34" charset="0"/>
              </a:rPr>
              <a:t> alloys and soda ash. The Company is an integrated merchant met coke producer with met coke plants and captive coking coal mines, and is one of the largest merchant manufacturers of met-coke in India. The Company is promoted by </a:t>
            </a:r>
            <a:r>
              <a:rPr lang="en-GB" sz="1400" dirty="0" err="1">
                <a:latin typeface="Arial Narrow" pitchFamily="34" charset="0"/>
              </a:rPr>
              <a:t>Shriram</a:t>
            </a:r>
            <a:r>
              <a:rPr lang="en-GB" sz="1400" dirty="0">
                <a:latin typeface="Arial Narrow" pitchFamily="34" charset="0"/>
              </a:rPr>
              <a:t> EPC Ltd. and is a part of the </a:t>
            </a:r>
            <a:r>
              <a:rPr lang="en-GB" sz="1400" dirty="0" err="1">
                <a:latin typeface="Arial Narrow" pitchFamily="34" charset="0"/>
              </a:rPr>
              <a:t>Shriram</a:t>
            </a:r>
            <a:r>
              <a:rPr lang="en-GB" sz="1400" dirty="0">
                <a:latin typeface="Arial Narrow" pitchFamily="34" charset="0"/>
              </a:rPr>
              <a:t> Group, a highly reputed South Indian business group headquartered in Chennai.</a:t>
            </a:r>
            <a:endParaRPr lang="en-US" sz="1400" dirty="0">
              <a:latin typeface="Arial Narrow" pitchFamily="34" charset="0"/>
            </a:endParaRPr>
          </a:p>
        </p:txBody>
      </p:sp>
      <p:pic>
        <p:nvPicPr>
          <p:cNvPr id="1026" name="Picture 2" descr="http://capvent.com/assets/images/Portfolio/haldia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0511" y="4089666"/>
            <a:ext cx="1728193" cy="11239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capvent.com/assets/images/Portfolio/Dee.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896" y="5187738"/>
            <a:ext cx="1675929" cy="114823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3271711" y="2041103"/>
            <a:ext cx="2545385" cy="307777"/>
          </a:xfrm>
          <a:prstGeom prst="rect">
            <a:avLst/>
          </a:prstGeom>
          <a:noFill/>
        </p:spPr>
        <p:txBody>
          <a:bodyPr wrap="square" lIns="91440" tIns="45720" rIns="91440" bIns="45720">
            <a:spAutoFit/>
          </a:bodyPr>
          <a:lstStyle/>
          <a:p>
            <a:pPr algn="ctr"/>
            <a:r>
              <a:rPr lang="en-US" sz="14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Exit Q2 2015 – IRR ..</a:t>
            </a:r>
            <a:endParaRPr lang="en-US" sz="1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22" name="Rectangle 21"/>
          <p:cNvSpPr/>
          <p:nvPr/>
        </p:nvSpPr>
        <p:spPr>
          <a:xfrm>
            <a:off x="7016127" y="4633391"/>
            <a:ext cx="2545385" cy="307777"/>
          </a:xfrm>
          <a:prstGeom prst="rect">
            <a:avLst/>
          </a:prstGeom>
          <a:noFill/>
        </p:spPr>
        <p:txBody>
          <a:bodyPr wrap="square" lIns="91440" tIns="45720" rIns="91440" bIns="45720">
            <a:spAutoFit/>
          </a:bodyPr>
          <a:lstStyle/>
          <a:p>
            <a:pPr algn="ctr"/>
            <a:r>
              <a:rPr lang="en-US" sz="14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Exit Q3 2015 – IRR..</a:t>
            </a:r>
            <a:endParaRPr lang="en-US" sz="1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Tree>
    <p:extLst>
      <p:ext uri="{BB962C8B-B14F-4D97-AF65-F5344CB8AC3E}">
        <p14:creationId xmlns:p14="http://schemas.microsoft.com/office/powerpoint/2010/main" val="295765400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Personalizado 37">
      <a:dk1>
        <a:srgbClr val="205867"/>
      </a:dk1>
      <a:lt1>
        <a:sysClr val="window" lastClr="FFFFFF"/>
      </a:lt1>
      <a:dk2>
        <a:srgbClr val="938953"/>
      </a:dk2>
      <a:lt2>
        <a:srgbClr val="EEECE1"/>
      </a:lt2>
      <a:accent1>
        <a:srgbClr val="C4BD97"/>
      </a:accent1>
      <a:accent2>
        <a:srgbClr val="31859B"/>
      </a:accent2>
      <a:accent3>
        <a:srgbClr val="4BACC6"/>
      </a:accent3>
      <a:accent4>
        <a:srgbClr val="C0C0C0"/>
      </a:accent4>
      <a:accent5>
        <a:srgbClr val="5F5F5F"/>
      </a:accent5>
      <a:accent6>
        <a:srgbClr val="494429"/>
      </a:accent6>
      <a:hlink>
        <a:srgbClr val="1B4955"/>
      </a:hlink>
      <a:folHlink>
        <a:srgbClr val="FFC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err="1" smtClean="0">
            <a:latin typeface="Arial Narrow" pitchFamily="34" charset="0"/>
          </a:defRPr>
        </a:defPPr>
      </a:lstStyle>
    </a:tx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160</TotalTime>
  <Words>648</Words>
  <Application>Microsoft Office PowerPoint</Application>
  <PresentationFormat>A4 Paper (210x297 mm)</PresentationFormat>
  <Paragraphs>33</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Arial Narrow</vt:lpstr>
      <vt:lpstr>Calibri</vt:lpstr>
      <vt:lpstr>Wingdings</vt:lpstr>
      <vt:lpstr>Tema de Office</vt:lpstr>
      <vt:lpstr>Track-record</vt:lpstr>
      <vt:lpstr>Track-record</vt:lpstr>
      <vt:lpstr>Track-record</vt:lpstr>
    </vt:vector>
  </TitlesOfParts>
  <Company>InterBen Consulting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Eva Coll</dc:creator>
  <cp:lastModifiedBy>Jozef</cp:lastModifiedBy>
  <cp:revision>257</cp:revision>
  <cp:lastPrinted>2015-08-03T12:34:04Z</cp:lastPrinted>
  <dcterms:created xsi:type="dcterms:W3CDTF">2014-01-14T12:46:18Z</dcterms:created>
  <dcterms:modified xsi:type="dcterms:W3CDTF">2015-08-10T14:35:04Z</dcterms:modified>
</cp:coreProperties>
</file>