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handoutMasterIdLst>
    <p:handoutMasterId r:id="rId4"/>
  </p:handoutMasterIdLst>
  <p:sldIdLst>
    <p:sldId id="304" r:id="rId2"/>
  </p:sldIdLst>
  <p:sldSz cx="9906000" cy="6858000" type="A4"/>
  <p:notesSz cx="6797675" cy="99282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0">
          <p15:clr>
            <a:srgbClr val="A4A3A4"/>
          </p15:clr>
        </p15:guide>
        <p15:guide id="2" pos="1164">
          <p15:clr>
            <a:srgbClr val="A4A3A4"/>
          </p15:clr>
        </p15:guide>
        <p15:guide id="3" pos="599">
          <p15:clr>
            <a:srgbClr val="A4A3A4"/>
          </p15:clr>
        </p15:guide>
        <p15:guide id="4" pos="176">
          <p15:clr>
            <a:srgbClr val="A4A3A4"/>
          </p15:clr>
        </p15:guide>
        <p15:guide id="5" pos="1476">
          <p15:clr>
            <a:srgbClr val="A4A3A4"/>
          </p15:clr>
        </p15:guide>
        <p15:guide id="6" pos="310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859B"/>
    <a:srgbClr val="2D7A8F"/>
    <a:srgbClr val="B9B085"/>
    <a:srgbClr val="FF6600"/>
    <a:srgbClr val="205867"/>
    <a:srgbClr val="C5E4ED"/>
    <a:srgbClr val="C5DB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71" autoAdjust="0"/>
    <p:restoredTop sz="94660"/>
  </p:normalViewPr>
  <p:slideViewPr>
    <p:cSldViewPr showGuides="1">
      <p:cViewPr varScale="1">
        <p:scale>
          <a:sx n="72" d="100"/>
          <a:sy n="72" d="100"/>
        </p:scale>
        <p:origin x="1248" y="34"/>
      </p:cViewPr>
      <p:guideLst>
        <p:guide orient="horz" pos="400"/>
        <p:guide pos="1164"/>
        <p:guide pos="599"/>
        <p:guide pos="176"/>
        <p:guide pos="1476"/>
        <p:guide pos="3109"/>
      </p:guideLst>
    </p:cSldViewPr>
  </p:slid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7" d="100"/>
          <a:sy n="77" d="100"/>
        </p:scale>
        <p:origin x="-2094" y="-90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411"/>
          </a:xfrm>
          <a:prstGeom prst="rect">
            <a:avLst/>
          </a:prstGeom>
        </p:spPr>
        <p:txBody>
          <a:bodyPr vert="horz" lIns="95159" tIns="47579" rIns="95159" bIns="47579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50445" y="0"/>
            <a:ext cx="2945659" cy="496411"/>
          </a:xfrm>
          <a:prstGeom prst="rect">
            <a:avLst/>
          </a:prstGeom>
        </p:spPr>
        <p:txBody>
          <a:bodyPr vert="horz" lIns="95159" tIns="47579" rIns="95159" bIns="47579" rtlCol="0"/>
          <a:lstStyle>
            <a:lvl1pPr algn="r">
              <a:defRPr sz="1300"/>
            </a:lvl1pPr>
          </a:lstStyle>
          <a:p>
            <a:fld id="{783CCC72-9D02-42B0-8721-1C9B9B9836C0}" type="datetimeFigureOut">
              <a:rPr lang="en-US" smtClean="0"/>
              <a:pPr/>
              <a:t>8/10/2015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2" y="9430091"/>
            <a:ext cx="2945659" cy="496411"/>
          </a:xfrm>
          <a:prstGeom prst="rect">
            <a:avLst/>
          </a:prstGeom>
        </p:spPr>
        <p:txBody>
          <a:bodyPr vert="horz" lIns="95159" tIns="47579" rIns="95159" bIns="47579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50445" y="9430091"/>
            <a:ext cx="2945659" cy="496411"/>
          </a:xfrm>
          <a:prstGeom prst="rect">
            <a:avLst/>
          </a:prstGeom>
        </p:spPr>
        <p:txBody>
          <a:bodyPr vert="horz" lIns="95159" tIns="47579" rIns="95159" bIns="47579" rtlCol="0" anchor="b"/>
          <a:lstStyle>
            <a:lvl1pPr algn="r">
              <a:defRPr sz="1300"/>
            </a:lvl1pPr>
          </a:lstStyle>
          <a:p>
            <a:fld id="{ADFBF68A-F5D7-4884-88C8-06DF6BFCA5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9794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411"/>
          </a:xfrm>
          <a:prstGeom prst="rect">
            <a:avLst/>
          </a:prstGeom>
        </p:spPr>
        <p:txBody>
          <a:bodyPr vert="horz" lIns="95159" tIns="47579" rIns="95159" bIns="47579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411"/>
          </a:xfrm>
          <a:prstGeom prst="rect">
            <a:avLst/>
          </a:prstGeom>
        </p:spPr>
        <p:txBody>
          <a:bodyPr vert="horz" lIns="95159" tIns="47579" rIns="95159" bIns="47579" rtlCol="0"/>
          <a:lstStyle>
            <a:lvl1pPr algn="r">
              <a:defRPr sz="1300"/>
            </a:lvl1pPr>
          </a:lstStyle>
          <a:p>
            <a:fld id="{709CD661-9346-47DD-B025-D5879A521B0A}" type="datetimeFigureOut">
              <a:rPr lang="en-US" smtClean="0"/>
              <a:pPr/>
              <a:t>8/10/2015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159" tIns="47579" rIns="95159" bIns="47579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5159" tIns="47579" rIns="95159" bIns="47579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2" y="9430091"/>
            <a:ext cx="2945659" cy="496411"/>
          </a:xfrm>
          <a:prstGeom prst="rect">
            <a:avLst/>
          </a:prstGeom>
        </p:spPr>
        <p:txBody>
          <a:bodyPr vert="horz" lIns="95159" tIns="47579" rIns="95159" bIns="47579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5" y="9430091"/>
            <a:ext cx="2945659" cy="496411"/>
          </a:xfrm>
          <a:prstGeom prst="rect">
            <a:avLst/>
          </a:prstGeom>
        </p:spPr>
        <p:txBody>
          <a:bodyPr vert="horz" lIns="95159" tIns="47579" rIns="95159" bIns="47579" rtlCol="0" anchor="b"/>
          <a:lstStyle>
            <a:lvl1pPr algn="r">
              <a:defRPr sz="1300"/>
            </a:lvl1pPr>
          </a:lstStyle>
          <a:p>
            <a:fld id="{BC12DCA2-2313-49A9-86E9-36175423F2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90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ctángulo"/>
          <p:cNvSpPr/>
          <p:nvPr userDrawn="1"/>
        </p:nvSpPr>
        <p:spPr bwMode="white">
          <a:xfrm>
            <a:off x="0" y="2132856"/>
            <a:ext cx="9906000" cy="4725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ctrTitle" hasCustomPrompt="1"/>
          </p:nvPr>
        </p:nvSpPr>
        <p:spPr bwMode="ltGray">
          <a:xfrm>
            <a:off x="2108200" y="3382289"/>
            <a:ext cx="7093272" cy="578489"/>
          </a:xfrm>
          <a:prstGeom prst="roundRect">
            <a:avLst/>
          </a:prstGeom>
          <a:noFill/>
        </p:spPr>
        <p:txBody>
          <a:bodyPr anchor="ctr" anchorCtr="0">
            <a:noAutofit/>
          </a:bodyPr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s-ES" dirty="0" err="1" smtClean="0"/>
              <a:t>Title</a:t>
            </a:r>
            <a:r>
              <a:rPr lang="es-ES" dirty="0" smtClean="0"/>
              <a:t> </a:t>
            </a:r>
            <a:endParaRPr lang="en-U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 hasCustomPrompt="1"/>
          </p:nvPr>
        </p:nvSpPr>
        <p:spPr>
          <a:xfrm>
            <a:off x="2108200" y="4052664"/>
            <a:ext cx="7093272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accent3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Sub-</a:t>
            </a:r>
            <a:r>
              <a:rPr lang="es-ES" dirty="0" err="1" smtClean="0"/>
              <a:t>title</a:t>
            </a:r>
            <a:endParaRPr lang="en-US" dirty="0"/>
          </a:p>
        </p:txBody>
      </p:sp>
      <p:sp>
        <p:nvSpPr>
          <p:cNvPr id="2053" name="AutoShape 5"/>
          <p:cNvSpPr>
            <a:spLocks noChangeAspect="1" noChangeArrowheads="1" noTextEdit="1"/>
          </p:cNvSpPr>
          <p:nvPr userDrawn="1"/>
        </p:nvSpPr>
        <p:spPr bwMode="auto">
          <a:xfrm>
            <a:off x="546090" y="-25400"/>
            <a:ext cx="6451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8"/>
          <p:cNvSpPr>
            <a:spLocks noChangeArrowheads="1"/>
          </p:cNvSpPr>
          <p:nvPr userDrawn="1"/>
        </p:nvSpPr>
        <p:spPr bwMode="white">
          <a:xfrm>
            <a:off x="6690279" y="44624"/>
            <a:ext cx="301524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6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</a:rPr>
              <a:t>CAPVENT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5" y="68326"/>
            <a:ext cx="2370945" cy="2355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16"/>
          <p:cNvSpPr txBox="1">
            <a:spLocks noChangeArrowheads="1"/>
          </p:cNvSpPr>
          <p:nvPr userDrawn="1"/>
        </p:nvSpPr>
        <p:spPr bwMode="gray">
          <a:xfrm>
            <a:off x="9404350" y="6648450"/>
            <a:ext cx="40640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noProof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P.</a:t>
            </a:r>
            <a:fld id="{A0342F0A-9239-4568-B10D-0B6C940C5920}" type="slidenum">
              <a:rPr lang="en-US" sz="900" noProof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noProof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1" name="Line 17"/>
          <p:cNvSpPr>
            <a:spLocks noChangeShapeType="1"/>
          </p:cNvSpPr>
          <p:nvPr userDrawn="1"/>
        </p:nvSpPr>
        <p:spPr bwMode="gray">
          <a:xfrm flipV="1">
            <a:off x="9313863" y="6532487"/>
            <a:ext cx="0" cy="252000"/>
          </a:xfrm>
          <a:prstGeom prst="line">
            <a:avLst/>
          </a:prstGeom>
          <a:noFill/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noProof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</a:endParaRPr>
          </a:p>
        </p:txBody>
      </p:sp>
      <p:cxnSp>
        <p:nvCxnSpPr>
          <p:cNvPr id="33" name="32 Conector recto"/>
          <p:cNvCxnSpPr/>
          <p:nvPr userDrawn="1"/>
        </p:nvCxnSpPr>
        <p:spPr bwMode="ltGray">
          <a:xfrm rot="5400000">
            <a:off x="1595645" y="894632"/>
            <a:ext cx="1008000" cy="0"/>
          </a:xfrm>
          <a:prstGeom prst="line">
            <a:avLst/>
          </a:prstGeom>
          <a:ln w="254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1 Título"/>
          <p:cNvSpPr>
            <a:spLocks noGrp="1"/>
          </p:cNvSpPr>
          <p:nvPr>
            <p:ph type="title"/>
          </p:nvPr>
        </p:nvSpPr>
        <p:spPr>
          <a:xfrm>
            <a:off x="2223492" y="269979"/>
            <a:ext cx="7482036" cy="492443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algn="l">
              <a:defRPr sz="2600" cap="sm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título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5" y="68326"/>
            <a:ext cx="1434841" cy="14256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23492" y="260648"/>
            <a:ext cx="7682508" cy="492443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algn="l">
              <a:defRPr sz="2600"/>
            </a:lvl1pPr>
          </a:lstStyle>
          <a:p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título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235200" y="1700808"/>
            <a:ext cx="7175500" cy="1015663"/>
          </a:xfrm>
          <a:prstGeom prst="rect">
            <a:avLst/>
          </a:prstGeom>
        </p:spPr>
        <p:txBody>
          <a:bodyPr>
            <a:spAutoFit/>
          </a:bodyPr>
          <a:lstStyle>
            <a:lvl1pPr marL="177800" indent="-177800">
              <a:spcBef>
                <a:spcPts val="0"/>
              </a:spcBef>
              <a:defRPr sz="1800"/>
            </a:lvl1pPr>
            <a:lvl2pPr>
              <a:spcBef>
                <a:spcPts val="0"/>
              </a:spcBef>
              <a:defRPr sz="1600"/>
            </a:lvl2pPr>
            <a:lvl3pPr>
              <a:spcBef>
                <a:spcPts val="0"/>
              </a:spcBef>
              <a:buFont typeface="Wingdings" pitchFamily="2" charset="2"/>
              <a:buChar char="ü"/>
              <a:defRPr sz="1400"/>
            </a:lvl3pPr>
            <a:lvl4pPr>
              <a:spcBef>
                <a:spcPts val="0"/>
              </a:spcBef>
              <a:defRPr sz="1200"/>
            </a:lvl4pPr>
            <a:lvl5pPr>
              <a:defRPr sz="1600"/>
            </a:lvl5pPr>
          </a:lstStyle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Tercer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3"/>
            <a:r>
              <a:rPr lang="en-US" noProof="0" dirty="0" smtClean="0"/>
              <a:t>Cuarto </a:t>
            </a:r>
            <a:r>
              <a:rPr lang="en-US" noProof="0" dirty="0" err="1" smtClean="0"/>
              <a:t>nivel</a:t>
            </a:r>
            <a:endParaRPr lang="en-US" noProof="0" dirty="0" smtClean="0"/>
          </a:p>
        </p:txBody>
      </p:sp>
      <p:cxnSp>
        <p:nvCxnSpPr>
          <p:cNvPr id="39" name="38 Conector recto"/>
          <p:cNvCxnSpPr/>
          <p:nvPr userDrawn="1"/>
        </p:nvCxnSpPr>
        <p:spPr bwMode="ltGray">
          <a:xfrm rot="5400000">
            <a:off x="1595645" y="894632"/>
            <a:ext cx="1008000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 Box 16"/>
          <p:cNvSpPr txBox="1">
            <a:spLocks noChangeArrowheads="1"/>
          </p:cNvSpPr>
          <p:nvPr userDrawn="1"/>
        </p:nvSpPr>
        <p:spPr bwMode="gray">
          <a:xfrm>
            <a:off x="9404350" y="6648450"/>
            <a:ext cx="40640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noProof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P.</a:t>
            </a:r>
            <a:fld id="{A0342F0A-9239-4568-B10D-0B6C940C5920}" type="slidenum">
              <a:rPr lang="en-US" sz="900" noProof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noProof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6" name="Line 17"/>
          <p:cNvSpPr>
            <a:spLocks noChangeShapeType="1"/>
          </p:cNvSpPr>
          <p:nvPr userDrawn="1"/>
        </p:nvSpPr>
        <p:spPr bwMode="gray">
          <a:xfrm flipV="1">
            <a:off x="9313863" y="6532487"/>
            <a:ext cx="0" cy="252000"/>
          </a:xfrm>
          <a:prstGeom prst="line">
            <a:avLst/>
          </a:prstGeom>
          <a:noFill/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noProof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7" name="11 Marcador de texto"/>
          <p:cNvSpPr>
            <a:spLocks noGrp="1"/>
          </p:cNvSpPr>
          <p:nvPr>
            <p:ph type="body" sz="quarter" idx="10"/>
          </p:nvPr>
        </p:nvSpPr>
        <p:spPr>
          <a:xfrm>
            <a:off x="2319338" y="757509"/>
            <a:ext cx="711452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buFontTx/>
              <a:buNone/>
              <a:defRPr sz="1800" b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</a:defRPr>
            </a:lvl1pPr>
            <a:lvl2pPr>
              <a:buFontTx/>
              <a:buNone/>
              <a:defRPr>
                <a:latin typeface="Arial Narrow" pitchFamily="34" charset="0"/>
              </a:defRPr>
            </a:lvl2pPr>
            <a:lvl3pPr>
              <a:buFontTx/>
              <a:buNone/>
              <a:defRPr>
                <a:latin typeface="Arial Narrow" pitchFamily="34" charset="0"/>
              </a:defRPr>
            </a:lvl3pPr>
            <a:lvl4pPr>
              <a:buFontTx/>
              <a:buNone/>
              <a:defRPr>
                <a:latin typeface="Arial Narrow" pitchFamily="34" charset="0"/>
              </a:defRPr>
            </a:lvl4pPr>
            <a:lvl5pPr>
              <a:buFontTx/>
              <a:buNone/>
              <a:defRPr>
                <a:latin typeface="Arial Narrow" pitchFamily="34" charset="0"/>
              </a:defRPr>
            </a:lvl5pPr>
          </a:lstStyle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5" y="68326"/>
            <a:ext cx="1434841" cy="14256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247900" y="1700808"/>
            <a:ext cx="7162799" cy="369332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just">
              <a:buFontTx/>
              <a:buNone/>
              <a:defRPr sz="1800"/>
            </a:lvl1pPr>
            <a:lvl2pPr>
              <a:defRPr sz="2000"/>
            </a:lvl2pPr>
            <a:lvl3pPr>
              <a:buFont typeface="Wingdings" pitchFamily="2" charset="2"/>
              <a:buChar char="ü"/>
              <a:defRPr sz="1800"/>
            </a:lvl3pPr>
            <a:lvl4pPr>
              <a:buFontTx/>
              <a:buNone/>
              <a:defRPr sz="1600"/>
            </a:lvl4pPr>
            <a:lvl5pPr>
              <a:defRPr sz="1600"/>
            </a:lvl5pPr>
          </a:lstStyle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</p:txBody>
      </p:sp>
      <p:sp>
        <p:nvSpPr>
          <p:cNvPr id="55" name="Text Box 16"/>
          <p:cNvSpPr txBox="1">
            <a:spLocks noChangeArrowheads="1"/>
          </p:cNvSpPr>
          <p:nvPr userDrawn="1"/>
        </p:nvSpPr>
        <p:spPr bwMode="gray">
          <a:xfrm>
            <a:off x="9404350" y="6648450"/>
            <a:ext cx="40640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noProof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P.</a:t>
            </a:r>
            <a:fld id="{A0342F0A-9239-4568-B10D-0B6C940C5920}" type="slidenum">
              <a:rPr lang="en-US" sz="900" noProof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noProof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6" name="Line 17"/>
          <p:cNvSpPr>
            <a:spLocks noChangeShapeType="1"/>
          </p:cNvSpPr>
          <p:nvPr userDrawn="1"/>
        </p:nvSpPr>
        <p:spPr bwMode="gray">
          <a:xfrm flipV="1">
            <a:off x="9313863" y="6532487"/>
            <a:ext cx="0" cy="252000"/>
          </a:xfrm>
          <a:prstGeom prst="line">
            <a:avLst/>
          </a:prstGeom>
          <a:noFill/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noProof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26" name="1 Título"/>
          <p:cNvSpPr>
            <a:spLocks noGrp="1"/>
          </p:cNvSpPr>
          <p:nvPr>
            <p:ph type="title"/>
          </p:nvPr>
        </p:nvSpPr>
        <p:spPr>
          <a:xfrm>
            <a:off x="2223492" y="260648"/>
            <a:ext cx="7682508" cy="492443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algn="l">
              <a:defRPr sz="2600"/>
            </a:lvl1pPr>
          </a:lstStyle>
          <a:p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título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/>
          </a:p>
        </p:txBody>
      </p:sp>
      <p:cxnSp>
        <p:nvCxnSpPr>
          <p:cNvPr id="27" name="26 Conector recto"/>
          <p:cNvCxnSpPr/>
          <p:nvPr userDrawn="1"/>
        </p:nvCxnSpPr>
        <p:spPr bwMode="ltGray">
          <a:xfrm rot="5400000">
            <a:off x="1595645" y="894632"/>
            <a:ext cx="1008000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11 Marcador de texto"/>
          <p:cNvSpPr>
            <a:spLocks noGrp="1"/>
          </p:cNvSpPr>
          <p:nvPr>
            <p:ph type="body" sz="quarter" idx="10"/>
          </p:nvPr>
        </p:nvSpPr>
        <p:spPr>
          <a:xfrm>
            <a:off x="2319338" y="757509"/>
            <a:ext cx="711452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buFontTx/>
              <a:buNone/>
              <a:defRPr sz="1800" b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</a:defRPr>
            </a:lvl1pPr>
            <a:lvl2pPr>
              <a:buFontTx/>
              <a:buNone/>
              <a:defRPr>
                <a:latin typeface="Arial Narrow" pitchFamily="34" charset="0"/>
              </a:defRPr>
            </a:lvl2pPr>
            <a:lvl3pPr>
              <a:buFontTx/>
              <a:buNone/>
              <a:defRPr>
                <a:latin typeface="Arial Narrow" pitchFamily="34" charset="0"/>
              </a:defRPr>
            </a:lvl3pPr>
            <a:lvl4pPr>
              <a:buFontTx/>
              <a:buNone/>
              <a:defRPr>
                <a:latin typeface="Arial Narrow" pitchFamily="34" charset="0"/>
              </a:defRPr>
            </a:lvl4pPr>
            <a:lvl5pPr>
              <a:buFontTx/>
              <a:buNone/>
              <a:defRPr>
                <a:latin typeface="Arial Narrow" pitchFamily="34" charset="0"/>
              </a:defRPr>
            </a:lvl5pPr>
          </a:lstStyle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5" y="68326"/>
            <a:ext cx="1434841" cy="14256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247900" y="1412776"/>
            <a:ext cx="7162799" cy="461665"/>
          </a:xfrm>
          <a:prstGeom prst="rect">
            <a:avLst/>
          </a:prstGeom>
        </p:spPr>
        <p:txBody>
          <a:bodyPr>
            <a:spAutoFit/>
          </a:bodyPr>
          <a:lstStyle>
            <a:lvl1pPr>
              <a:buFontTx/>
              <a:buNone/>
              <a:defRPr sz="2400"/>
            </a:lvl1pPr>
            <a:lvl2pPr>
              <a:defRPr sz="2000"/>
            </a:lvl2pPr>
            <a:lvl3pPr>
              <a:buFont typeface="Wingdings" pitchFamily="2" charset="2"/>
              <a:buChar char="ü"/>
              <a:defRPr sz="1800"/>
            </a:lvl3pPr>
            <a:lvl4pPr>
              <a:buFontTx/>
              <a:buNone/>
              <a:defRPr sz="1600"/>
            </a:lvl4pPr>
            <a:lvl5pPr>
              <a:defRPr sz="1600"/>
            </a:lvl5pPr>
          </a:lstStyle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</p:txBody>
      </p:sp>
      <p:sp>
        <p:nvSpPr>
          <p:cNvPr id="55" name="Text Box 16"/>
          <p:cNvSpPr txBox="1">
            <a:spLocks noChangeArrowheads="1"/>
          </p:cNvSpPr>
          <p:nvPr userDrawn="1"/>
        </p:nvSpPr>
        <p:spPr bwMode="gray">
          <a:xfrm>
            <a:off x="9404350" y="6648450"/>
            <a:ext cx="40640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noProof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P.</a:t>
            </a:r>
            <a:fld id="{A0342F0A-9239-4568-B10D-0B6C940C5920}" type="slidenum">
              <a:rPr lang="en-US" sz="900" noProof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noProof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6" name="Line 17"/>
          <p:cNvSpPr>
            <a:spLocks noChangeShapeType="1"/>
          </p:cNvSpPr>
          <p:nvPr userDrawn="1"/>
        </p:nvSpPr>
        <p:spPr bwMode="gray">
          <a:xfrm flipV="1">
            <a:off x="9313863" y="6532487"/>
            <a:ext cx="0" cy="252000"/>
          </a:xfrm>
          <a:prstGeom prst="line">
            <a:avLst/>
          </a:prstGeom>
          <a:noFill/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noProof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23" name="1 Título"/>
          <p:cNvSpPr>
            <a:spLocks noGrp="1"/>
          </p:cNvSpPr>
          <p:nvPr>
            <p:ph type="title"/>
          </p:nvPr>
        </p:nvSpPr>
        <p:spPr>
          <a:xfrm>
            <a:off x="2223492" y="260648"/>
            <a:ext cx="7682508" cy="492443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algn="l">
              <a:defRPr sz="2600"/>
            </a:lvl1pPr>
          </a:lstStyle>
          <a:p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título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/>
          </a:p>
        </p:txBody>
      </p:sp>
      <p:sp>
        <p:nvSpPr>
          <p:cNvPr id="25" name="11 Marcador de texto"/>
          <p:cNvSpPr>
            <a:spLocks noGrp="1"/>
          </p:cNvSpPr>
          <p:nvPr>
            <p:ph type="body" sz="quarter" idx="10"/>
          </p:nvPr>
        </p:nvSpPr>
        <p:spPr>
          <a:xfrm>
            <a:off x="2319338" y="757509"/>
            <a:ext cx="711452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buFontTx/>
              <a:buNone/>
              <a:defRPr sz="1800" b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</a:defRPr>
            </a:lvl1pPr>
            <a:lvl2pPr>
              <a:buFontTx/>
              <a:buNone/>
              <a:defRPr>
                <a:latin typeface="Arial Narrow" pitchFamily="34" charset="0"/>
              </a:defRPr>
            </a:lvl2pPr>
            <a:lvl3pPr>
              <a:buFontTx/>
              <a:buNone/>
              <a:defRPr>
                <a:latin typeface="Arial Narrow" pitchFamily="34" charset="0"/>
              </a:defRPr>
            </a:lvl3pPr>
            <a:lvl4pPr>
              <a:buFontTx/>
              <a:buNone/>
              <a:defRPr>
                <a:latin typeface="Arial Narrow" pitchFamily="34" charset="0"/>
              </a:defRPr>
            </a:lvl4pPr>
            <a:lvl5pPr>
              <a:buFontTx/>
              <a:buNone/>
              <a:defRPr>
                <a:latin typeface="Arial Narrow" pitchFamily="34" charset="0"/>
              </a:defRPr>
            </a:lvl5pPr>
          </a:lstStyle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5" y="68326"/>
            <a:ext cx="1434841" cy="14256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Box 16"/>
          <p:cNvSpPr txBox="1">
            <a:spLocks noChangeArrowheads="1"/>
          </p:cNvSpPr>
          <p:nvPr userDrawn="1"/>
        </p:nvSpPr>
        <p:spPr bwMode="gray">
          <a:xfrm>
            <a:off x="9404350" y="6648450"/>
            <a:ext cx="40640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noProof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P.</a:t>
            </a:r>
            <a:fld id="{A0342F0A-9239-4568-B10D-0B6C940C5920}" type="slidenum">
              <a:rPr lang="en-US" sz="900" noProof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noProof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5" name="Line 17"/>
          <p:cNvSpPr>
            <a:spLocks noChangeShapeType="1"/>
          </p:cNvSpPr>
          <p:nvPr userDrawn="1"/>
        </p:nvSpPr>
        <p:spPr bwMode="gray">
          <a:xfrm flipV="1">
            <a:off x="9313863" y="6532487"/>
            <a:ext cx="0" cy="252000"/>
          </a:xfrm>
          <a:prstGeom prst="line">
            <a:avLst/>
          </a:prstGeom>
          <a:noFill/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noProof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1" name="1 Título"/>
          <p:cNvSpPr>
            <a:spLocks noGrp="1"/>
          </p:cNvSpPr>
          <p:nvPr>
            <p:ph type="title"/>
          </p:nvPr>
        </p:nvSpPr>
        <p:spPr>
          <a:xfrm>
            <a:off x="2223492" y="260648"/>
            <a:ext cx="7682508" cy="492443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algn="l">
              <a:defRPr sz="2600"/>
            </a:lvl1pPr>
          </a:lstStyle>
          <a:p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título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/>
          </a:p>
        </p:txBody>
      </p:sp>
      <p:sp>
        <p:nvSpPr>
          <p:cNvPr id="33" name="11 Marcador de texto"/>
          <p:cNvSpPr>
            <a:spLocks noGrp="1"/>
          </p:cNvSpPr>
          <p:nvPr>
            <p:ph type="body" sz="quarter" idx="10"/>
          </p:nvPr>
        </p:nvSpPr>
        <p:spPr>
          <a:xfrm>
            <a:off x="2319338" y="757509"/>
            <a:ext cx="711452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buFontTx/>
              <a:buNone/>
              <a:defRPr sz="1800" b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</a:defRPr>
            </a:lvl1pPr>
            <a:lvl2pPr>
              <a:buFontTx/>
              <a:buNone/>
              <a:defRPr>
                <a:latin typeface="Arial Narrow" pitchFamily="34" charset="0"/>
              </a:defRPr>
            </a:lvl2pPr>
            <a:lvl3pPr>
              <a:buFontTx/>
              <a:buNone/>
              <a:defRPr>
                <a:latin typeface="Arial Narrow" pitchFamily="34" charset="0"/>
              </a:defRPr>
            </a:lvl3pPr>
            <a:lvl4pPr>
              <a:buFontTx/>
              <a:buNone/>
              <a:defRPr>
                <a:latin typeface="Arial Narrow" pitchFamily="34" charset="0"/>
              </a:defRPr>
            </a:lvl4pPr>
            <a:lvl5pPr>
              <a:buFontTx/>
              <a:buNone/>
              <a:defRPr>
                <a:latin typeface="Arial Narrow" pitchFamily="34" charset="0"/>
              </a:defRPr>
            </a:lvl5pPr>
          </a:lstStyle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205867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Box 16"/>
          <p:cNvSpPr txBox="1">
            <a:spLocks noChangeArrowheads="1"/>
          </p:cNvSpPr>
          <p:nvPr userDrawn="1"/>
        </p:nvSpPr>
        <p:spPr bwMode="gray">
          <a:xfrm>
            <a:off x="9404350" y="6648450"/>
            <a:ext cx="40640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noProof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P.</a:t>
            </a:r>
            <a:fld id="{A0342F0A-9239-4568-B10D-0B6C940C5920}" type="slidenum">
              <a:rPr lang="en-US" sz="900" noProof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noProof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5" name="Line 17"/>
          <p:cNvSpPr>
            <a:spLocks noChangeShapeType="1"/>
          </p:cNvSpPr>
          <p:nvPr userDrawn="1"/>
        </p:nvSpPr>
        <p:spPr bwMode="gray">
          <a:xfrm flipV="1">
            <a:off x="9313863" y="6532487"/>
            <a:ext cx="0" cy="252000"/>
          </a:xfrm>
          <a:prstGeom prst="line">
            <a:avLst/>
          </a:prstGeom>
          <a:noFill/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noProof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29" name="1 Título"/>
          <p:cNvSpPr>
            <a:spLocks noGrp="1"/>
          </p:cNvSpPr>
          <p:nvPr>
            <p:ph type="title"/>
          </p:nvPr>
        </p:nvSpPr>
        <p:spPr>
          <a:xfrm>
            <a:off x="2223492" y="260648"/>
            <a:ext cx="7682508" cy="492443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algn="l">
              <a:defRPr sz="2600"/>
            </a:lvl1pPr>
          </a:lstStyle>
          <a:p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título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/>
          </a:p>
        </p:txBody>
      </p:sp>
      <p:cxnSp>
        <p:nvCxnSpPr>
          <p:cNvPr id="30" name="29 Conector recto"/>
          <p:cNvCxnSpPr/>
          <p:nvPr userDrawn="1"/>
        </p:nvCxnSpPr>
        <p:spPr bwMode="ltGray">
          <a:xfrm rot="5400000">
            <a:off x="1595645" y="894632"/>
            <a:ext cx="1008000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11 Marcador de texto"/>
          <p:cNvSpPr>
            <a:spLocks noGrp="1"/>
          </p:cNvSpPr>
          <p:nvPr>
            <p:ph type="body" sz="quarter" idx="10"/>
          </p:nvPr>
        </p:nvSpPr>
        <p:spPr>
          <a:xfrm>
            <a:off x="2319338" y="757509"/>
            <a:ext cx="711452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buFontTx/>
              <a:buNone/>
              <a:defRPr sz="1800" b="0" baseline="0">
                <a:solidFill>
                  <a:schemeClr val="bg1"/>
                </a:solidFill>
                <a:latin typeface="Arial Narrow" pitchFamily="34" charset="0"/>
              </a:defRPr>
            </a:lvl1pPr>
            <a:lvl2pPr>
              <a:buFontTx/>
              <a:buNone/>
              <a:defRPr>
                <a:latin typeface="Arial Narrow" pitchFamily="34" charset="0"/>
              </a:defRPr>
            </a:lvl2pPr>
            <a:lvl3pPr>
              <a:buFontTx/>
              <a:buNone/>
              <a:defRPr>
                <a:latin typeface="Arial Narrow" pitchFamily="34" charset="0"/>
              </a:defRPr>
            </a:lvl3pPr>
            <a:lvl4pPr>
              <a:buFontTx/>
              <a:buNone/>
              <a:defRPr>
                <a:latin typeface="Arial Narrow" pitchFamily="34" charset="0"/>
              </a:defRPr>
            </a:lvl4pPr>
            <a:lvl5pPr>
              <a:buFontTx/>
              <a:buNone/>
              <a:defRPr>
                <a:latin typeface="Arial Narrow" pitchFamily="34" charset="0"/>
              </a:defRPr>
            </a:lvl5pPr>
          </a:lstStyle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5" y="68326"/>
            <a:ext cx="1434841" cy="14256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205867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Box 16"/>
          <p:cNvSpPr txBox="1">
            <a:spLocks noChangeArrowheads="1"/>
          </p:cNvSpPr>
          <p:nvPr userDrawn="1"/>
        </p:nvSpPr>
        <p:spPr bwMode="gray">
          <a:xfrm>
            <a:off x="9404350" y="6648450"/>
            <a:ext cx="40640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noProof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P.</a:t>
            </a:r>
            <a:fld id="{A0342F0A-9239-4568-B10D-0B6C940C5920}" type="slidenum">
              <a:rPr lang="en-US" sz="900" noProof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noProof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5" name="Line 17"/>
          <p:cNvSpPr>
            <a:spLocks noChangeShapeType="1"/>
          </p:cNvSpPr>
          <p:nvPr userDrawn="1"/>
        </p:nvSpPr>
        <p:spPr bwMode="gray">
          <a:xfrm flipV="1">
            <a:off x="9313863" y="6532487"/>
            <a:ext cx="0" cy="252000"/>
          </a:xfrm>
          <a:prstGeom prst="line">
            <a:avLst/>
          </a:prstGeom>
          <a:noFill/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noProof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95300" y="2276872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8195" y="2844873"/>
            <a:ext cx="4376870" cy="1643527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marL="165100" indent="-165100"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 useBgFill="1"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032113" y="2276872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cxnSp>
        <p:nvCxnSpPr>
          <p:cNvPr id="32" name="31 Conector recto"/>
          <p:cNvCxnSpPr/>
          <p:nvPr userDrawn="1"/>
        </p:nvCxnSpPr>
        <p:spPr>
          <a:xfrm>
            <a:off x="495300" y="2832174"/>
            <a:ext cx="4356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"/>
          <p:cNvCxnSpPr/>
          <p:nvPr userDrawn="1"/>
        </p:nvCxnSpPr>
        <p:spPr>
          <a:xfrm>
            <a:off x="5067300" y="2832174"/>
            <a:ext cx="4356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Box 16"/>
          <p:cNvSpPr txBox="1">
            <a:spLocks noChangeArrowheads="1"/>
          </p:cNvSpPr>
          <p:nvPr userDrawn="1"/>
        </p:nvSpPr>
        <p:spPr bwMode="gray">
          <a:xfrm>
            <a:off x="9404350" y="6648450"/>
            <a:ext cx="40640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noProof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P.</a:t>
            </a:r>
            <a:fld id="{A0342F0A-9239-4568-B10D-0B6C940C5920}" type="slidenum">
              <a:rPr lang="en-US" sz="900" noProof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noProof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5" name="Line 17"/>
          <p:cNvSpPr>
            <a:spLocks noChangeShapeType="1"/>
          </p:cNvSpPr>
          <p:nvPr userDrawn="1"/>
        </p:nvSpPr>
        <p:spPr bwMode="gray">
          <a:xfrm flipV="1">
            <a:off x="9313863" y="6532487"/>
            <a:ext cx="0" cy="252000"/>
          </a:xfrm>
          <a:prstGeom prst="line">
            <a:avLst/>
          </a:prstGeom>
          <a:noFill/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noProof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1" name="1 Título"/>
          <p:cNvSpPr>
            <a:spLocks noGrp="1"/>
          </p:cNvSpPr>
          <p:nvPr>
            <p:ph type="title"/>
          </p:nvPr>
        </p:nvSpPr>
        <p:spPr>
          <a:xfrm>
            <a:off x="2223492" y="260648"/>
            <a:ext cx="7682508" cy="492443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algn="l">
              <a:defRPr sz="2600"/>
            </a:lvl1pPr>
          </a:lstStyle>
          <a:p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título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/>
          </a:p>
        </p:txBody>
      </p:sp>
      <p:sp>
        <p:nvSpPr>
          <p:cNvPr id="37" name="11 Marcador de texto"/>
          <p:cNvSpPr>
            <a:spLocks noGrp="1"/>
          </p:cNvSpPr>
          <p:nvPr>
            <p:ph type="body" sz="quarter" idx="10"/>
          </p:nvPr>
        </p:nvSpPr>
        <p:spPr>
          <a:xfrm>
            <a:off x="2319338" y="757509"/>
            <a:ext cx="711452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buFontTx/>
              <a:buNone/>
              <a:defRPr sz="1800" b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</a:defRPr>
            </a:lvl1pPr>
            <a:lvl2pPr>
              <a:buFontTx/>
              <a:buNone/>
              <a:defRPr>
                <a:latin typeface="Arial Narrow" pitchFamily="34" charset="0"/>
              </a:defRPr>
            </a:lvl2pPr>
            <a:lvl3pPr>
              <a:buFontTx/>
              <a:buNone/>
              <a:defRPr>
                <a:latin typeface="Arial Narrow" pitchFamily="34" charset="0"/>
              </a:defRPr>
            </a:lvl3pPr>
            <a:lvl4pPr>
              <a:buFontTx/>
              <a:buNone/>
              <a:defRPr>
                <a:latin typeface="Arial Narrow" pitchFamily="34" charset="0"/>
              </a:defRPr>
            </a:lvl4pPr>
            <a:lvl5pPr>
              <a:buFontTx/>
              <a:buNone/>
              <a:defRPr>
                <a:latin typeface="Arial Narrow" pitchFamily="34" charset="0"/>
              </a:defRPr>
            </a:lvl5pPr>
          </a:lstStyle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5" y="68326"/>
            <a:ext cx="1434841" cy="14256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Box 16"/>
          <p:cNvSpPr txBox="1">
            <a:spLocks noChangeArrowheads="1"/>
          </p:cNvSpPr>
          <p:nvPr userDrawn="1"/>
        </p:nvSpPr>
        <p:spPr bwMode="gray">
          <a:xfrm>
            <a:off x="9404350" y="6648450"/>
            <a:ext cx="40640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noProof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P.</a:t>
            </a:r>
            <a:fld id="{A0342F0A-9239-4568-B10D-0B6C940C5920}" type="slidenum">
              <a:rPr lang="en-US" sz="900" noProof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noProof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28" name="Line 17"/>
          <p:cNvSpPr>
            <a:spLocks noChangeShapeType="1"/>
          </p:cNvSpPr>
          <p:nvPr userDrawn="1"/>
        </p:nvSpPr>
        <p:spPr bwMode="gray">
          <a:xfrm flipV="1">
            <a:off x="9313863" y="6532487"/>
            <a:ext cx="0" cy="252000"/>
          </a:xfrm>
          <a:prstGeom prst="line">
            <a:avLst/>
          </a:prstGeom>
          <a:noFill/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noProof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29" name="1 Título"/>
          <p:cNvSpPr>
            <a:spLocks noGrp="1"/>
          </p:cNvSpPr>
          <p:nvPr>
            <p:ph type="title"/>
          </p:nvPr>
        </p:nvSpPr>
        <p:spPr>
          <a:xfrm>
            <a:off x="2223492" y="260648"/>
            <a:ext cx="7682508" cy="492443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algn="l">
              <a:defRPr sz="2600"/>
            </a:lvl1pPr>
          </a:lstStyle>
          <a:p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título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/>
          </a:p>
        </p:txBody>
      </p:sp>
      <p:cxnSp>
        <p:nvCxnSpPr>
          <p:cNvPr id="30" name="29 Conector recto"/>
          <p:cNvCxnSpPr/>
          <p:nvPr userDrawn="1"/>
        </p:nvCxnSpPr>
        <p:spPr bwMode="ltGray">
          <a:xfrm rot="5400000">
            <a:off x="1595645" y="894632"/>
            <a:ext cx="1008000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11 Marcador de texto"/>
          <p:cNvSpPr>
            <a:spLocks noGrp="1"/>
          </p:cNvSpPr>
          <p:nvPr>
            <p:ph type="body" sz="quarter" idx="10"/>
          </p:nvPr>
        </p:nvSpPr>
        <p:spPr>
          <a:xfrm>
            <a:off x="2319338" y="757509"/>
            <a:ext cx="711452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buFontTx/>
              <a:buNone/>
              <a:defRPr sz="1800" b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</a:defRPr>
            </a:lvl1pPr>
            <a:lvl2pPr>
              <a:buFontTx/>
              <a:buNone/>
              <a:defRPr>
                <a:latin typeface="Arial Narrow" pitchFamily="34" charset="0"/>
              </a:defRPr>
            </a:lvl2pPr>
            <a:lvl3pPr>
              <a:buFontTx/>
              <a:buNone/>
              <a:defRPr>
                <a:latin typeface="Arial Narrow" pitchFamily="34" charset="0"/>
              </a:defRPr>
            </a:lvl3pPr>
            <a:lvl4pPr>
              <a:buFontTx/>
              <a:buNone/>
              <a:defRPr>
                <a:latin typeface="Arial Narrow" pitchFamily="34" charset="0"/>
              </a:defRPr>
            </a:lvl4pPr>
            <a:lvl5pPr>
              <a:buFontTx/>
              <a:buNone/>
              <a:defRPr>
                <a:latin typeface="Arial Narrow" pitchFamily="34" charset="0"/>
              </a:defRPr>
            </a:lvl5pPr>
          </a:lstStyle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5" y="68326"/>
            <a:ext cx="1434841" cy="14256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97" r:id="rId3"/>
    <p:sldLayoutId id="2147483699" r:id="rId4"/>
    <p:sldLayoutId id="2147483689" r:id="rId5"/>
    <p:sldLayoutId id="2147483700" r:id="rId6"/>
    <p:sldLayoutId id="2147483701" r:id="rId7"/>
    <p:sldLayoutId id="2147483698" r:id="rId8"/>
    <p:sldLayoutId id="2147483690" r:id="rId9"/>
    <p:sldLayoutId id="2147483691" r:id="rId10"/>
  </p:sldLayoutIdLst>
  <p:txStyles>
    <p:titleStyle>
      <a:lvl1pPr algn="l" defTabSz="914400" rtl="0" eaLnBrk="1" latinLnBrk="0" hangingPunct="1">
        <a:spcBef>
          <a:spcPct val="0"/>
        </a:spcBef>
        <a:buNone/>
        <a:defRPr sz="2300" kern="1200">
          <a:solidFill>
            <a:schemeClr val="tx1"/>
          </a:solidFill>
          <a:latin typeface="Arial Narrow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28464" y="1700808"/>
            <a:ext cx="9649072" cy="2232248"/>
          </a:xfrm>
          <a:prstGeom prst="roundRect">
            <a:avLst/>
          </a:prstGeom>
          <a:solidFill>
            <a:srgbClr val="C5E4ED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272480" y="1052736"/>
            <a:ext cx="7682508" cy="369332"/>
          </a:xfrm>
          <a:prstGeom prst="rect">
            <a:avLst/>
          </a:prstGeom>
        </p:spPr>
        <p:txBody>
          <a:bodyPr/>
          <a:lstStyle/>
          <a:p>
            <a:r>
              <a:rPr lang="en-US" sz="1800" dirty="0" smtClean="0"/>
              <a:t>Our target companies are </a:t>
            </a:r>
            <a:r>
              <a:rPr lang="en-US" sz="1800" dirty="0"/>
              <a:t>o</a:t>
            </a:r>
            <a:r>
              <a:rPr lang="en-US" sz="1800" dirty="0" smtClean="0"/>
              <a:t>perating </a:t>
            </a:r>
            <a:r>
              <a:rPr lang="en-US" sz="1800" dirty="0" smtClean="0"/>
              <a:t>in </a:t>
            </a:r>
            <a:r>
              <a:rPr lang="en-US" sz="1800" dirty="0" smtClean="0"/>
              <a:t>the EU </a:t>
            </a:r>
            <a:r>
              <a:rPr lang="en-US" sz="1800" dirty="0" smtClean="0"/>
              <a:t>“old economy”</a:t>
            </a:r>
            <a:endParaRPr lang="en-US" sz="1800" dirty="0"/>
          </a:p>
        </p:txBody>
      </p:sp>
      <p:sp>
        <p:nvSpPr>
          <p:cNvPr id="11" name="10 Marcador de contenido"/>
          <p:cNvSpPr>
            <a:spLocks noGrp="1"/>
          </p:cNvSpPr>
          <p:nvPr>
            <p:ph type="body" sz="quarter" idx="10"/>
          </p:nvPr>
        </p:nvSpPr>
        <p:spPr>
          <a:xfrm>
            <a:off x="200472" y="2257703"/>
            <a:ext cx="2665413" cy="1132618"/>
          </a:xfrm>
          <a:prstGeom prst="rect">
            <a:avLst/>
          </a:prstGeo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Structural materials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Home interiors &amp; design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Building systems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Outdoor products</a:t>
            </a:r>
          </a:p>
        </p:txBody>
      </p:sp>
      <p:cxnSp>
        <p:nvCxnSpPr>
          <p:cNvPr id="15" name="14 Conector recto"/>
          <p:cNvCxnSpPr/>
          <p:nvPr/>
        </p:nvCxnSpPr>
        <p:spPr>
          <a:xfrm>
            <a:off x="208385" y="2245077"/>
            <a:ext cx="23683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9 Marcador de texto"/>
          <p:cNvSpPr txBox="1">
            <a:spLocks/>
          </p:cNvSpPr>
          <p:nvPr/>
        </p:nvSpPr>
        <p:spPr>
          <a:xfrm>
            <a:off x="488504" y="4285605"/>
            <a:ext cx="288062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Basic process industries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24" name="10 Marcador de contenido"/>
          <p:cNvSpPr txBox="1">
            <a:spLocks/>
          </p:cNvSpPr>
          <p:nvPr/>
        </p:nvSpPr>
        <p:spPr>
          <a:xfrm>
            <a:off x="416496" y="4581128"/>
            <a:ext cx="2455995" cy="1224951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sz="1600" dirty="0" smtClean="0">
                <a:latin typeface="Arial Narrow" pitchFamily="34" charset="0"/>
              </a:rPr>
              <a:t>Steel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600" dirty="0" smtClean="0">
                <a:latin typeface="Arial Narrow" pitchFamily="34" charset="0"/>
              </a:rPr>
              <a:t>Petrochemicals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600" dirty="0" smtClean="0">
                <a:latin typeface="Arial Narrow" pitchFamily="34" charset="0"/>
              </a:rPr>
              <a:t>Pulp &amp; paper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600" dirty="0" smtClean="0">
                <a:latin typeface="Arial Narrow" pitchFamily="34" charset="0"/>
              </a:rPr>
              <a:t>Glass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600" dirty="0" smtClean="0">
                <a:latin typeface="Arial Narrow" pitchFamily="34" charset="0"/>
              </a:rPr>
              <a:t>Lumber &amp; wood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cxnSp>
        <p:nvCxnSpPr>
          <p:cNvPr id="25" name="24 Conector recto"/>
          <p:cNvCxnSpPr/>
          <p:nvPr/>
        </p:nvCxnSpPr>
        <p:spPr>
          <a:xfrm>
            <a:off x="488824" y="4581128"/>
            <a:ext cx="288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9 Marcador de texto"/>
          <p:cNvSpPr txBox="1">
            <a:spLocks/>
          </p:cNvSpPr>
          <p:nvPr/>
        </p:nvSpPr>
        <p:spPr>
          <a:xfrm>
            <a:off x="3584848" y="4248894"/>
            <a:ext cx="27291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ct val="20000"/>
              </a:spcBef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Advanced materials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27" name="10 Marcador de contenido"/>
          <p:cNvSpPr txBox="1">
            <a:spLocks/>
          </p:cNvSpPr>
          <p:nvPr/>
        </p:nvSpPr>
        <p:spPr>
          <a:xfrm>
            <a:off x="3584848" y="4580313"/>
            <a:ext cx="2664605" cy="1224951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sz="1600" dirty="0" smtClean="0">
                <a:latin typeface="Arial Narrow" pitchFamily="34" charset="0"/>
              </a:rPr>
              <a:t>Textile &amp; fabrics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600" dirty="0" smtClean="0">
                <a:latin typeface="Arial Narrow" pitchFamily="34" charset="0"/>
              </a:rPr>
              <a:t>Specialty metals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600" dirty="0" smtClean="0">
                <a:latin typeface="Arial Narrow" pitchFamily="34" charset="0"/>
              </a:rPr>
              <a:t>Paints &amp; coatings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600" dirty="0" smtClean="0">
                <a:latin typeface="Arial Narrow" pitchFamily="34" charset="0"/>
              </a:rPr>
              <a:t>Specialty chemicals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600" dirty="0" smtClean="0">
                <a:latin typeface="Arial Narrow" pitchFamily="34" charset="0"/>
              </a:rPr>
              <a:t>Special materials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cxnSp>
        <p:nvCxnSpPr>
          <p:cNvPr id="28" name="27 Conector recto"/>
          <p:cNvCxnSpPr/>
          <p:nvPr/>
        </p:nvCxnSpPr>
        <p:spPr>
          <a:xfrm>
            <a:off x="3584848" y="4577139"/>
            <a:ext cx="288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9 Marcador de texto"/>
          <p:cNvSpPr txBox="1">
            <a:spLocks/>
          </p:cNvSpPr>
          <p:nvPr/>
        </p:nvSpPr>
        <p:spPr>
          <a:xfrm>
            <a:off x="2799865" y="1960265"/>
            <a:ext cx="21531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Automotive &amp; transport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30" name="10 Marcador de contenido"/>
          <p:cNvSpPr txBox="1">
            <a:spLocks/>
          </p:cNvSpPr>
          <p:nvPr/>
        </p:nvSpPr>
        <p:spPr>
          <a:xfrm>
            <a:off x="2792760" y="2268487"/>
            <a:ext cx="2124389" cy="1224951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sz="1600" dirty="0" smtClean="0">
                <a:latin typeface="Arial Narrow" pitchFamily="34" charset="0"/>
              </a:rPr>
              <a:t>Systems (tier 1)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600" dirty="0">
                <a:latin typeface="Arial Narrow" pitchFamily="34" charset="0"/>
              </a:rPr>
              <a:t>C</a:t>
            </a:r>
            <a:r>
              <a:rPr lang="en-US" sz="1600" dirty="0" smtClean="0">
                <a:latin typeface="Arial Narrow" pitchFamily="34" charset="0"/>
              </a:rPr>
              <a:t>omponents (tier 2)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600" dirty="0" smtClean="0">
                <a:latin typeface="Arial Narrow" pitchFamily="34" charset="0"/>
              </a:rPr>
              <a:t>Transport vehicles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600" dirty="0" smtClean="0">
                <a:latin typeface="Arial Narrow" pitchFamily="34" charset="0"/>
              </a:rPr>
              <a:t>Automation</a:t>
            </a:r>
            <a:endParaRPr kumimoji="0" lang="en-US" sz="16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cxnSp>
        <p:nvCxnSpPr>
          <p:cNvPr id="31" name="30 Conector recto"/>
          <p:cNvCxnSpPr/>
          <p:nvPr/>
        </p:nvCxnSpPr>
        <p:spPr>
          <a:xfrm>
            <a:off x="2799865" y="2255788"/>
            <a:ext cx="16733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9 Marcador de texto"/>
          <p:cNvSpPr txBox="1">
            <a:spLocks/>
          </p:cNvSpPr>
          <p:nvPr/>
        </p:nvSpPr>
        <p:spPr>
          <a:xfrm>
            <a:off x="5176129" y="1960265"/>
            <a:ext cx="194389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Engineered products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33" name="10 Marcador de contenido"/>
          <p:cNvSpPr txBox="1">
            <a:spLocks/>
          </p:cNvSpPr>
          <p:nvPr/>
        </p:nvSpPr>
        <p:spPr>
          <a:xfrm>
            <a:off x="5169024" y="2268487"/>
            <a:ext cx="2016224" cy="1224951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sz="1600" dirty="0" smtClean="0">
                <a:latin typeface="Arial Narrow" pitchFamily="34" charset="0"/>
              </a:rPr>
              <a:t>Industrial Machinery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600" dirty="0" smtClean="0">
                <a:latin typeface="Arial Narrow" pitchFamily="34" charset="0"/>
              </a:rPr>
              <a:t>Electrical products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600" dirty="0" smtClean="0">
                <a:latin typeface="Arial Narrow" pitchFamily="34" charset="0"/>
              </a:rPr>
              <a:t>Engineering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cxnSp>
        <p:nvCxnSpPr>
          <p:cNvPr id="34" name="33 Conector recto"/>
          <p:cNvCxnSpPr/>
          <p:nvPr/>
        </p:nvCxnSpPr>
        <p:spPr>
          <a:xfrm>
            <a:off x="5176128" y="2255788"/>
            <a:ext cx="19438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9 Marcador de texto"/>
          <p:cNvSpPr txBox="1">
            <a:spLocks/>
          </p:cNvSpPr>
          <p:nvPr/>
        </p:nvSpPr>
        <p:spPr>
          <a:xfrm>
            <a:off x="215578" y="1949554"/>
            <a:ext cx="288062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Infrastructure &amp; construction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21" name="9 Marcador de texto"/>
          <p:cNvSpPr txBox="1">
            <a:spLocks/>
          </p:cNvSpPr>
          <p:nvPr/>
        </p:nvSpPr>
        <p:spPr>
          <a:xfrm>
            <a:off x="6688297" y="4232121"/>
            <a:ext cx="27291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ct val="20000"/>
              </a:spcBef>
            </a:pPr>
            <a:r>
              <a:rPr lang="en-US" noProof="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Healthcare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cxnSp>
        <p:nvCxnSpPr>
          <p:cNvPr id="36" name="27 Conector recto"/>
          <p:cNvCxnSpPr/>
          <p:nvPr/>
        </p:nvCxnSpPr>
        <p:spPr>
          <a:xfrm>
            <a:off x="6681192" y="4581128"/>
            <a:ext cx="288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10 Marcador de contenido"/>
          <p:cNvSpPr txBox="1">
            <a:spLocks/>
          </p:cNvSpPr>
          <p:nvPr/>
        </p:nvSpPr>
        <p:spPr>
          <a:xfrm>
            <a:off x="6680883" y="4581128"/>
            <a:ext cx="2664605" cy="1224951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sz="1600" dirty="0" smtClean="0">
                <a:latin typeface="Arial Narrow" pitchFamily="34" charset="0"/>
              </a:rPr>
              <a:t>Diagnosis solutions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600" dirty="0" smtClean="0">
                <a:latin typeface="Arial Narrow" pitchFamily="34" charset="0"/>
              </a:rPr>
              <a:t>Treatment solutions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600" dirty="0" smtClean="0">
                <a:latin typeface="Arial Narrow" pitchFamily="34" charset="0"/>
              </a:rPr>
              <a:t>Specialty materials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600" dirty="0" smtClean="0">
                <a:latin typeface="Arial Narrow" pitchFamily="34" charset="0"/>
              </a:rPr>
              <a:t>Specialty equipment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37" name="9 Marcador de texto"/>
          <p:cNvSpPr txBox="1">
            <a:spLocks/>
          </p:cNvSpPr>
          <p:nvPr/>
        </p:nvSpPr>
        <p:spPr>
          <a:xfrm>
            <a:off x="7336369" y="1967634"/>
            <a:ext cx="229715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Consumer goods &amp; retail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39" name="10 Marcador de contenido"/>
          <p:cNvSpPr txBox="1">
            <a:spLocks/>
          </p:cNvSpPr>
          <p:nvPr/>
        </p:nvSpPr>
        <p:spPr>
          <a:xfrm>
            <a:off x="7329264" y="2275856"/>
            <a:ext cx="2231927" cy="1585192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sz="1600" dirty="0" smtClean="0">
                <a:latin typeface="Arial Narrow" pitchFamily="34" charset="0"/>
              </a:rPr>
              <a:t>Food &amp; beverages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600" dirty="0" smtClean="0">
                <a:latin typeface="Arial Narrow" pitchFamily="34" charset="0"/>
              </a:rPr>
              <a:t>Processed food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600" dirty="0" smtClean="0">
                <a:latin typeface="Arial Narrow" pitchFamily="34" charset="0"/>
              </a:rPr>
              <a:t>Apparel, footwear &amp; accessories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Perfumes &amp; cosmetics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1600" dirty="0" smtClean="0">
                <a:latin typeface="Arial Narrow" pitchFamily="34" charset="0"/>
              </a:rPr>
              <a:t>Appliances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cxnSp>
        <p:nvCxnSpPr>
          <p:cNvPr id="40" name="33 Conector recto"/>
          <p:cNvCxnSpPr/>
          <p:nvPr/>
        </p:nvCxnSpPr>
        <p:spPr>
          <a:xfrm>
            <a:off x="7336369" y="2263157"/>
            <a:ext cx="19438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904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Personalizado 37">
      <a:dk1>
        <a:srgbClr val="205867"/>
      </a:dk1>
      <a:lt1>
        <a:sysClr val="window" lastClr="FFFFFF"/>
      </a:lt1>
      <a:dk2>
        <a:srgbClr val="938953"/>
      </a:dk2>
      <a:lt2>
        <a:srgbClr val="EEECE1"/>
      </a:lt2>
      <a:accent1>
        <a:srgbClr val="C4BD97"/>
      </a:accent1>
      <a:accent2>
        <a:srgbClr val="31859B"/>
      </a:accent2>
      <a:accent3>
        <a:srgbClr val="4BACC6"/>
      </a:accent3>
      <a:accent4>
        <a:srgbClr val="C0C0C0"/>
      </a:accent4>
      <a:accent5>
        <a:srgbClr val="5F5F5F"/>
      </a:accent5>
      <a:accent6>
        <a:srgbClr val="494429"/>
      </a:accent6>
      <a:hlink>
        <a:srgbClr val="1B4955"/>
      </a:hlink>
      <a:folHlink>
        <a:srgbClr val="FFC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err="1" smtClean="0">
            <a:latin typeface="Arial Narrow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</TotalTime>
  <Words>101</Words>
  <Application>Microsoft Office PowerPoint</Application>
  <PresentationFormat>A4 Paper (210x297 mm)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Wingdings</vt:lpstr>
      <vt:lpstr>Tema de Office</vt:lpstr>
      <vt:lpstr>Our target companies are operating in the EU “old economy”</vt:lpstr>
    </vt:vector>
  </TitlesOfParts>
  <Company>InterBen Consulting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Eva Coll</dc:creator>
  <cp:lastModifiedBy>Jozef</cp:lastModifiedBy>
  <cp:revision>257</cp:revision>
  <cp:lastPrinted>2015-08-03T12:34:04Z</cp:lastPrinted>
  <dcterms:created xsi:type="dcterms:W3CDTF">2014-01-14T12:46:18Z</dcterms:created>
  <dcterms:modified xsi:type="dcterms:W3CDTF">2015-08-10T14:37:39Z</dcterms:modified>
</cp:coreProperties>
</file>