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0" r:id="rId2"/>
    <p:sldId id="256" r:id="rId3"/>
    <p:sldId id="257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 showGuides="1">
      <p:cViewPr varScale="1">
        <p:scale>
          <a:sx n="90" d="100"/>
          <a:sy n="90" d="100"/>
        </p:scale>
        <p:origin x="1004" y="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BD05A-EFE5-F04F-B349-44ED67765AE5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DE093-2847-6E4A-B060-449B727A86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490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BD05A-EFE5-F04F-B349-44ED67765AE5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DE093-2847-6E4A-B060-449B727A86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327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BD05A-EFE5-F04F-B349-44ED67765AE5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DE093-2847-6E4A-B060-449B727A86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069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BD05A-EFE5-F04F-B349-44ED67765AE5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DE093-2847-6E4A-B060-449B727A86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899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BD05A-EFE5-F04F-B349-44ED67765AE5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DE093-2847-6E4A-B060-449B727A86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551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BD05A-EFE5-F04F-B349-44ED67765AE5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DE093-2847-6E4A-B060-449B727A86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9455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BD05A-EFE5-F04F-B349-44ED67765AE5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DE093-2847-6E4A-B060-449B727A86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0002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BD05A-EFE5-F04F-B349-44ED67765AE5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DE093-2847-6E4A-B060-449B727A86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451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BD05A-EFE5-F04F-B349-44ED67765AE5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DE093-2847-6E4A-B060-449B727A86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5758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BD05A-EFE5-F04F-B349-44ED67765AE5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DE093-2847-6E4A-B060-449B727A86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090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BD05A-EFE5-F04F-B349-44ED67765AE5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DE093-2847-6E4A-B060-449B727A86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803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9BD05A-EFE5-F04F-B349-44ED67765AE5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8DE093-2847-6E4A-B060-449B727A86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472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033" y="932025"/>
            <a:ext cx="8525934" cy="49939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8912" y="242977"/>
            <a:ext cx="1675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CURRENT LOGO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48269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4100" y="1773767"/>
            <a:ext cx="4889500" cy="24638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1312" y="395377"/>
            <a:ext cx="7704372" cy="653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mtClean="0"/>
              <a:t>NEW LOGO – I LIKE THE TEXT BUT NOT THE TREE.  IT DOESN’T LOOK LIKE A WILLOW TREE TO ME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08762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0" y="2540000"/>
            <a:ext cx="1600200" cy="177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51212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8800" y="2540000"/>
            <a:ext cx="2946400" cy="177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1312" y="395377"/>
            <a:ext cx="77043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mtClean="0"/>
              <a:t>NEW LOGO #2 – I LIKE THE TEXT (WOULD PREFER THE PURPLE FROM PREVIOUS SLIDE) BUT AGAIN NOT THE TREE.  IT DOESN’T LOOK LIKE A WILLOW TREE TO ME.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09894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57</Words>
  <Application>Microsoft Office PowerPoint</Application>
  <PresentationFormat>On-screen Show (4:3)</PresentationFormat>
  <Paragraphs>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Philipp Ertl Design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Philipp Ertl</dc:creator>
  <cp:lastModifiedBy>Amber Williamson</cp:lastModifiedBy>
  <cp:revision>2</cp:revision>
  <dcterms:created xsi:type="dcterms:W3CDTF">2015-07-23T12:15:18Z</dcterms:created>
  <dcterms:modified xsi:type="dcterms:W3CDTF">2015-07-24T14:12:29Z</dcterms:modified>
</cp:coreProperties>
</file>