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6/07/2015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6125" y="1317625"/>
            <a:ext cx="4011614" cy="1952625"/>
          </a:xfrm>
        </p:spPr>
        <p:txBody>
          <a:bodyPr>
            <a:normAutofit/>
          </a:bodyPr>
          <a:lstStyle/>
          <a:p>
            <a:r>
              <a:rPr lang="en-US" sz="8000" dirty="0" smtClean="0"/>
              <a:t>Bodhi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8750" y="2847975"/>
            <a:ext cx="4830762" cy="844550"/>
          </a:xfrm>
        </p:spPr>
        <p:txBody>
          <a:bodyPr>
            <a:normAutofit fontScale="92500"/>
          </a:bodyPr>
          <a:lstStyle/>
          <a:p>
            <a:r>
              <a:rPr lang="en-US" sz="4400" i="1" dirty="0" smtClean="0"/>
              <a:t>Holistic</a:t>
            </a:r>
            <a:r>
              <a:rPr lang="en-US" i="1" dirty="0" smtClean="0"/>
              <a:t> </a:t>
            </a:r>
            <a:r>
              <a:rPr lang="en-US" sz="4400" i="1" dirty="0" smtClean="0"/>
              <a:t>Physiotherapy</a:t>
            </a:r>
            <a:endParaRPr lang="en-US" sz="4400" i="1" dirty="0"/>
          </a:p>
        </p:txBody>
      </p:sp>
      <p:pic>
        <p:nvPicPr>
          <p:cNvPr id="4" name="Picture 3" descr="manda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368" y="1079500"/>
            <a:ext cx="1940827" cy="193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70621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152</TotalTime>
  <Words>3</Words>
  <Application>Microsoft Macintosh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 Black </vt:lpstr>
      <vt:lpstr>Bodhi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Bodhi</dc:title>
  <dc:creator>Microsoft Office User</dc:creator>
  <cp:lastModifiedBy>Microsoft Office User</cp:lastModifiedBy>
  <cp:revision>3</cp:revision>
  <dcterms:created xsi:type="dcterms:W3CDTF">2015-07-05T11:18:21Z</dcterms:created>
  <dcterms:modified xsi:type="dcterms:W3CDTF">2015-07-06T12:12:21Z</dcterms:modified>
</cp:coreProperties>
</file>