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3" d="100"/>
          <a:sy n="83" d="100"/>
        </p:scale>
        <p:origin x="-1496" y="-104"/>
      </p:cViewPr>
      <p:guideLst>
        <p:guide orient="horz" pos="1919"/>
        <p:guide pos="4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7/5/15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38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7/5/15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558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7/5/15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1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7/5/15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67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7/5/15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143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7/5/15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92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7/5/15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61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7/5/15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6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7/5/15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48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7/5/15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890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7/5/15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8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7E14F-B21B-3C40-97D7-C0D2AA2E997F}" type="datetimeFigureOut">
              <a:rPr lang="en-US" smtClean="0"/>
              <a:t>7/5/15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0" y="0"/>
            <a:ext cx="44375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3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101" y="198894"/>
            <a:ext cx="52180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15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3039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Krystal Coddett</dc:creator>
  <cp:lastModifiedBy>Krystal Coddett</cp:lastModifiedBy>
  <cp:revision>6</cp:revision>
  <dcterms:created xsi:type="dcterms:W3CDTF">2015-06-26T02:08:55Z</dcterms:created>
  <dcterms:modified xsi:type="dcterms:W3CDTF">2015-07-06T02:33:25Z</dcterms:modified>
</cp:coreProperties>
</file>