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-1496" y="-104"/>
      </p:cViewPr>
      <p:guideLst>
        <p:guide orient="horz" pos="1919"/>
        <p:guide pos="4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3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5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1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6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4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9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6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4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9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8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7E14F-B21B-3C40-97D7-C0D2AA2E997F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9F639-E480-D94B-A999-D6DC879A7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65100"/>
            <a:ext cx="63500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8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13" y="208837"/>
            <a:ext cx="6290349" cy="629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46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0"/>
            <a:ext cx="45684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7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01" y="198894"/>
            <a:ext cx="5218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1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700" y="571500"/>
            <a:ext cx="40386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770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2985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Krystal Coddett</dc:creator>
  <cp:lastModifiedBy>Krystal Coddett</cp:lastModifiedBy>
  <cp:revision>5</cp:revision>
  <dcterms:created xsi:type="dcterms:W3CDTF">2015-06-26T02:08:55Z</dcterms:created>
  <dcterms:modified xsi:type="dcterms:W3CDTF">2015-06-30T15:54:54Z</dcterms:modified>
</cp:coreProperties>
</file>