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8" r:id="rId3"/>
    <p:sldId id="269" r:id="rId4"/>
    <p:sldId id="266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B6899-7188-4DA4-9652-EF6E9C6A6275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2FC5B-FBC5-41E4-85D4-3516F1121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99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unfinished cement</a:t>
            </a:r>
          </a:p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modern design</a:t>
            </a:r>
          </a:p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minimalist</a:t>
            </a:r>
          </a:p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highlight: window displays</a:t>
            </a:r>
          </a:p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1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381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9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9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47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216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47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39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12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78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698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79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9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9EE8A-BC0F-4446-9C5E-AF57481EAAA0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BABB7-F33F-432C-A00B-664440DED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10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88304" y="1066800"/>
            <a:ext cx="7467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Lucida Sans" pitchFamily="34" charset="0"/>
              </a:rPr>
              <a:t>Main Materials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Lucida Sans" pitchFamily="34" charset="0"/>
              </a:rPr>
              <a:t>Unfinished cement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Lucida Sans" pitchFamily="34" charset="0"/>
              </a:rPr>
              <a:t>Wood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Lucida Sans" pitchFamily="34" charset="0"/>
              </a:rPr>
              <a:t>Black Fixtures</a:t>
            </a:r>
          </a:p>
          <a:p>
            <a:pPr marL="342900" indent="-342900">
              <a:buAutoNum type="arabicPeriod"/>
            </a:pPr>
            <a:endParaRPr lang="en-US" sz="1400" dirty="0">
              <a:latin typeface="Lucida Sans" pitchFamily="34" charset="0"/>
            </a:endParaRPr>
          </a:p>
          <a:p>
            <a:r>
              <a:rPr lang="en-US" sz="1400" b="1" dirty="0" smtClean="0">
                <a:latin typeface="Lucida Sans" pitchFamily="34" charset="0"/>
              </a:rPr>
              <a:t>Highlight Materials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Lucida Sans" pitchFamily="34" charset="0"/>
              </a:rPr>
              <a:t>Pops of Color</a:t>
            </a:r>
          </a:p>
          <a:p>
            <a:r>
              <a:rPr lang="en-US" sz="1400" dirty="0" smtClean="0">
                <a:latin typeface="Lucida Sans" pitchFamily="34" charset="0"/>
              </a:rPr>
              <a:t>2.   LED lights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6485104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196" y="4953000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8" t="16578" r="55491" b="57709"/>
          <a:stretch/>
        </p:blipFill>
        <p:spPr bwMode="auto">
          <a:xfrm>
            <a:off x="4288823" y="4953000"/>
            <a:ext cx="1234769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667" b="33256"/>
          <a:stretch/>
        </p:blipFill>
        <p:spPr bwMode="auto">
          <a:xfrm>
            <a:off x="1858799" y="4953000"/>
            <a:ext cx="1232447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59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s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tore front ideas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1028" name="Picture 4" descr="http://media.fashionmag.com/m/49a1/e333/9026/78b8/ac26/721d/96eb/49d4/fa02/84d5/510x800/84d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29" y="3680260"/>
            <a:ext cx="4536298" cy="265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isabelmarant.com/data/boutiques_be9d6/fiche/134/gene_fiche_hk-central_01_76db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02" y="1295401"/>
            <a:ext cx="3751653" cy="227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whatthewindows.com/sites/default/files/styles/article_banner_image/public/Resized%20Image%2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555" y="1295400"/>
            <a:ext cx="3970305" cy="227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09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c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reative windows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5122" name="Picture 2" descr="http://www.eurweb.com/wp-content/uploads/2010/05/Iman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47" y="1828800"/>
            <a:ext cx="4886061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content-b.cdninstagram.com/hphotos-xfa1/t51.2885-15/10624019_680978091990344_35291340_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747" y="1828800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78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927465"/>
            <a:ext cx="3962401" cy="264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631" y="1911484"/>
            <a:ext cx="4153720" cy="264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" y="1603707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Lucida Sans" pitchFamily="34" charset="0"/>
              </a:rPr>
              <a:t>Coffee bar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45631" y="1603707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Lucida Sans" pitchFamily="34" charset="0"/>
              </a:rPr>
              <a:t>Ceiling lights</a:t>
            </a:r>
          </a:p>
        </p:txBody>
      </p:sp>
    </p:spTree>
    <p:extLst>
      <p:ext uri="{BB962C8B-B14F-4D97-AF65-F5344CB8AC3E}">
        <p14:creationId xmlns:p14="http://schemas.microsoft.com/office/powerpoint/2010/main" val="2131413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08" y="682961"/>
            <a:ext cx="2857136" cy="19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608" y="311078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Lucida Sans" pitchFamily="34" charset="0"/>
              </a:rPr>
              <a:t>Saturdays Surf (store)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408" y="682959"/>
            <a:ext cx="2842669" cy="19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08" y="2663634"/>
            <a:ext cx="2857137" cy="19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366" y="682959"/>
            <a:ext cx="2855242" cy="190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408" y="2663634"/>
            <a:ext cx="2842669" cy="19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108" y="2662370"/>
            <a:ext cx="2862492" cy="1906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52" y="4646411"/>
            <a:ext cx="2862492" cy="1906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91778" y="4646411"/>
            <a:ext cx="3437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Lucida Sans" pitchFamily="34" charset="0"/>
              </a:rPr>
              <a:t>Unfinished cement &amp; wood</a:t>
            </a:r>
          </a:p>
        </p:txBody>
      </p:sp>
    </p:spTree>
    <p:extLst>
      <p:ext uri="{BB962C8B-B14F-4D97-AF65-F5344CB8AC3E}">
        <p14:creationId xmlns:p14="http://schemas.microsoft.com/office/powerpoint/2010/main" val="832183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45</Words>
  <Application>Microsoft Office PowerPoint</Application>
  <PresentationFormat>On-screen Show (4:3)</PresentationFormat>
  <Paragraphs>20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Carla Gervasio</dc:creator>
  <cp:lastModifiedBy>Carla Gervasio</cp:lastModifiedBy>
  <cp:revision>47</cp:revision>
  <dcterms:created xsi:type="dcterms:W3CDTF">2015-06-18T07:41:43Z</dcterms:created>
  <dcterms:modified xsi:type="dcterms:W3CDTF">2015-06-25T07:09:23Z</dcterms:modified>
</cp:coreProperties>
</file>