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BD50-D84B-4CDE-B587-7CD97F44F3AB}" type="datetimeFigureOut">
              <a:rPr lang="en-AU" smtClean="0"/>
              <a:t>1/06/2015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8DA5F-6F38-4C6A-8087-9AC9625509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3513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BD50-D84B-4CDE-B587-7CD97F44F3AB}" type="datetimeFigureOut">
              <a:rPr lang="en-AU" smtClean="0"/>
              <a:t>1/06/2015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8DA5F-6F38-4C6A-8087-9AC9625509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4157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BD50-D84B-4CDE-B587-7CD97F44F3AB}" type="datetimeFigureOut">
              <a:rPr lang="en-AU" smtClean="0"/>
              <a:t>1/06/2015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8DA5F-6F38-4C6A-8087-9AC9625509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4597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BD50-D84B-4CDE-B587-7CD97F44F3AB}" type="datetimeFigureOut">
              <a:rPr lang="en-AU" smtClean="0"/>
              <a:t>1/06/2015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8DA5F-6F38-4C6A-8087-9AC9625509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9665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BD50-D84B-4CDE-B587-7CD97F44F3AB}" type="datetimeFigureOut">
              <a:rPr lang="en-AU" smtClean="0"/>
              <a:t>1/06/2015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8DA5F-6F38-4C6A-8087-9AC9625509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190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BD50-D84B-4CDE-B587-7CD97F44F3AB}" type="datetimeFigureOut">
              <a:rPr lang="en-AU" smtClean="0"/>
              <a:t>1/06/2015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8DA5F-6F38-4C6A-8087-9AC9625509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0719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BD50-D84B-4CDE-B587-7CD97F44F3AB}" type="datetimeFigureOut">
              <a:rPr lang="en-AU" smtClean="0"/>
              <a:t>1/06/2015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8DA5F-6F38-4C6A-8087-9AC9625509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3517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BD50-D84B-4CDE-B587-7CD97F44F3AB}" type="datetimeFigureOut">
              <a:rPr lang="en-AU" smtClean="0"/>
              <a:t>1/06/2015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8DA5F-6F38-4C6A-8087-9AC9625509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7986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BD50-D84B-4CDE-B587-7CD97F44F3AB}" type="datetimeFigureOut">
              <a:rPr lang="en-AU" smtClean="0"/>
              <a:t>1/06/2015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8DA5F-6F38-4C6A-8087-9AC9625509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5352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BD50-D84B-4CDE-B587-7CD97F44F3AB}" type="datetimeFigureOut">
              <a:rPr lang="en-AU" smtClean="0"/>
              <a:t>1/06/2015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8DA5F-6F38-4C6A-8087-9AC9625509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8001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BD50-D84B-4CDE-B587-7CD97F44F3AB}" type="datetimeFigureOut">
              <a:rPr lang="en-AU" smtClean="0"/>
              <a:t>1/06/2015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8DA5F-6F38-4C6A-8087-9AC9625509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363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5BD50-D84B-4CDE-B587-7CD97F44F3AB}" type="datetimeFigureOut">
              <a:rPr lang="en-AU" smtClean="0"/>
              <a:t>1/06/2015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8DA5F-6F38-4C6A-8087-9AC9625509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8936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AU" sz="3200" dirty="0"/>
              <a:t>Create a logo for our new company “Kernel” </a:t>
            </a:r>
            <a:br>
              <a:rPr lang="en-AU" sz="3200" dirty="0"/>
            </a:br>
            <a:endParaRPr lang="en-AU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Additional information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2373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Additional information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Our competitors</a:t>
            </a:r>
          </a:p>
          <a:p>
            <a:endParaRPr lang="en-AU" dirty="0" smtClean="0"/>
          </a:p>
          <a:p>
            <a:r>
              <a:rPr lang="en-AU" dirty="0" smtClean="0"/>
              <a:t>Materials</a:t>
            </a:r>
          </a:p>
          <a:p>
            <a:endParaRPr lang="en-AU" dirty="0" smtClean="0"/>
          </a:p>
          <a:p>
            <a:r>
              <a:rPr lang="en-AU" dirty="0" smtClean="0"/>
              <a:t>Photos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6807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Our competitors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268761"/>
            <a:ext cx="2976507" cy="1113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51520" y="2074527"/>
            <a:ext cx="25140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400" dirty="0" smtClean="0"/>
              <a:t>Tenant Representation Services </a:t>
            </a:r>
            <a:endParaRPr lang="en-AU" sz="1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636912"/>
            <a:ext cx="3050893" cy="861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51520" y="3184547"/>
            <a:ext cx="13820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400" dirty="0" smtClean="0"/>
              <a:t>Pepper Property</a:t>
            </a:r>
            <a:endParaRPr lang="en-AU" sz="1400" dirty="0"/>
          </a:p>
        </p:txBody>
      </p:sp>
      <p:sp>
        <p:nvSpPr>
          <p:cNvPr id="4" name="Rectangle 3"/>
          <p:cNvSpPr/>
          <p:nvPr/>
        </p:nvSpPr>
        <p:spPr>
          <a:xfrm>
            <a:off x="338348" y="4437112"/>
            <a:ext cx="4892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400" dirty="0" smtClean="0"/>
              <a:t>LPC </a:t>
            </a:r>
            <a:endParaRPr lang="en-AU" sz="1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733258"/>
            <a:ext cx="1872208" cy="11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66950" y="5805264"/>
            <a:ext cx="25674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400" dirty="0"/>
              <a:t>CBRE Global Corporate Solutions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941168"/>
            <a:ext cx="1872208" cy="18722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937568"/>
            <a:ext cx="1875808" cy="1875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544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Materials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AU" dirty="0" smtClean="0"/>
              <a:t>Additional materials</a:t>
            </a:r>
          </a:p>
          <a:p>
            <a:r>
              <a:rPr lang="en-AU" dirty="0" smtClean="0"/>
              <a:t>Once the logo has been selected and the final design agreed, we would like to proceed with the following materials as purchased in the project fees through </a:t>
            </a:r>
            <a:r>
              <a:rPr lang="en-AU" dirty="0" err="1" smtClean="0"/>
              <a:t>DesignCrowd</a:t>
            </a:r>
            <a:r>
              <a:rPr lang="en-AU" dirty="0" smtClean="0"/>
              <a:t>:</a:t>
            </a:r>
          </a:p>
          <a:p>
            <a:pPr lvl="1"/>
            <a:r>
              <a:rPr lang="en-AU" dirty="0" smtClean="0"/>
              <a:t>Stationary design: Letterhead (no need for envelope) to include a fee proposal template in a word document</a:t>
            </a:r>
          </a:p>
          <a:p>
            <a:pPr lvl="1"/>
            <a:r>
              <a:rPr lang="en-AU" dirty="0" smtClean="0"/>
              <a:t>Stationary design: </a:t>
            </a:r>
            <a:r>
              <a:rPr lang="en-AU" dirty="0" err="1" smtClean="0"/>
              <a:t>Powerpoint</a:t>
            </a:r>
            <a:r>
              <a:rPr lang="en-AU" dirty="0" smtClean="0"/>
              <a:t> templates for key slide layouts (title, </a:t>
            </a:r>
            <a:r>
              <a:rPr lang="en-AU" dirty="0" smtClean="0"/>
              <a:t>title only, </a:t>
            </a:r>
            <a:r>
              <a:rPr lang="en-AU" dirty="0" smtClean="0"/>
              <a:t>title &amp; content, section header)</a:t>
            </a:r>
          </a:p>
          <a:p>
            <a:pPr lvl="1"/>
            <a:r>
              <a:rPr lang="en-AU" dirty="0" smtClean="0"/>
              <a:t>Business card design: 2-sided</a:t>
            </a:r>
          </a:p>
          <a:p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Web design</a:t>
            </a:r>
          </a:p>
          <a:p>
            <a:r>
              <a:rPr lang="en-AU" dirty="0" smtClean="0"/>
              <a:t>As a separate project we will be looking at web design. We are yet to write the brief and confirm the technical requirements, but anticipate a 5-10 page website.</a:t>
            </a:r>
          </a:p>
          <a:p>
            <a:r>
              <a:rPr lang="en-AU" dirty="0" smtClean="0"/>
              <a:t>Depending on the skills of the winning designer, this may be a new project we post on </a:t>
            </a:r>
            <a:r>
              <a:rPr lang="en-AU" dirty="0" err="1" smtClean="0"/>
              <a:t>DesignCrowd</a:t>
            </a:r>
            <a:r>
              <a:rPr lang="en-AU" dirty="0" smtClean="0"/>
              <a:t>, or continue working with the logo designer.</a:t>
            </a:r>
          </a:p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5356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Photos that may inspire</a:t>
            </a:r>
            <a:endParaRPr lang="en-AU" dirty="0"/>
          </a:p>
        </p:txBody>
      </p:sp>
      <p:pic>
        <p:nvPicPr>
          <p:cNvPr id="1026" name="Picture 2" descr="C:\Users\Alexandra Mead\AppData\Local\Temp\wz6193\220px-Prunus_persica_p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2132856"/>
            <a:ext cx="282113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lexandra Mead\AppData\Local\Temp\wz955f\stock-photo-peach-stone-isolated-on-white-background-584016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794" y="2132856"/>
            <a:ext cx="264104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7" y="4365104"/>
            <a:ext cx="7420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We liked these images of a ‘kernel’ which may help lead to the logo design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8037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193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Create a logo for our new company “Kernel”  </vt:lpstr>
      <vt:lpstr>Additional information</vt:lpstr>
      <vt:lpstr>Our competitors</vt:lpstr>
      <vt:lpstr>Materials</vt:lpstr>
      <vt:lpstr>Photos that may inspire</vt:lpstr>
    </vt:vector>
  </TitlesOfParts>
  <Company>Colgate-Palmolive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a logo for our new company “Kernel”  </dc:title>
  <dc:creator>Alexandra Mead</dc:creator>
  <cp:lastModifiedBy>Alexandra Mead</cp:lastModifiedBy>
  <cp:revision>7</cp:revision>
  <dcterms:created xsi:type="dcterms:W3CDTF">2015-06-01T02:34:38Z</dcterms:created>
  <dcterms:modified xsi:type="dcterms:W3CDTF">2015-06-01T03:12:22Z</dcterms:modified>
</cp:coreProperties>
</file>