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2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0" algn="l" defTabSz="9142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16" algn="l" defTabSz="9142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25" algn="l" defTabSz="9142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34" algn="l" defTabSz="9142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42" algn="l" defTabSz="9142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49" algn="l" defTabSz="9142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59" algn="l" defTabSz="9142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67" algn="l" defTabSz="91421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3886205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8373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6262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74638"/>
            <a:ext cx="2057401" cy="58515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74638"/>
            <a:ext cx="6019801" cy="58515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7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478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3"/>
            <a:ext cx="7772400" cy="13620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571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4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5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64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975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686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1259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3"/>
            <a:ext cx="4038602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600203"/>
            <a:ext cx="4038602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4456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0" indent="0">
              <a:buNone/>
              <a:defRPr sz="2100" b="1"/>
            </a:lvl2pPr>
            <a:lvl3pPr marL="914216" indent="0">
              <a:buNone/>
              <a:defRPr sz="1800" b="1"/>
            </a:lvl3pPr>
            <a:lvl4pPr marL="1371325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42" indent="0">
              <a:buNone/>
              <a:defRPr sz="1600" b="1"/>
            </a:lvl6pPr>
            <a:lvl7pPr marL="2742649" indent="0">
              <a:buNone/>
              <a:defRPr sz="1600" b="1"/>
            </a:lvl7pPr>
            <a:lvl8pPr marL="3199759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0" indent="0">
              <a:buNone/>
              <a:defRPr sz="2100" b="1"/>
            </a:lvl2pPr>
            <a:lvl3pPr marL="914216" indent="0">
              <a:buNone/>
              <a:defRPr sz="1800" b="1"/>
            </a:lvl3pPr>
            <a:lvl4pPr marL="1371325" indent="0">
              <a:buNone/>
              <a:defRPr sz="1600" b="1"/>
            </a:lvl4pPr>
            <a:lvl5pPr marL="1828434" indent="0">
              <a:buNone/>
              <a:defRPr sz="1600" b="1"/>
            </a:lvl5pPr>
            <a:lvl6pPr marL="2285542" indent="0">
              <a:buNone/>
              <a:defRPr sz="1600" b="1"/>
            </a:lvl6pPr>
            <a:lvl7pPr marL="2742649" indent="0">
              <a:buNone/>
              <a:defRPr sz="1600" b="1"/>
            </a:lvl7pPr>
            <a:lvl8pPr marL="3199759" indent="0">
              <a:buNone/>
              <a:defRPr sz="1600" b="1"/>
            </a:lvl8pPr>
            <a:lvl9pPr marL="365686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7" cy="395128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638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359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636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4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273054"/>
            <a:ext cx="5111750" cy="5853112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099"/>
            <a:ext cx="300831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7110" indent="0">
              <a:buNone/>
              <a:defRPr sz="1200"/>
            </a:lvl2pPr>
            <a:lvl3pPr marL="914216" indent="0">
              <a:buNone/>
              <a:defRPr sz="1000"/>
            </a:lvl3pPr>
            <a:lvl4pPr marL="1371325" indent="0">
              <a:buNone/>
              <a:defRPr sz="700"/>
            </a:lvl4pPr>
            <a:lvl5pPr marL="1828434" indent="0">
              <a:buNone/>
              <a:defRPr sz="700"/>
            </a:lvl5pPr>
            <a:lvl6pPr marL="2285542" indent="0">
              <a:buNone/>
              <a:defRPr sz="700"/>
            </a:lvl6pPr>
            <a:lvl7pPr marL="2742649" indent="0">
              <a:buNone/>
              <a:defRPr sz="700"/>
            </a:lvl7pPr>
            <a:lvl8pPr marL="3199759" indent="0">
              <a:buNone/>
              <a:defRPr sz="700"/>
            </a:lvl8pPr>
            <a:lvl9pPr marL="3656867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4494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5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7"/>
            <a:ext cx="5486400" cy="4114800"/>
          </a:xfrm>
        </p:spPr>
        <p:txBody>
          <a:bodyPr/>
          <a:lstStyle>
            <a:lvl1pPr marL="0" indent="0">
              <a:buNone/>
              <a:defRPr sz="3300"/>
            </a:lvl1pPr>
            <a:lvl2pPr marL="457110" indent="0">
              <a:buNone/>
              <a:defRPr sz="2800"/>
            </a:lvl2pPr>
            <a:lvl3pPr marL="914216" indent="0">
              <a:buNone/>
              <a:defRPr sz="2400"/>
            </a:lvl3pPr>
            <a:lvl4pPr marL="1371325" indent="0">
              <a:buNone/>
              <a:defRPr sz="2100"/>
            </a:lvl4pPr>
            <a:lvl5pPr marL="1828434" indent="0">
              <a:buNone/>
              <a:defRPr sz="2100"/>
            </a:lvl5pPr>
            <a:lvl6pPr marL="2285542" indent="0">
              <a:buNone/>
              <a:defRPr sz="2100"/>
            </a:lvl6pPr>
            <a:lvl7pPr marL="2742649" indent="0">
              <a:buNone/>
              <a:defRPr sz="2100"/>
            </a:lvl7pPr>
            <a:lvl8pPr marL="3199759" indent="0">
              <a:buNone/>
              <a:defRPr sz="2100"/>
            </a:lvl8pPr>
            <a:lvl9pPr marL="3656867" indent="0">
              <a:buNone/>
              <a:defRPr sz="21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5"/>
          </a:xfrm>
        </p:spPr>
        <p:txBody>
          <a:bodyPr/>
          <a:lstStyle>
            <a:lvl1pPr marL="0" indent="0">
              <a:buNone/>
              <a:defRPr sz="1500"/>
            </a:lvl1pPr>
            <a:lvl2pPr marL="457110" indent="0">
              <a:buNone/>
              <a:defRPr sz="1200"/>
            </a:lvl2pPr>
            <a:lvl3pPr marL="914216" indent="0">
              <a:buNone/>
              <a:defRPr sz="1000"/>
            </a:lvl3pPr>
            <a:lvl4pPr marL="1371325" indent="0">
              <a:buNone/>
              <a:defRPr sz="700"/>
            </a:lvl4pPr>
            <a:lvl5pPr marL="1828434" indent="0">
              <a:buNone/>
              <a:defRPr sz="700"/>
            </a:lvl5pPr>
            <a:lvl6pPr marL="2285542" indent="0">
              <a:buNone/>
              <a:defRPr sz="700"/>
            </a:lvl6pPr>
            <a:lvl7pPr marL="2742649" indent="0">
              <a:buNone/>
              <a:defRPr sz="700"/>
            </a:lvl7pPr>
            <a:lvl8pPr marL="3199759" indent="0">
              <a:buNone/>
              <a:defRPr sz="700"/>
            </a:lvl8pPr>
            <a:lvl9pPr marL="3656867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7719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74639"/>
            <a:ext cx="8229601" cy="1143000"/>
          </a:xfrm>
          <a:prstGeom prst="rect">
            <a:avLst/>
          </a:prstGeom>
        </p:spPr>
        <p:txBody>
          <a:bodyPr vert="horz" lIns="91422" tIns="45710" rIns="91422" bIns="4571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600203"/>
            <a:ext cx="8229601" cy="4525964"/>
          </a:xfrm>
          <a:prstGeom prst="rect">
            <a:avLst/>
          </a:prstGeom>
        </p:spPr>
        <p:txBody>
          <a:bodyPr vert="horz" lIns="91422" tIns="45710" rIns="91422" bIns="4571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6356348"/>
            <a:ext cx="2133601" cy="365128"/>
          </a:xfrm>
          <a:prstGeom prst="rect">
            <a:avLst/>
          </a:prstGeom>
        </p:spPr>
        <p:txBody>
          <a:bodyPr vert="horz" lIns="91422" tIns="45710" rIns="91422" bIns="4571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E8147-9389-4315-92CB-50DC54D14791}" type="datetimeFigureOut">
              <a:rPr lang="en-AU" smtClean="0"/>
              <a:t>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48"/>
            <a:ext cx="2895600" cy="365128"/>
          </a:xfrm>
          <a:prstGeom prst="rect">
            <a:avLst/>
          </a:prstGeom>
        </p:spPr>
        <p:txBody>
          <a:bodyPr vert="horz" lIns="91422" tIns="45710" rIns="91422" bIns="4571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48"/>
            <a:ext cx="2133601" cy="365128"/>
          </a:xfrm>
          <a:prstGeom prst="rect">
            <a:avLst/>
          </a:prstGeom>
        </p:spPr>
        <p:txBody>
          <a:bodyPr vert="horz" lIns="91422" tIns="45710" rIns="91422" bIns="4571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D5812-F0F2-40D3-AF66-E2C434A47A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3659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1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2" indent="-342832" algn="l" defTabSz="914216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1" indent="-285692" algn="l" defTabSz="91421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5" algn="l" defTabSz="91421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9" indent="-228555" algn="l" defTabSz="914216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8" indent="-228555" algn="l" defTabSz="914216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6" indent="-228555" algn="l" defTabSz="91421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4" indent="-228555" algn="l" defTabSz="91421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2" indent="-228555" algn="l" defTabSz="914216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5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7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026" name="Picture 2" descr="C:\Users\Christian\Pictures\PhysioEast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3" y="1862140"/>
            <a:ext cx="7543801" cy="313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1841" y="1923185"/>
            <a:ext cx="4824537" cy="1123364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AU" sz="67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Complete</a:t>
            </a:r>
          </a:p>
        </p:txBody>
      </p:sp>
      <p:sp>
        <p:nvSpPr>
          <p:cNvPr id="7" name="Rectangle 6"/>
          <p:cNvSpPr/>
          <p:nvPr/>
        </p:nvSpPr>
        <p:spPr>
          <a:xfrm>
            <a:off x="3203848" y="2924948"/>
            <a:ext cx="4680522" cy="93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0" rIns="91422" bIns="45710" spcCol="0" rtlCol="0" anchor="ctr"/>
          <a:lstStyle/>
          <a:p>
            <a:pPr algn="ctr"/>
            <a:endParaRPr lang="en-AU"/>
          </a:p>
        </p:txBody>
      </p:sp>
      <p:sp>
        <p:nvSpPr>
          <p:cNvPr id="9" name="TextBox 8"/>
          <p:cNvSpPr txBox="1"/>
          <p:nvPr/>
        </p:nvSpPr>
        <p:spPr>
          <a:xfrm>
            <a:off x="3197131" y="2763240"/>
            <a:ext cx="4824537" cy="1400363"/>
          </a:xfrm>
          <a:prstGeom prst="rect">
            <a:avLst/>
          </a:prstGeom>
          <a:noFill/>
        </p:spPr>
        <p:txBody>
          <a:bodyPr wrap="square" lIns="91422" tIns="45710" rIns="91422" bIns="45710" rtlCol="0">
            <a:spAutoFit/>
          </a:bodyPr>
          <a:lstStyle/>
          <a:p>
            <a:r>
              <a:rPr lang="en-AU" sz="6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Sports</a:t>
            </a:r>
            <a:r>
              <a:rPr lang="en-AU" sz="6700" dirty="0">
                <a:latin typeface="+mj-lt"/>
              </a:rPr>
              <a:t> </a:t>
            </a:r>
            <a:r>
              <a:rPr lang="en-AU" sz="67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Care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20510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 descr="C:\Users\Christian\Dropbox\CSM business development\Complete Sports Care logo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2" t="27712" r="7059" b="29935"/>
          <a:stretch/>
        </p:blipFill>
        <p:spPr bwMode="auto">
          <a:xfrm>
            <a:off x="755576" y="2204864"/>
            <a:ext cx="7781365" cy="290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500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3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</dc:creator>
  <cp:lastModifiedBy>Christian</cp:lastModifiedBy>
  <cp:revision>8</cp:revision>
  <dcterms:created xsi:type="dcterms:W3CDTF">2013-03-31T08:59:50Z</dcterms:created>
  <dcterms:modified xsi:type="dcterms:W3CDTF">2013-04-01T10:24:28Z</dcterms:modified>
</cp:coreProperties>
</file>