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990000"/>
    <a:srgbClr val="000099"/>
    <a:srgbClr val="6540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AFD1E-C4D4-46CC-8B36-B8519C84C9CB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DEB71-5D5B-4592-8B16-D9EA7D4635C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DEB71-5D5B-4592-8B16-D9EA7D4635CB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DEB71-5D5B-4592-8B16-D9EA7D4635CB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6E06E-F851-4603-AC10-43BBB8671051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A96F-8965-4F45-B925-C886FB67998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143668"/>
          </a:xfrm>
          <a:ln w="349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 fov="0">
              <a:rot lat="20699999" lon="0" rev="0"/>
            </a:camera>
            <a:lightRig rig="sunrise" dir="t"/>
          </a:scene3d>
          <a:sp3d prstMaterial="translucentPowder">
            <a:bevelT w="203200" h="50800"/>
            <a:bevelB/>
          </a:sp3d>
        </p:spPr>
        <p:txBody>
          <a:bodyPr>
            <a:noAutofit/>
            <a:sp3d extrusionH="57150">
              <a:bevelT w="38100" h="38100"/>
              <a:bevelB w="38100" h="38100"/>
            </a:sp3d>
          </a:bodyPr>
          <a:lstStyle/>
          <a:p>
            <a:pPr>
              <a:buNone/>
            </a:pPr>
            <a:r>
              <a:rPr lang="en-AU" sz="9600" dirty="0" smtClean="0">
                <a:solidFill>
                  <a:schemeClr val="bg1">
                    <a:lumMod val="85000"/>
                  </a:schemeClr>
                </a:solidFill>
                <a:latin typeface="Neuropol" pitchFamily="34" charset="0"/>
              </a:rPr>
              <a:t>INNOV</a:t>
            </a:r>
            <a:r>
              <a:rPr lang="en-AU" sz="9600" dirty="0" smtClean="0">
                <a:solidFill>
                  <a:srgbClr val="3366CC"/>
                </a:solidFill>
                <a:latin typeface="Neuropol" pitchFamily="34" charset="0"/>
              </a:rPr>
              <a:t>8</a:t>
            </a:r>
            <a:endParaRPr lang="en-AU" sz="9600" dirty="0"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5400000" scaled="0"/>
              </a:gra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Autofit/>
            <a:scene3d>
              <a:camera prst="obliqueTopLeft"/>
              <a:lightRig rig="freezing" dir="t"/>
            </a:scene3d>
            <a:sp3d extrusionH="57150" contourW="12700" prstMaterial="dkEdge">
              <a:bevelT w="82550" h="38100" prst="coolSlant"/>
              <a:extrusionClr>
                <a:schemeClr val="bg1">
                  <a:lumMod val="95000"/>
                </a:schemeClr>
              </a:extrusionClr>
              <a:contourClr>
                <a:schemeClr val="tx1">
                  <a:lumMod val="65000"/>
                  <a:lumOff val="35000"/>
                </a:schemeClr>
              </a:contourClr>
            </a:sp3d>
          </a:bodyPr>
          <a:lstStyle/>
          <a:p>
            <a:r>
              <a:rPr lang="en-AU" sz="9600" dirty="0" smtClean="0">
                <a:solidFill>
                  <a:schemeClr val="bg1">
                    <a:lumMod val="85000"/>
                  </a:schemeClr>
                </a:solidFill>
                <a:latin typeface="Neuropol" pitchFamily="34" charset="0"/>
              </a:rPr>
              <a:t>INNOV</a:t>
            </a:r>
            <a:r>
              <a:rPr lang="en-AU" sz="9600" dirty="0" smtClean="0">
                <a:solidFill>
                  <a:srgbClr val="3366CC"/>
                </a:solidFill>
                <a:latin typeface="Neuropol" pitchFamily="34" charset="0"/>
              </a:rPr>
              <a:t>8</a:t>
            </a:r>
            <a:endParaRPr lang="en-AU" sz="9600" dirty="0">
              <a:solidFill>
                <a:srgbClr val="3366CC"/>
              </a:solidFill>
              <a:latin typeface="Neuropo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</Words>
  <Application>Microsoft Office PowerPoint</Application>
  <PresentationFormat>On-screen Show (4:3)</PresentationFormat>
  <Paragraphs>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INNOV8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Innov8</dc:title>
  <dc:creator>Marcus Stock</dc:creator>
  <cp:lastModifiedBy>Marcus Stock</cp:lastModifiedBy>
  <cp:revision>10</cp:revision>
  <dcterms:created xsi:type="dcterms:W3CDTF">2009-02-11T02:47:41Z</dcterms:created>
  <dcterms:modified xsi:type="dcterms:W3CDTF">2009-02-26T23:49:01Z</dcterms:modified>
</cp:coreProperties>
</file>